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5" r:id="rId3"/>
    <p:sldMasterId id="2147483678" r:id="rId4"/>
    <p:sldMasterId id="2147483704" r:id="rId5"/>
    <p:sldMasterId id="2147483735" r:id="rId6"/>
    <p:sldMasterId id="2147483741" r:id="rId7"/>
  </p:sldMasterIdLst>
  <p:notesMasterIdLst>
    <p:notesMasterId r:id="rId14"/>
  </p:notesMasterIdLst>
  <p:sldIdLst>
    <p:sldId id="2007577135" r:id="rId8"/>
    <p:sldId id="2007577136" r:id="rId9"/>
    <p:sldId id="332" r:id="rId10"/>
    <p:sldId id="336" r:id="rId11"/>
    <p:sldId id="333" r:id="rId12"/>
    <p:sldId id="33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D0680-87C0-4EA9-87EA-A7C6C57A1E9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37C99-B0F8-4AB1-BD2D-D227E4A79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39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098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78302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954688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819545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041710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085604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46628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99466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34411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097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029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709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476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008101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003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835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247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839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628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73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8024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6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3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8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274750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49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97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8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6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9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42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73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69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03644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9548171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627737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2256768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028981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56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3399348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658711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125815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951377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183267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4149729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93509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901775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865841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4668268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377608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101970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132813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643391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99769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167042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075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70357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507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219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5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307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86734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.xm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11397" y="2419339"/>
            <a:ext cx="4905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100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kumimoji="0" lang="zh-CN" altLang="en-US" sz="100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81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6CC820A1-8AFC-4A0D-9469-CCA8E63C9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1429" t="22563" r="12521" b="22935"/>
          <a:stretch/>
        </p:blipFill>
        <p:spPr bwMode="auto">
          <a:xfrm>
            <a:off x="6420560" y="3054147"/>
            <a:ext cx="3056178" cy="309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C3D52E-ED03-4771-B830-8E0FDC431BD7}"/>
              </a:ext>
            </a:extLst>
          </p:cNvPr>
          <p:cNvSpPr txBox="1"/>
          <p:nvPr/>
        </p:nvSpPr>
        <p:spPr>
          <a:xfrm>
            <a:off x="2701871" y="428055"/>
            <a:ext cx="7154436" cy="85408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3600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3600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lang="en-US" sz="3600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Q</a:t>
            </a:r>
            <a:endParaRPr lang="en-US" sz="2133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54A6CC-8E4A-49E1-9F6E-D3A69EC9BE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086" t="789" r="56218" b="-789"/>
          <a:stretch/>
        </p:blipFill>
        <p:spPr>
          <a:xfrm>
            <a:off x="2159208" y="2201356"/>
            <a:ext cx="3799356" cy="38978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C9A125-0985-461E-BA4F-611AD28B13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0" y="-118017"/>
            <a:ext cx="1715455" cy="1589127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5948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392934" y="178974"/>
            <a:ext cx="715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1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1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1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Q</a:t>
            </a:r>
            <a:endParaRPr lang="en-US" sz="2133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82838.0091" end="259207.2798"/>
                </p14:media>
              </p:ext>
            </p:extLst>
          </p:nvPr>
        </p:nvPicPr>
        <p:blipFill rotWithShape="1">
          <a:blip r:embed="rId5"/>
          <a:srcRect l="1941" r="1586"/>
          <a:stretch/>
        </p:blipFill>
        <p:spPr>
          <a:xfrm>
            <a:off x="1900928" y="1143724"/>
            <a:ext cx="8574722" cy="4999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403373" y="2171"/>
            <a:ext cx="715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1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1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1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Q</a:t>
            </a:r>
            <a:endParaRPr lang="en-US" sz="2133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Q.mp4" descr="Q.mp4">
            <a:hlinkClick r:id="" action="ppaction://media"/>
            <a:extLst>
              <a:ext uri="{FF2B5EF4-FFF2-40B4-BE49-F238E27FC236}">
                <a16:creationId xmlns:a16="http://schemas.microsoft.com/office/drawing/2014/main" id="{E3E093C0-1369-D04C-A928-D624874C766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9200" b="14701"/>
          <a:stretch/>
        </p:blipFill>
        <p:spPr>
          <a:xfrm>
            <a:off x="3377888" y="949910"/>
            <a:ext cx="6179921" cy="54709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88506" y="915223"/>
            <a:ext cx="7154436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4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4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ứng</a:t>
            </a:r>
            <a:r>
              <a:rPr lang="en-US" sz="4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dụng</a:t>
            </a:r>
            <a:endParaRPr lang="en-US" sz="48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F063AB-C280-4E28-ADB4-43A7FF276B18}"/>
              </a:ext>
            </a:extLst>
          </p:cNvPr>
          <p:cNvGrpSpPr/>
          <p:nvPr/>
        </p:nvGrpSpPr>
        <p:grpSpPr>
          <a:xfrm>
            <a:off x="1974724" y="2595800"/>
            <a:ext cx="8242553" cy="1666402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0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Quê</a:t>
              </a: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hương</a:t>
              </a: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em</a:t>
              </a: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có</a:t>
              </a: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đồng</a:t>
              </a: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lúa</a:t>
              </a: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xanh</a:t>
              </a: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1844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412250" y="107979"/>
            <a:ext cx="7154436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4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4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ứng</a:t>
            </a:r>
            <a:r>
              <a:rPr lang="en-US" sz="4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dụng</a:t>
            </a:r>
            <a:endParaRPr lang="en-US" sz="48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2317732" y="2956313"/>
            <a:ext cx="8159768" cy="3397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 </a:t>
            </a:r>
          </a:p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2.5 li ?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6476EB-1811-4299-8963-F255E352B0FA}"/>
              </a:ext>
            </a:extLst>
          </p:cNvPr>
          <p:cNvGrpSpPr/>
          <p:nvPr/>
        </p:nvGrpSpPr>
        <p:grpSpPr>
          <a:xfrm>
            <a:off x="1974722" y="1453984"/>
            <a:ext cx="8242553" cy="1666402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B3E5CF-748B-420D-90C9-2D39441A5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5DCDB4-FED5-4063-86E7-C6A03E429D9A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0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Quê</a:t>
              </a: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hương</a:t>
              </a: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em</a:t>
              </a: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có</a:t>
              </a: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đồng</a:t>
              </a: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lúa</a:t>
              </a: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xanh</a:t>
              </a: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2317732" y="4746657"/>
            <a:ext cx="815976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con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o.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6921398" y="3175250"/>
            <a:ext cx="1649104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Q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2841514" y="6200641"/>
            <a:ext cx="815976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Q, h, l, g, y.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103</Words>
  <Application>Microsoft Office PowerPoint</Application>
  <PresentationFormat>Widescreen</PresentationFormat>
  <Paragraphs>16</Paragraphs>
  <Slides>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6</vt:i4>
      </vt:variant>
    </vt:vector>
  </HeadingPairs>
  <TitlesOfParts>
    <vt:vector size="25" baseType="lpstr">
      <vt:lpstr>等线</vt:lpstr>
      <vt:lpstr>等线 Light</vt:lpstr>
      <vt:lpstr>Arial</vt:lpstr>
      <vt:lpstr>Arial-Rounded</vt:lpstr>
      <vt:lpstr>Averta Std CY Bold</vt:lpstr>
      <vt:lpstr>Calibri</vt:lpstr>
      <vt:lpstr>HP001 4 hàng</vt:lpstr>
      <vt:lpstr>Kalam</vt:lpstr>
      <vt:lpstr>Montserrat</vt:lpstr>
      <vt:lpstr>Quicksand Medium</vt:lpstr>
      <vt:lpstr>UTM Avo</vt:lpstr>
      <vt:lpstr>UTM Cookies</vt:lpstr>
      <vt:lpstr>千图网拥有20W+精美PPT模板 更多PPT模板下载至：www.58pic.com/office/ppt​​</vt:lpstr>
      <vt:lpstr>1_Doodle Sketchbook by Slidesgo</vt:lpstr>
      <vt:lpstr>Cute Sticker by Slidesgo</vt:lpstr>
      <vt:lpstr>Office 主题​​</vt:lpstr>
      <vt:lpstr>3_Office 主题​​</vt:lpstr>
      <vt:lpstr>Hoạt động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Hello</cp:lastModifiedBy>
  <cp:revision>25</cp:revision>
  <dcterms:created xsi:type="dcterms:W3CDTF">2021-07-10T02:53:27Z</dcterms:created>
  <dcterms:modified xsi:type="dcterms:W3CDTF">2023-01-31T09:05:12Z</dcterms:modified>
</cp:coreProperties>
</file>