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4" r:id="rId3"/>
  </p:sldMasterIdLst>
  <p:notesMasterIdLst>
    <p:notesMasterId r:id="rId30"/>
  </p:notesMasterIdLst>
  <p:sldIdLst>
    <p:sldId id="257" r:id="rId4"/>
    <p:sldId id="258" r:id="rId5"/>
    <p:sldId id="260" r:id="rId6"/>
    <p:sldId id="261" r:id="rId7"/>
    <p:sldId id="262" r:id="rId8"/>
    <p:sldId id="263" r:id="rId9"/>
    <p:sldId id="266" r:id="rId10"/>
    <p:sldId id="295" r:id="rId11"/>
    <p:sldId id="310" r:id="rId12"/>
    <p:sldId id="311" r:id="rId13"/>
    <p:sldId id="312" r:id="rId14"/>
    <p:sldId id="299" r:id="rId15"/>
    <p:sldId id="300" r:id="rId16"/>
    <p:sldId id="301" r:id="rId17"/>
    <p:sldId id="271" r:id="rId18"/>
    <p:sldId id="297" r:id="rId19"/>
    <p:sldId id="298" r:id="rId20"/>
    <p:sldId id="291" r:id="rId21"/>
    <p:sldId id="302" r:id="rId22"/>
    <p:sldId id="303" r:id="rId23"/>
    <p:sldId id="304" r:id="rId24"/>
    <p:sldId id="305" r:id="rId25"/>
    <p:sldId id="309" r:id="rId26"/>
    <p:sldId id="306" r:id="rId27"/>
    <p:sldId id="307" r:id="rId28"/>
    <p:sldId id="308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3" d="100"/>
          <a:sy n="73" d="100"/>
        </p:scale>
        <p:origin x="618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notesMaster" Target="notesMasters/notesMaster1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ABEADDB-8D39-4EA6-A76D-A03DABEBAA44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DA86840-9046-49E0-A7D9-06DC9EEB137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2957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>
                <a:sym typeface="+mn-ea"/>
              </a:rPr>
              <a:t>Bài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giảng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thiết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kế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bởi</a:t>
            </a:r>
            <a:r>
              <a:rPr lang="en-US" dirty="0">
                <a:sym typeface="+mn-ea"/>
              </a:rPr>
              <a:t>: </a:t>
            </a:r>
            <a:r>
              <a:rPr lang="en-US" dirty="0" err="1">
                <a:sym typeface="+mn-ea"/>
              </a:rPr>
              <a:t>Hương</a:t>
            </a:r>
            <a:r>
              <a:rPr lang="en-US" dirty="0">
                <a:sym typeface="+mn-ea"/>
              </a:rPr>
              <a:t> </a:t>
            </a:r>
            <a:r>
              <a:rPr lang="en-US" dirty="0" err="1">
                <a:sym typeface="+mn-ea"/>
              </a:rPr>
              <a:t>Thảo</a:t>
            </a:r>
            <a:r>
              <a:rPr lang="en-US" dirty="0">
                <a:sym typeface="+mn-ea"/>
              </a:rPr>
              <a:t> - tranthao121006@gmail.com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5C44195-EE9F-4C49-B7FE-A5D42C8C9DA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446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5AD207-BB59-4E66-B47E-5301CF7BB29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11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22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2344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6459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4688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8803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2918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7890168"/>
      </p:ext>
    </p:extLst>
  </p:cSld>
  <p:clrMapOvr>
    <a:masterClrMapping/>
  </p:clrMapOvr>
  <p:transition spd="slow">
    <p:randomBar dir="vert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121151"/>
      </p:ext>
    </p:extLst>
  </p:cSld>
  <p:clrMapOvr>
    <a:masterClrMapping/>
  </p:clrMapOvr>
  <p:transition spd="slow">
    <p:randomBar dir="vert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0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0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640611"/>
      </p:ext>
    </p:extLst>
  </p:cSld>
  <p:clrMapOvr>
    <a:masterClrMapping/>
  </p:clrMapOvr>
  <p:transition spd="slow">
    <p:randomBar dir="vert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34897838"/>
      </p:ext>
    </p:extLst>
  </p:cSld>
  <p:clrMapOvr>
    <a:masterClrMapping/>
  </p:clrMapOvr>
  <p:transition spd="slow">
    <p:randomBar dir="vert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43E940-FD56-480F-B6E7-315A965CF5CC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3504966506"/>
      </p:ext>
    </p:extLst>
  </p:cSld>
  <p:clrMapOvr>
    <a:masterClrMapping/>
  </p:clrMapOvr>
  <p:transition spd="slow">
    <p:randomBar dir="vert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80974D-563F-43C2-BCD8-712B702A7DF5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1847088862"/>
      </p:ext>
    </p:extLst>
  </p:cSld>
  <p:clrMapOvr>
    <a:masterClrMapping/>
  </p:clrMapOvr>
  <p:transition spd="slow">
    <p:randomBar dir="vert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9881778"/>
      </p:ext>
    </p:extLst>
  </p:cSld>
  <p:clrMapOvr>
    <a:masterClrMapping/>
  </p:clrMapOvr>
  <p:transition spd="slow">
    <p:randomBar dir="vert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07703" y="284915"/>
            <a:ext cx="10515600" cy="1325563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11100304" y="8727233"/>
            <a:ext cx="1033515" cy="296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1219170"/>
            <a:r>
              <a:rPr lang="zh-CN" altLang="en-US" sz="133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1219170"/>
            <a:r>
              <a:rPr lang="en-US" altLang="zh-CN" sz="133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33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032637143"/>
      </p:ext>
    </p:extLst>
  </p:cSld>
  <p:clrMapOvr>
    <a:masterClrMapping/>
  </p:clrMapOvr>
  <p:transition spd="slow">
    <p:randomBar dir="vert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6797297"/>
      </p:ext>
    </p:extLst>
  </p:cSld>
  <p:clrMapOvr>
    <a:masterClrMapping/>
  </p:clrMapOvr>
  <p:transition spd="slow">
    <p:randomBar dir="vert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9871073"/>
      </p:ext>
    </p:extLst>
  </p:cSld>
  <p:clrMapOvr>
    <a:masterClrMapping/>
  </p:clrMapOvr>
  <p:transition spd="slow">
    <p:randomBar dir="vert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8534944"/>
      </p:ext>
    </p:extLst>
  </p:cSld>
  <p:clrMapOvr>
    <a:masterClrMapping/>
  </p:clrMapOvr>
  <p:transition spd="slow">
    <p:randomBar dir="vert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322061"/>
      </p:ext>
    </p:extLst>
  </p:cSld>
  <p:clrMapOvr>
    <a:masterClrMapping/>
  </p:clrMapOvr>
  <p:transition spd="slow">
    <p:randomBar dir="vert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7834250"/>
      </p:ext>
    </p:extLst>
  </p:cSld>
  <p:clrMapOvr>
    <a:masterClrMapping/>
  </p:clrMapOvr>
  <p:transition spd="slow">
    <p:randomBar dir="vert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4666821"/>
      </p:ext>
    </p:extLst>
  </p:cSld>
  <p:clrMapOvr>
    <a:masterClrMapping/>
  </p:clrMapOvr>
  <p:transition spd="slow">
    <p:randomBar dir="vert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477277"/>
      </p:ext>
    </p:extLst>
  </p:cSld>
  <p:clrMapOvr>
    <a:masterClrMapping/>
  </p:clrMapOvr>
  <p:transition spd="slow">
    <p:randomBar dir="vert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556363"/>
      </p:ext>
    </p:extLst>
  </p:cSld>
  <p:clrMapOvr>
    <a:masterClrMapping/>
  </p:clrMapOvr>
  <p:transition spd="slow">
    <p:randomBar dir="vert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7271031"/>
      </p:ext>
    </p:extLst>
  </p:cSld>
  <p:clrMapOvr>
    <a:masterClrMapping/>
  </p:clrMapOvr>
  <p:transition spd="slow">
    <p:randomBar dir="vert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5276852"/>
      </p:ext>
    </p:extLst>
  </p:cSld>
  <p:clrMapOvr>
    <a:masterClrMapping/>
  </p:clrMapOvr>
  <p:transition spd="slow">
    <p:randomBar dir="vert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0474248"/>
      </p:ext>
    </p:extLst>
  </p:cSld>
  <p:clrMapOvr>
    <a:masterClrMapping/>
  </p:clrMapOvr>
  <p:transition spd="slow">
    <p:randomBar dir="vert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0928300"/>
      </p:ext>
    </p:extLst>
  </p:cSld>
  <p:clrMapOvr>
    <a:masterClrMapping/>
  </p:clrMapOvr>
  <p:transition spd="slow">
    <p:randomBar dir="vert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8110725"/>
      </p:ext>
    </p:extLst>
  </p:cSld>
  <p:clrMapOvr>
    <a:masterClrMapping/>
  </p:clrMapOvr>
  <p:transition spd="slow">
    <p:randomBar dir="vert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1604198"/>
      </p:ext>
    </p:extLst>
  </p:cSld>
  <p:clrMapOvr>
    <a:masterClrMapping/>
  </p:clrMapOvr>
  <p:transition spd="slow">
    <p:randomBar dir="vert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6"/>
          </a:xfrm>
        </p:spPr>
        <p:txBody>
          <a:bodyPr anchor="t"/>
          <a:lstStyle>
            <a:lvl1pPr algn="l">
              <a:defRPr sz="36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411480" indent="0">
              <a:buNone/>
              <a:defRPr sz="1620">
                <a:solidFill>
                  <a:schemeClr val="tx1">
                    <a:tint val="75000"/>
                  </a:schemeClr>
                </a:solidFill>
              </a:defRPr>
            </a:lvl2pPr>
            <a:lvl3pPr marL="822960" indent="0">
              <a:buNone/>
              <a:defRPr sz="1440">
                <a:solidFill>
                  <a:schemeClr val="tx1">
                    <a:tint val="75000"/>
                  </a:schemeClr>
                </a:solidFill>
              </a:defRPr>
            </a:lvl3pPr>
            <a:lvl4pPr marL="123444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4pPr>
            <a:lvl5pPr marL="164592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5pPr>
            <a:lvl6pPr marL="205740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6pPr>
            <a:lvl7pPr marL="246888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7pPr>
            <a:lvl8pPr marL="288036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8pPr>
            <a:lvl9pPr marL="3291840" indent="0">
              <a:buNone/>
              <a:defRPr sz="126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862920"/>
      </p:ext>
    </p:extLst>
  </p:cSld>
  <p:clrMapOvr>
    <a:masterClrMapping/>
  </p:clrMapOvr>
  <p:transition spd="slow">
    <p:randomBar dir="vert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0108500"/>
      </p:ext>
    </p:extLst>
  </p:cSld>
  <p:clrMapOvr>
    <a:masterClrMapping/>
  </p:clrMapOvr>
  <p:transition spd="slow">
    <p:randomBar dir="vert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8235087"/>
      </p:ext>
    </p:extLst>
  </p:cSld>
  <p:clrMapOvr>
    <a:masterClrMapping/>
  </p:clrMapOvr>
  <p:transition spd="slow">
    <p:randomBar dir="vert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9676714"/>
      </p:ext>
    </p:extLst>
  </p:cSld>
  <p:clrMapOvr>
    <a:masterClrMapping/>
  </p:clrMapOvr>
  <p:transition spd="slow">
    <p:randomBar dir="vert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DF8D8D1-271C-46BB-B9D3-013B96148659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F12BF3B-B18A-491F-9B1F-53B4ABD3F8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2626060"/>
      </p:ext>
    </p:extLst>
  </p:cSld>
  <p:clrMapOvr>
    <a:masterClrMapping/>
  </p:clrMapOvr>
  <p:transition spd="slow">
    <p:randomBar dir="vert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2164113"/>
      </p:ext>
    </p:extLst>
  </p:cSld>
  <p:clrMapOvr>
    <a:masterClrMapping/>
  </p:clrMapOvr>
  <p:transition spd="slow">
    <p:randomBar dir="vert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ir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064000" y="441961"/>
            <a:ext cx="4368800" cy="3083564"/>
          </a:xfrm>
          <a:custGeom>
            <a:avLst/>
            <a:gdLst/>
            <a:ahLst/>
            <a:cxnLst/>
            <a:rect l="l" t="t" r="r" b="b"/>
            <a:pathLst>
              <a:path w="3276600" h="3124200">
                <a:moveTo>
                  <a:pt x="3028950" y="0"/>
                </a:moveTo>
                <a:cubicBezTo>
                  <a:pt x="3165723" y="0"/>
                  <a:pt x="3276600" y="110877"/>
                  <a:pt x="3276600" y="247650"/>
                </a:cubicBezTo>
                <a:lnTo>
                  <a:pt x="3276600" y="2876550"/>
                </a:lnTo>
                <a:cubicBezTo>
                  <a:pt x="3276600" y="3013323"/>
                  <a:pt x="3165723" y="3124200"/>
                  <a:pt x="3028950" y="3124200"/>
                </a:cubicBezTo>
                <a:cubicBezTo>
                  <a:pt x="2892177" y="3124200"/>
                  <a:pt x="2781300" y="3013323"/>
                  <a:pt x="2781300" y="2876550"/>
                </a:cubicBezTo>
                <a:lnTo>
                  <a:pt x="2781300" y="247650"/>
                </a:lnTo>
                <a:cubicBezTo>
                  <a:pt x="2781300" y="110877"/>
                  <a:pt x="2892177" y="0"/>
                  <a:pt x="3028950" y="0"/>
                </a:cubicBezTo>
                <a:close/>
                <a:moveTo>
                  <a:pt x="2317750" y="0"/>
                </a:moveTo>
                <a:cubicBezTo>
                  <a:pt x="2454523" y="0"/>
                  <a:pt x="2565400" y="110877"/>
                  <a:pt x="2565400" y="247650"/>
                </a:cubicBezTo>
                <a:lnTo>
                  <a:pt x="2565400" y="2876550"/>
                </a:lnTo>
                <a:cubicBezTo>
                  <a:pt x="2565400" y="3013323"/>
                  <a:pt x="2454523" y="3124200"/>
                  <a:pt x="2317750" y="3124200"/>
                </a:cubicBezTo>
                <a:cubicBezTo>
                  <a:pt x="2180977" y="3124200"/>
                  <a:pt x="2070100" y="3013323"/>
                  <a:pt x="2070100" y="2876550"/>
                </a:cubicBezTo>
                <a:lnTo>
                  <a:pt x="2070100" y="247650"/>
                </a:lnTo>
                <a:cubicBezTo>
                  <a:pt x="2070100" y="110877"/>
                  <a:pt x="2180977" y="0"/>
                  <a:pt x="2317750" y="0"/>
                </a:cubicBezTo>
                <a:close/>
                <a:moveTo>
                  <a:pt x="1606550" y="0"/>
                </a:moveTo>
                <a:cubicBezTo>
                  <a:pt x="1743323" y="0"/>
                  <a:pt x="1854200" y="110877"/>
                  <a:pt x="1854200" y="247650"/>
                </a:cubicBezTo>
                <a:lnTo>
                  <a:pt x="1854200" y="2876550"/>
                </a:lnTo>
                <a:cubicBezTo>
                  <a:pt x="1854200" y="3013323"/>
                  <a:pt x="1743323" y="3124200"/>
                  <a:pt x="1606550" y="3124200"/>
                </a:cubicBezTo>
                <a:cubicBezTo>
                  <a:pt x="1469777" y="3124200"/>
                  <a:pt x="1358900" y="3013323"/>
                  <a:pt x="1358900" y="2876550"/>
                </a:cubicBezTo>
                <a:lnTo>
                  <a:pt x="1358900" y="247650"/>
                </a:lnTo>
                <a:cubicBezTo>
                  <a:pt x="1358900" y="110877"/>
                  <a:pt x="1469777" y="0"/>
                  <a:pt x="1606550" y="0"/>
                </a:cubicBezTo>
                <a:close/>
                <a:moveTo>
                  <a:pt x="958850" y="0"/>
                </a:moveTo>
                <a:cubicBezTo>
                  <a:pt x="1095623" y="0"/>
                  <a:pt x="1206500" y="110877"/>
                  <a:pt x="1206500" y="247650"/>
                </a:cubicBezTo>
                <a:lnTo>
                  <a:pt x="1206500" y="2876550"/>
                </a:lnTo>
                <a:cubicBezTo>
                  <a:pt x="1206500" y="3013323"/>
                  <a:pt x="1095623" y="3124200"/>
                  <a:pt x="958850" y="3124200"/>
                </a:cubicBezTo>
                <a:cubicBezTo>
                  <a:pt x="822077" y="3124200"/>
                  <a:pt x="711200" y="3013323"/>
                  <a:pt x="711200" y="2876550"/>
                </a:cubicBezTo>
                <a:lnTo>
                  <a:pt x="711200" y="247650"/>
                </a:lnTo>
                <a:cubicBezTo>
                  <a:pt x="711200" y="110877"/>
                  <a:pt x="822077" y="0"/>
                  <a:pt x="958850" y="0"/>
                </a:cubicBezTo>
                <a:close/>
                <a:moveTo>
                  <a:pt x="247650" y="0"/>
                </a:moveTo>
                <a:cubicBezTo>
                  <a:pt x="384423" y="0"/>
                  <a:pt x="495300" y="110877"/>
                  <a:pt x="495300" y="247650"/>
                </a:cubicBezTo>
                <a:lnTo>
                  <a:pt x="495300" y="2876550"/>
                </a:lnTo>
                <a:cubicBezTo>
                  <a:pt x="495300" y="3013323"/>
                  <a:pt x="384423" y="3124200"/>
                  <a:pt x="247650" y="3124200"/>
                </a:cubicBezTo>
                <a:cubicBezTo>
                  <a:pt x="110877" y="3124200"/>
                  <a:pt x="0" y="3013323"/>
                  <a:pt x="0" y="2876550"/>
                </a:cubicBezTo>
                <a:lnTo>
                  <a:pt x="0" y="247650"/>
                </a:lnTo>
                <a:cubicBezTo>
                  <a:pt x="0" y="110877"/>
                  <a:pt x="110877" y="0"/>
                  <a:pt x="247650" y="0"/>
                </a:cubicBezTo>
                <a:close/>
              </a:path>
            </a:pathLst>
          </a:custGeom>
          <a:effectLst/>
        </p:spPr>
        <p:txBody>
          <a:bodyPr vert="horz" lIns="95057" tIns="47529" rIns="95057" bIns="47529"/>
          <a:lstStyle>
            <a:lvl1pPr marL="0" indent="0" algn="ctr">
              <a:buNone/>
              <a:defRPr sz="1080">
                <a:solidFill>
                  <a:srgbClr val="7F7F7F"/>
                </a:solidFill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 hasCustomPrompt="1"/>
          </p:nvPr>
        </p:nvSpPr>
        <p:spPr>
          <a:xfrm>
            <a:off x="3954706" y="3801452"/>
            <a:ext cx="4511964" cy="431780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200" b="1">
                <a:solidFill>
                  <a:schemeClr val="bg1"/>
                </a:solidFill>
                <a:latin typeface="Lato Hairline"/>
                <a:cs typeface="Lato Hairline"/>
              </a:defRPr>
            </a:lvl1pPr>
          </a:lstStyle>
          <a:p>
            <a:pPr lvl="0"/>
            <a:r>
              <a:rPr lang="es-ES_tradnl" dirty="0"/>
              <a:t>TITLE HERE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3954706" y="4385250"/>
            <a:ext cx="4511964" cy="228451"/>
          </a:xfrm>
          <a:prstGeom prst="rect">
            <a:avLst/>
          </a:prstGeom>
        </p:spPr>
        <p:txBody>
          <a:bodyPr vert="horz" lIns="0" tIns="40504" rIns="0" bIns="40504"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0">
                <a:solidFill>
                  <a:schemeClr val="accent3"/>
                </a:solidFill>
                <a:latin typeface="Lato Light"/>
                <a:cs typeface="Lato Light"/>
              </a:defRPr>
            </a:lvl1pPr>
          </a:lstStyle>
          <a:p>
            <a:pPr lvl="0"/>
            <a:r>
              <a:rPr lang="es-ES_tradnl" dirty="0" err="1"/>
              <a:t>Ultimate</a:t>
            </a:r>
            <a:r>
              <a:rPr lang="es-ES_tradnl" dirty="0"/>
              <a:t> </a:t>
            </a:r>
            <a:r>
              <a:rPr lang="es-ES_tradnl" dirty="0" err="1"/>
              <a:t>Powerpoint</a:t>
            </a:r>
            <a:r>
              <a:rPr lang="es-ES_tradnl" dirty="0"/>
              <a:t> </a:t>
            </a:r>
            <a:r>
              <a:rPr lang="es-ES_tradnl" dirty="0" err="1"/>
              <a:t>Template</a:t>
            </a:r>
            <a:endParaRPr lang="es-ES_tradnl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 hasCustomPrompt="1"/>
          </p:nvPr>
        </p:nvSpPr>
        <p:spPr>
          <a:xfrm>
            <a:off x="3975167" y="4817825"/>
            <a:ext cx="4488039" cy="1536868"/>
          </a:xfrm>
          <a:prstGeom prst="rect">
            <a:avLst/>
          </a:prstGeom>
        </p:spPr>
        <p:txBody>
          <a:bodyPr vert="horz" lIns="0" tIns="0" rIns="0" bIns="0"/>
          <a:lstStyle>
            <a:lvl1pPr marL="0" indent="0" algn="ctr">
              <a:lnSpc>
                <a:spcPct val="130000"/>
              </a:lnSpc>
              <a:buNone/>
              <a:defRPr sz="1440">
                <a:solidFill>
                  <a:schemeClr val="tx1">
                    <a:lumMod val="50000"/>
                    <a:lumOff val="50000"/>
                  </a:schemeClr>
                </a:solidFill>
                <a:latin typeface="Lato Regular"/>
                <a:cs typeface="Lato Regular"/>
              </a:defRPr>
            </a:lvl1pPr>
          </a:lstStyle>
          <a:p>
            <a:pPr lvl="0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Fusce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tortor</a:t>
            </a:r>
            <a:r>
              <a:rPr lang="en-US" dirty="0"/>
              <a:t>, </a:t>
            </a:r>
            <a:r>
              <a:rPr lang="en-US" dirty="0" err="1"/>
              <a:t>mattis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dapibus</a:t>
            </a:r>
            <a:r>
              <a:rPr lang="en-US" dirty="0"/>
              <a:t> vitae, </a:t>
            </a:r>
            <a:r>
              <a:rPr lang="en-US" dirty="0" err="1"/>
              <a:t>euismod</a:t>
            </a:r>
            <a:r>
              <a:rPr lang="en-US" dirty="0"/>
              <a:t> non </a:t>
            </a:r>
            <a:r>
              <a:rPr lang="en-US" dirty="0" err="1"/>
              <a:t>purus</a:t>
            </a:r>
            <a:r>
              <a:rPr lang="en-US" dirty="0"/>
              <a:t>. Maecenas </a:t>
            </a:r>
            <a:r>
              <a:rPr lang="en-US" dirty="0" err="1"/>
              <a:t>ut</a:t>
            </a:r>
            <a:r>
              <a:rPr lang="en-US" dirty="0"/>
              <a:t> lacus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0813545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4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8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40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4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520"/>
            </a:lvl1pPr>
            <a:lvl2pPr>
              <a:defRPr sz="2160"/>
            </a:lvl2pPr>
            <a:lvl3pPr>
              <a:defRPr sz="1800"/>
            </a:lvl3pPr>
            <a:lvl4pPr>
              <a:defRPr sz="1620"/>
            </a:lvl4pPr>
            <a:lvl5pPr>
              <a:defRPr sz="1620"/>
            </a:lvl5pPr>
            <a:lvl6pPr>
              <a:defRPr sz="1620"/>
            </a:lvl6pPr>
            <a:lvl7pPr>
              <a:defRPr sz="1620"/>
            </a:lvl7pPr>
            <a:lvl8pPr>
              <a:defRPr sz="1620"/>
            </a:lvl8pPr>
            <a:lvl9pPr>
              <a:defRPr sz="162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520"/>
            </a:lvl1pPr>
            <a:lvl2pPr>
              <a:defRPr sz="2160"/>
            </a:lvl2pPr>
            <a:lvl3pPr>
              <a:defRPr sz="1800"/>
            </a:lvl3pPr>
            <a:lvl4pPr>
              <a:defRPr sz="1620"/>
            </a:lvl4pPr>
            <a:lvl5pPr>
              <a:defRPr sz="1620"/>
            </a:lvl5pPr>
            <a:lvl6pPr>
              <a:defRPr sz="1620"/>
            </a:lvl6pPr>
            <a:lvl7pPr>
              <a:defRPr sz="1620"/>
            </a:lvl7pPr>
            <a:lvl8pPr>
              <a:defRPr sz="1620"/>
            </a:lvl8pPr>
            <a:lvl9pPr>
              <a:defRPr sz="162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4195934"/>
      </p:ext>
    </p:extLst>
  </p:cSld>
  <p:clrMapOvr>
    <a:masterClrMapping/>
  </p:clrMapOvr>
  <p:transition spd="slow">
    <p:randomBar dir="vert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4"/>
            <a:ext cx="5386918" cy="639762"/>
          </a:xfrm>
        </p:spPr>
        <p:txBody>
          <a:bodyPr anchor="b"/>
          <a:lstStyle>
            <a:lvl1pPr marL="0" indent="0">
              <a:buNone/>
              <a:defRPr sz="2160" b="1"/>
            </a:lvl1pPr>
            <a:lvl2pPr marL="411480" indent="0">
              <a:buNone/>
              <a:defRPr sz="1800" b="1"/>
            </a:lvl2pPr>
            <a:lvl3pPr marL="822960" indent="0">
              <a:buNone/>
              <a:defRPr sz="1620" b="1"/>
            </a:lvl3pPr>
            <a:lvl4pPr marL="1234440" indent="0">
              <a:buNone/>
              <a:defRPr sz="1440" b="1"/>
            </a:lvl4pPr>
            <a:lvl5pPr marL="1645920" indent="0">
              <a:buNone/>
              <a:defRPr sz="1440" b="1"/>
            </a:lvl5pPr>
            <a:lvl6pPr marL="2057400" indent="0">
              <a:buNone/>
              <a:defRPr sz="1440" b="1"/>
            </a:lvl6pPr>
            <a:lvl7pPr marL="2468880" indent="0">
              <a:buNone/>
              <a:defRPr sz="1440" b="1"/>
            </a:lvl7pPr>
            <a:lvl8pPr marL="2880360" indent="0">
              <a:buNone/>
              <a:defRPr sz="1440" b="1"/>
            </a:lvl8pPr>
            <a:lvl9pPr marL="3291840" indent="0">
              <a:buNone/>
              <a:defRPr sz="144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8" cy="3951288"/>
          </a:xfrm>
        </p:spPr>
        <p:txBody>
          <a:bodyPr/>
          <a:lstStyle>
            <a:lvl1pPr>
              <a:defRPr sz="2160"/>
            </a:lvl1pPr>
            <a:lvl2pPr>
              <a:defRPr sz="1800"/>
            </a:lvl2pPr>
            <a:lvl3pPr>
              <a:defRPr sz="1620"/>
            </a:lvl3pPr>
            <a:lvl4pPr>
              <a:defRPr sz="1440"/>
            </a:lvl4pPr>
            <a:lvl5pPr>
              <a:defRPr sz="1440"/>
            </a:lvl5pPr>
            <a:lvl6pPr>
              <a:defRPr sz="1440"/>
            </a:lvl6pPr>
            <a:lvl7pPr>
              <a:defRPr sz="1440"/>
            </a:lvl7pPr>
            <a:lvl8pPr>
              <a:defRPr sz="1440"/>
            </a:lvl8pPr>
            <a:lvl9pPr>
              <a:defRPr sz="144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4"/>
            <a:ext cx="5389033" cy="639762"/>
          </a:xfrm>
        </p:spPr>
        <p:txBody>
          <a:bodyPr anchor="b"/>
          <a:lstStyle>
            <a:lvl1pPr marL="0" indent="0">
              <a:buNone/>
              <a:defRPr sz="2160" b="1"/>
            </a:lvl1pPr>
            <a:lvl2pPr marL="411480" indent="0">
              <a:buNone/>
              <a:defRPr sz="1800" b="1"/>
            </a:lvl2pPr>
            <a:lvl3pPr marL="822960" indent="0">
              <a:buNone/>
              <a:defRPr sz="1620" b="1"/>
            </a:lvl3pPr>
            <a:lvl4pPr marL="1234440" indent="0">
              <a:buNone/>
              <a:defRPr sz="1440" b="1"/>
            </a:lvl4pPr>
            <a:lvl5pPr marL="1645920" indent="0">
              <a:buNone/>
              <a:defRPr sz="1440" b="1"/>
            </a:lvl5pPr>
            <a:lvl6pPr marL="2057400" indent="0">
              <a:buNone/>
              <a:defRPr sz="1440" b="1"/>
            </a:lvl6pPr>
            <a:lvl7pPr marL="2468880" indent="0">
              <a:buNone/>
              <a:defRPr sz="1440" b="1"/>
            </a:lvl7pPr>
            <a:lvl8pPr marL="2880360" indent="0">
              <a:buNone/>
              <a:defRPr sz="1440" b="1"/>
            </a:lvl8pPr>
            <a:lvl9pPr marL="3291840" indent="0">
              <a:buNone/>
              <a:defRPr sz="144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160"/>
            </a:lvl1pPr>
            <a:lvl2pPr>
              <a:defRPr sz="1800"/>
            </a:lvl2pPr>
            <a:lvl3pPr>
              <a:defRPr sz="1620"/>
            </a:lvl3pPr>
            <a:lvl4pPr>
              <a:defRPr sz="1440"/>
            </a:lvl4pPr>
            <a:lvl5pPr>
              <a:defRPr sz="1440"/>
            </a:lvl5pPr>
            <a:lvl6pPr>
              <a:defRPr sz="1440"/>
            </a:lvl6pPr>
            <a:lvl7pPr>
              <a:defRPr sz="1440"/>
            </a:lvl7pPr>
            <a:lvl8pPr>
              <a:defRPr sz="1440"/>
            </a:lvl8pPr>
            <a:lvl9pPr>
              <a:defRPr sz="144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32490"/>
      </p:ext>
    </p:extLst>
  </p:cSld>
  <p:clrMapOvr>
    <a:masterClrMapping/>
  </p:clrMapOvr>
  <p:transition spd="slow">
    <p:randomBar dir="vert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6964049"/>
      </p:ext>
    </p:extLst>
  </p:cSld>
  <p:clrMapOvr>
    <a:masterClrMapping/>
  </p:clrMapOvr>
  <p:transition spd="slow">
    <p:randomBar dir="vert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276455"/>
      </p:ext>
    </p:extLst>
  </p:cSld>
  <p:clrMapOvr>
    <a:masterClrMapping/>
  </p:clrMapOvr>
  <p:transition spd="slow">
    <p:randomBar dir="vert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2"/>
            <a:ext cx="4011084" cy="1162050"/>
          </a:xfrm>
        </p:spPr>
        <p:txBody>
          <a:bodyPr anchor="b"/>
          <a:lstStyle>
            <a:lvl1pPr algn="l"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2880"/>
            </a:lvl1pPr>
            <a:lvl2pPr>
              <a:defRPr sz="2520"/>
            </a:lvl2pPr>
            <a:lvl3pPr>
              <a:defRPr sz="216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3"/>
            <a:ext cx="4011084" cy="4691063"/>
          </a:xfrm>
        </p:spPr>
        <p:txBody>
          <a:bodyPr/>
          <a:lstStyle>
            <a:lvl1pPr marL="0" indent="0">
              <a:buNone/>
              <a:defRPr sz="1260"/>
            </a:lvl1pPr>
            <a:lvl2pPr marL="411480" indent="0">
              <a:buNone/>
              <a:defRPr sz="1080"/>
            </a:lvl2pPr>
            <a:lvl3pPr marL="822960" indent="0">
              <a:buNone/>
              <a:defRPr sz="900"/>
            </a:lvl3pPr>
            <a:lvl4pPr marL="1234440" indent="0">
              <a:buNone/>
              <a:defRPr sz="810"/>
            </a:lvl4pPr>
            <a:lvl5pPr marL="1645920" indent="0">
              <a:buNone/>
              <a:defRPr sz="810"/>
            </a:lvl5pPr>
            <a:lvl6pPr marL="2057400" indent="0">
              <a:buNone/>
              <a:defRPr sz="810"/>
            </a:lvl6pPr>
            <a:lvl7pPr marL="2468880" indent="0">
              <a:buNone/>
              <a:defRPr sz="810"/>
            </a:lvl7pPr>
            <a:lvl8pPr marL="2880360" indent="0">
              <a:buNone/>
              <a:defRPr sz="810"/>
            </a:lvl8pPr>
            <a:lvl9pPr marL="3291840" indent="0">
              <a:buNone/>
              <a:defRPr sz="81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1523988"/>
      </p:ext>
    </p:extLst>
  </p:cSld>
  <p:clrMapOvr>
    <a:masterClrMapping/>
  </p:clrMapOvr>
  <p:transition spd="slow">
    <p:randomBar dir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2880"/>
            </a:lvl1pPr>
            <a:lvl2pPr marL="411480" indent="0">
              <a:buNone/>
              <a:defRPr sz="2520"/>
            </a:lvl2pPr>
            <a:lvl3pPr marL="822960" indent="0">
              <a:buNone/>
              <a:defRPr sz="2160"/>
            </a:lvl3pPr>
            <a:lvl4pPr marL="1234440" indent="0">
              <a:buNone/>
              <a:defRPr sz="1800"/>
            </a:lvl4pPr>
            <a:lvl5pPr marL="1645920" indent="0">
              <a:buNone/>
              <a:defRPr sz="1800"/>
            </a:lvl5pPr>
            <a:lvl6pPr marL="2057400" indent="0">
              <a:buNone/>
              <a:defRPr sz="1800"/>
            </a:lvl6pPr>
            <a:lvl7pPr marL="2468880" indent="0">
              <a:buNone/>
              <a:defRPr sz="1800"/>
            </a:lvl7pPr>
            <a:lvl8pPr marL="2880360" indent="0">
              <a:buNone/>
              <a:defRPr sz="1800"/>
            </a:lvl8pPr>
            <a:lvl9pPr marL="3291840" indent="0">
              <a:buNone/>
              <a:defRPr sz="18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260"/>
            </a:lvl1pPr>
            <a:lvl2pPr marL="411480" indent="0">
              <a:buNone/>
              <a:defRPr sz="1080"/>
            </a:lvl2pPr>
            <a:lvl3pPr marL="822960" indent="0">
              <a:buNone/>
              <a:defRPr sz="900"/>
            </a:lvl3pPr>
            <a:lvl4pPr marL="1234440" indent="0">
              <a:buNone/>
              <a:defRPr sz="810"/>
            </a:lvl4pPr>
            <a:lvl5pPr marL="1645920" indent="0">
              <a:buNone/>
              <a:defRPr sz="810"/>
            </a:lvl5pPr>
            <a:lvl6pPr marL="2057400" indent="0">
              <a:buNone/>
              <a:defRPr sz="810"/>
            </a:lvl6pPr>
            <a:lvl7pPr marL="2468880" indent="0">
              <a:buNone/>
              <a:defRPr sz="810"/>
            </a:lvl7pPr>
            <a:lvl8pPr marL="2880360" indent="0">
              <a:buNone/>
              <a:defRPr sz="810"/>
            </a:lvl8pPr>
            <a:lvl9pPr marL="3291840" indent="0">
              <a:buNone/>
              <a:defRPr sz="81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2397004"/>
      </p:ext>
    </p:extLst>
  </p:cSld>
  <p:clrMapOvr>
    <a:masterClrMapping/>
  </p:clrMapOvr>
  <p:transition spd="slow">
    <p:randomBar dir="vert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D3C5C46-425D-4430-A476-AE35FFC526CA}" type="datetimeFigureOut">
              <a:rPr lang="en-US" smtClean="0"/>
              <a:t>10/24/2023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BC6A5E-20A7-4B6B-8099-2979AA3368A4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E8C63C-AC62-4C77-8C9E-E4FEA4AEE9CA}"/>
              </a:ext>
            </a:extLst>
          </p:cNvPr>
          <p:cNvSpPr txBox="1"/>
          <p:nvPr userDrawn="1"/>
        </p:nvSpPr>
        <p:spPr>
          <a:xfrm>
            <a:off x="9522068" y="13028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1560104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>
    <p:randomBar dir="vert"/>
  </p:transition>
  <p:txStyles>
    <p:titleStyle>
      <a:lvl1pPr algn="ctr" defTabSz="822960" rtl="0" eaLnBrk="1" latinLnBrk="0" hangingPunct="1">
        <a:spcBef>
          <a:spcPct val="0"/>
        </a:spcBef>
        <a:buNone/>
        <a:defRPr sz="396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8610" indent="-30861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2880" kern="1200">
          <a:solidFill>
            <a:schemeClr val="tx1"/>
          </a:solidFill>
          <a:latin typeface="+mn-lt"/>
          <a:ea typeface="+mn-ea"/>
          <a:cs typeface="+mn-cs"/>
        </a:defRPr>
      </a:lvl1pPr>
      <a:lvl2pPr marL="669290" indent="-257810" algn="l" defTabSz="822960" rtl="0" eaLnBrk="1" latinLnBrk="0" hangingPunct="1">
        <a:spcBef>
          <a:spcPct val="24000"/>
        </a:spcBef>
        <a:buFont typeface="Arial" panose="020B0604020202020204" pitchFamily="34" charset="0"/>
        <a:buChar char="–"/>
        <a:defRPr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02870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216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–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5166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»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6314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67462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08610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497580" indent="-205740" algn="l" defTabSz="822960" rtl="0" eaLnBrk="1" latinLnBrk="0" hangingPunct="1">
        <a:spcBef>
          <a:spcPct val="24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4pPr>
      <a:lvl5pPr marL="164592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5pPr>
      <a:lvl6pPr marL="205740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6pPr>
      <a:lvl7pPr marL="246888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7pPr>
      <a:lvl8pPr marL="288036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8pPr>
      <a:lvl9pPr marL="3291840" algn="l" defTabSz="822960" rtl="0" eaLnBrk="1" latinLnBrk="0" hangingPunct="1">
        <a:defRPr sz="162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2023/10/24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C73727B-28EB-49DB-AC0E-31A7F5556E46}"/>
              </a:ext>
            </a:extLst>
          </p:cNvPr>
          <p:cNvSpPr txBox="1"/>
          <p:nvPr userDrawn="1"/>
        </p:nvSpPr>
        <p:spPr>
          <a:xfrm>
            <a:off x="-79132" y="6596390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22285318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 spd="slow">
    <p:randomBar dir="vert"/>
  </p:transition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44090032-7A42-4F66-AE86-B176F90D4A59}"/>
              </a:ext>
            </a:extLst>
          </p:cNvPr>
          <p:cNvSpPr txBox="1"/>
          <p:nvPr userDrawn="1"/>
        </p:nvSpPr>
        <p:spPr>
          <a:xfrm>
            <a:off x="9355014" y="6524972"/>
            <a:ext cx="32883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i="1" dirty="0" err="1"/>
              <a:t>Hương</a:t>
            </a:r>
            <a:r>
              <a:rPr lang="en-US" sz="1100" i="1" dirty="0"/>
              <a:t> </a:t>
            </a:r>
            <a:r>
              <a:rPr lang="en-US" sz="1100" i="1" dirty="0" err="1"/>
              <a:t>Thảo</a:t>
            </a:r>
            <a:r>
              <a:rPr lang="en-US" sz="1100" i="1" dirty="0"/>
              <a:t>: tranthao121004@gmail.com</a:t>
            </a:r>
          </a:p>
        </p:txBody>
      </p:sp>
    </p:spTree>
    <p:extLst>
      <p:ext uri="{BB962C8B-B14F-4D97-AF65-F5344CB8AC3E}">
        <p14:creationId xmlns:p14="http://schemas.microsoft.com/office/powerpoint/2010/main" val="4221994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</p:sldLayoutIdLst>
  <p:transition spd="slow">
    <p:randomBar dir="vert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5.png"/><Relationship Id="rId5" Type="http://schemas.openxmlformats.org/officeDocument/2006/relationships/image" Target="../media/image4.GIF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hdphoto" Target="../media/hdphoto8.wdp"/><Relationship Id="rId7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9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hdphoto" Target="../media/hdphoto8.wdp"/><Relationship Id="rId7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9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33.png"/><Relationship Id="rId18" Type="http://schemas.openxmlformats.org/officeDocument/2006/relationships/image" Target="../media/image38.pn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27.png"/><Relationship Id="rId12" Type="http://schemas.openxmlformats.org/officeDocument/2006/relationships/image" Target="../media/image32.png"/><Relationship Id="rId17" Type="http://schemas.openxmlformats.org/officeDocument/2006/relationships/image" Target="../media/image37.png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36.png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26.png"/><Relationship Id="rId11" Type="http://schemas.openxmlformats.org/officeDocument/2006/relationships/image" Target="../media/image31.png"/><Relationship Id="rId5" Type="http://schemas.openxmlformats.org/officeDocument/2006/relationships/image" Target="../media/image25.png"/><Relationship Id="rId15" Type="http://schemas.openxmlformats.org/officeDocument/2006/relationships/image" Target="../media/image35.png"/><Relationship Id="rId10" Type="http://schemas.openxmlformats.org/officeDocument/2006/relationships/image" Target="../media/image30.png"/><Relationship Id="rId4" Type="http://schemas.openxmlformats.org/officeDocument/2006/relationships/image" Target="../media/image24.png"/><Relationship Id="rId9" Type="http://schemas.openxmlformats.org/officeDocument/2006/relationships/image" Target="../media/image29.png"/><Relationship Id="rId14" Type="http://schemas.openxmlformats.org/officeDocument/2006/relationships/image" Target="../media/image3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43.png"/><Relationship Id="rId5" Type="http://schemas.openxmlformats.org/officeDocument/2006/relationships/image" Target="../media/image31.png"/><Relationship Id="rId4" Type="http://schemas.openxmlformats.org/officeDocument/2006/relationships/image" Target="../media/image4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hdphoto" Target="../media/hdphoto8.wdp"/><Relationship Id="rId7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Relationship Id="rId6" Type="http://schemas.microsoft.com/office/2007/relationships/hdphoto" Target="../media/hdphoto9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microsoft.com/office/2007/relationships/hdphoto" Target="../media/hdphoto5.wdp"/><Relationship Id="rId18" Type="http://schemas.openxmlformats.org/officeDocument/2006/relationships/slide" Target="slide7.xml"/><Relationship Id="rId3" Type="http://schemas.openxmlformats.org/officeDocument/2006/relationships/image" Target="../media/image7.png"/><Relationship Id="rId7" Type="http://schemas.microsoft.com/office/2007/relationships/hdphoto" Target="../media/hdphoto2.wdp"/><Relationship Id="rId12" Type="http://schemas.openxmlformats.org/officeDocument/2006/relationships/image" Target="../media/image12.png"/><Relationship Id="rId17" Type="http://schemas.openxmlformats.org/officeDocument/2006/relationships/slide" Target="slide6.xml"/><Relationship Id="rId2" Type="http://schemas.openxmlformats.org/officeDocument/2006/relationships/image" Target="../media/image6.png"/><Relationship Id="rId16" Type="http://schemas.openxmlformats.org/officeDocument/2006/relationships/slide" Target="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11" Type="http://schemas.microsoft.com/office/2007/relationships/hdphoto" Target="../media/hdphoto4.wdp"/><Relationship Id="rId5" Type="http://schemas.microsoft.com/office/2007/relationships/hdphoto" Target="../media/hdphoto1.wdp"/><Relationship Id="rId15" Type="http://schemas.openxmlformats.org/officeDocument/2006/relationships/slide" Target="slide4.xml"/><Relationship Id="rId10" Type="http://schemas.openxmlformats.org/officeDocument/2006/relationships/image" Target="../media/image11.png"/><Relationship Id="rId4" Type="http://schemas.openxmlformats.org/officeDocument/2006/relationships/image" Target="../media/image8.png"/><Relationship Id="rId9" Type="http://schemas.microsoft.com/office/2007/relationships/hdphoto" Target="../media/hdphoto3.wdp"/><Relationship Id="rId14" Type="http://schemas.openxmlformats.org/officeDocument/2006/relationships/slide" Target="slide3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2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microsoft.com/office/2007/relationships/hdphoto" Target="../media/hdphoto6.wdp"/><Relationship Id="rId4" Type="http://schemas.openxmlformats.org/officeDocument/2006/relationships/image" Target="../media/image1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microsoft.com/office/2007/relationships/hdphoto" Target="../media/hdphoto7.wdp"/><Relationship Id="rId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microsoft.com/office/2007/relationships/hdphoto" Target="../media/hdphoto7.wdp"/><Relationship Id="rId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2.xml"/><Relationship Id="rId5" Type="http://schemas.microsoft.com/office/2007/relationships/hdphoto" Target="../media/hdphoto7.wdp"/><Relationship Id="rId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051560"/>
            <a:ext cx="12191999" cy="5806440"/>
          </a:xfrm>
        </p:spPr>
      </p:pic>
      <p:sp>
        <p:nvSpPr>
          <p:cNvPr id="5" name="Title 1"/>
          <p:cNvSpPr txBox="1"/>
          <p:nvPr/>
        </p:nvSpPr>
        <p:spPr>
          <a:xfrm>
            <a:off x="0" y="-24974"/>
            <a:ext cx="12192000" cy="116586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vert="horz" lIns="82296" tIns="41148" rIns="82296" bIns="41148" rtlCol="0" anchor="ctr">
            <a:no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6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C0504D">
                        <a:tint val="70000"/>
                        <a:satMod val="245000"/>
                      </a:srgbClr>
                    </a:gs>
                    <a:gs pos="75000">
                      <a:srgbClr val="C0504D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C0504D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CUỘC THI BƠI LỘI</a:t>
            </a:r>
          </a:p>
        </p:txBody>
      </p:sp>
      <p:pic>
        <p:nvPicPr>
          <p:cNvPr id="6" name="360 Độ Thể Thao - nhacchuong.me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584960" y="557956"/>
            <a:ext cx="731520" cy="731520"/>
          </a:xfrm>
          <a:prstGeom prst="rect">
            <a:avLst/>
          </a:prstGeom>
        </p:spPr>
      </p:pic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6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2805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1881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1881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343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478174" y="135167"/>
            <a:ext cx="4239019" cy="686061"/>
          </a:xfrm>
          <a:prstGeom prst="round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Bài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thơ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chia </a:t>
            </a:r>
            <a:r>
              <a:rPr kumimoji="0" lang="en-US" sz="2400" b="0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thành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mấy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khổ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D1A54D3-665F-40CE-A1D5-22FD7C438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1564" y="1908745"/>
            <a:ext cx="522886" cy="4941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E28F60-FDA9-41F1-B2D9-831055269DB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775" y="4841796"/>
            <a:ext cx="555570" cy="5555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93A1860-9E19-4342-BCFA-CAD9721F96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3814" y="2067732"/>
            <a:ext cx="519940" cy="51994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B5B124E-F704-4090-8DA7-CAF90116B18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t="30735" r="25077" b="36754"/>
          <a:stretch/>
        </p:blipFill>
        <p:spPr>
          <a:xfrm>
            <a:off x="6347570" y="4241720"/>
            <a:ext cx="523363" cy="533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4382875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2805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1881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1881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343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9052771" y="135167"/>
            <a:ext cx="3008278" cy="777692"/>
          </a:xfrm>
          <a:prstGeom prst="round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>
                <a:solidFill>
                  <a:prstClr val="white"/>
                </a:solidFill>
                <a:latin typeface="Arial" panose="020B0604020202020204"/>
              </a:rPr>
              <a:t>Đọc nối tiếp đoạn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D1A54D3-665F-40CE-A1D5-22FD7C438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1564" y="1908745"/>
            <a:ext cx="522886" cy="4941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E28F60-FDA9-41F1-B2D9-831055269DB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775" y="4841796"/>
            <a:ext cx="555570" cy="5555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93A1860-9E19-4342-BCFA-CAD9721F96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3814" y="2067732"/>
            <a:ext cx="519940" cy="51994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B5B124E-F704-4090-8DA7-CAF90116B18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t="30735" r="25077" b="36754"/>
          <a:stretch/>
        </p:blipFill>
        <p:spPr>
          <a:xfrm>
            <a:off x="6347570" y="4241720"/>
            <a:ext cx="523363" cy="533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295363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81632"/>
            <a:ext cx="12192000" cy="1252226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194267"/>
            <a:ext cx="2792259" cy="1088341"/>
          </a:xfrm>
          <a:prstGeom prst="rect">
            <a:avLst/>
          </a:prstGeom>
        </p:spPr>
      </p:pic>
      <p:grpSp>
        <p:nvGrpSpPr>
          <p:cNvPr id="39" name="组合 38"/>
          <p:cNvGrpSpPr/>
          <p:nvPr/>
        </p:nvGrpSpPr>
        <p:grpSpPr>
          <a:xfrm>
            <a:off x="775267" y="1584837"/>
            <a:ext cx="4763984" cy="2067570"/>
            <a:chOff x="727332" y="1163892"/>
            <a:chExt cx="4763984" cy="2067570"/>
          </a:xfrm>
        </p:grpSpPr>
        <p:grpSp>
          <p:nvGrpSpPr>
            <p:cNvPr id="26" name="组合 25"/>
            <p:cNvGrpSpPr/>
            <p:nvPr/>
          </p:nvGrpSpPr>
          <p:grpSpPr>
            <a:xfrm>
              <a:off x="727332" y="1163892"/>
              <a:ext cx="4763984" cy="2067570"/>
              <a:chOff x="727332" y="1163892"/>
              <a:chExt cx="4763984" cy="2067570"/>
            </a:xfrm>
          </p:grpSpPr>
          <p:grpSp>
            <p:nvGrpSpPr>
              <p:cNvPr id="16" name="组合 15"/>
              <p:cNvGrpSpPr/>
              <p:nvPr/>
            </p:nvGrpSpPr>
            <p:grpSpPr>
              <a:xfrm>
                <a:off x="727332" y="1163892"/>
                <a:ext cx="4763984" cy="2067570"/>
                <a:chOff x="737165" y="1429363"/>
                <a:chExt cx="4763984" cy="2067570"/>
              </a:xfrm>
            </p:grpSpPr>
            <p:sp>
              <p:nvSpPr>
                <p:cNvPr id="15" name="矩形: 圆角 14"/>
                <p:cNvSpPr/>
                <p:nvPr/>
              </p:nvSpPr>
              <p:spPr>
                <a:xfrm>
                  <a:off x="1818967" y="2556509"/>
                  <a:ext cx="3682182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1" name="图片 10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37165" y="1429363"/>
                  <a:ext cx="2067570" cy="2067570"/>
                </a:xfrm>
                <a:prstGeom prst="rect">
                  <a:avLst/>
                </a:prstGeom>
              </p:spPr>
            </p:pic>
          </p:grpSp>
          <p:sp>
            <p:nvSpPr>
              <p:cNvPr id="25" name="文本框 24"/>
              <p:cNvSpPr txBox="1"/>
              <p:nvPr/>
            </p:nvSpPr>
            <p:spPr>
              <a:xfrm>
                <a:off x="1315066" y="2291039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3" name="文本框 32"/>
            <p:cNvSpPr txBox="1"/>
            <p:nvPr/>
          </p:nvSpPr>
          <p:spPr>
            <a:xfrm>
              <a:off x="2576515" y="240638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rang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sách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54709" y="3246796"/>
            <a:ext cx="4526700" cy="1967857"/>
            <a:chOff x="6544421" y="2819090"/>
            <a:chExt cx="4526700" cy="1967857"/>
          </a:xfrm>
        </p:grpSpPr>
        <p:grpSp>
          <p:nvGrpSpPr>
            <p:cNvPr id="31" name="组合 30"/>
            <p:cNvGrpSpPr/>
            <p:nvPr/>
          </p:nvGrpSpPr>
          <p:grpSpPr>
            <a:xfrm>
              <a:off x="6544421" y="2819090"/>
              <a:ext cx="4526700" cy="1967857"/>
              <a:chOff x="6544421" y="2819090"/>
              <a:chExt cx="4526700" cy="1967857"/>
            </a:xfrm>
          </p:grpSpPr>
          <p:grpSp>
            <p:nvGrpSpPr>
              <p:cNvPr id="22" name="组合 21"/>
              <p:cNvGrpSpPr/>
              <p:nvPr/>
            </p:nvGrpSpPr>
            <p:grpSpPr>
              <a:xfrm>
                <a:off x="6544421" y="2819090"/>
                <a:ext cx="4526700" cy="1967857"/>
                <a:chOff x="767971" y="1513243"/>
                <a:chExt cx="4526700" cy="1967857"/>
              </a:xfrm>
            </p:grpSpPr>
            <p:sp>
              <p:nvSpPr>
                <p:cNvPr id="23" name="矩形: 圆角 22"/>
                <p:cNvSpPr/>
                <p:nvPr/>
              </p:nvSpPr>
              <p:spPr>
                <a:xfrm>
                  <a:off x="1818966" y="2556509"/>
                  <a:ext cx="3475705" cy="720091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4" name="图片 23"/>
                <p:cNvPicPr>
                  <a:picLocks noChangeAspect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67971" y="1513243"/>
                  <a:ext cx="1967857" cy="1967857"/>
                </a:xfrm>
                <a:prstGeom prst="rect">
                  <a:avLst/>
                </a:prstGeom>
              </p:spPr>
            </p:pic>
          </p:grpSp>
          <p:sp>
            <p:nvSpPr>
              <p:cNvPr id="29" name="文本框 28"/>
              <p:cNvSpPr txBox="1"/>
              <p:nvPr/>
            </p:nvSpPr>
            <p:spPr>
              <a:xfrm>
                <a:off x="7154192" y="3862357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04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6" name="文本框 35"/>
            <p:cNvSpPr txBox="1"/>
            <p:nvPr/>
          </p:nvSpPr>
          <p:spPr>
            <a:xfrm>
              <a:off x="8412900" y="3956997"/>
              <a:ext cx="230074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r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ừng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765425" y="3221903"/>
            <a:ext cx="4744635" cy="1992750"/>
            <a:chOff x="746681" y="2800958"/>
            <a:chExt cx="4744635" cy="1992750"/>
          </a:xfrm>
        </p:grpSpPr>
        <p:grpSp>
          <p:nvGrpSpPr>
            <p:cNvPr id="30" name="组合 29"/>
            <p:cNvGrpSpPr/>
            <p:nvPr/>
          </p:nvGrpSpPr>
          <p:grpSpPr>
            <a:xfrm>
              <a:off x="746681" y="2800958"/>
              <a:ext cx="4744635" cy="1992750"/>
              <a:chOff x="746681" y="2800958"/>
              <a:chExt cx="4744635" cy="1992750"/>
            </a:xfrm>
          </p:grpSpPr>
          <p:grpSp>
            <p:nvGrpSpPr>
              <p:cNvPr id="19" name="组合 18"/>
              <p:cNvGrpSpPr/>
              <p:nvPr/>
            </p:nvGrpSpPr>
            <p:grpSpPr>
              <a:xfrm>
                <a:off x="746681" y="2800958"/>
                <a:ext cx="4744635" cy="1992750"/>
                <a:chOff x="7022120" y="1512933"/>
                <a:chExt cx="4744635" cy="1992750"/>
              </a:xfrm>
            </p:grpSpPr>
            <p:sp>
              <p:nvSpPr>
                <p:cNvPr id="20" name="矩形: 圆角 19"/>
                <p:cNvSpPr/>
                <p:nvPr/>
              </p:nvSpPr>
              <p:spPr>
                <a:xfrm>
                  <a:off x="8084573" y="2589377"/>
                  <a:ext cx="3682182" cy="673703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21" name="图片 20"/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022120" y="1512933"/>
                  <a:ext cx="1992750" cy="1992750"/>
                </a:xfrm>
                <a:prstGeom prst="rect">
                  <a:avLst/>
                </a:prstGeom>
              </p:spPr>
            </p:pic>
          </p:grpSp>
          <p:sp>
            <p:nvSpPr>
              <p:cNvPr id="28" name="文本框 27"/>
              <p:cNvSpPr txBox="1"/>
              <p:nvPr/>
            </p:nvSpPr>
            <p:spPr>
              <a:xfrm>
                <a:off x="1315066" y="3844535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03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5" name="文本框 34"/>
            <p:cNvSpPr txBox="1"/>
            <p:nvPr/>
          </p:nvSpPr>
          <p:spPr>
            <a:xfrm>
              <a:off x="2351755" y="3969893"/>
              <a:ext cx="311928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c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ánh</a:t>
              </a:r>
              <a:r>
                <a:rPr kumimoji="0" lang="en-US" altLang="zh-C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buồm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3113055" y="-2856359"/>
            <a:ext cx="5712718" cy="5712718"/>
            <a:chOff x="3113055" y="-2856359"/>
            <a:chExt cx="5712718" cy="5712718"/>
          </a:xfrm>
        </p:grpSpPr>
        <p:pic>
          <p:nvPicPr>
            <p:cNvPr id="45" name="图片 4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13055" y="-2856359"/>
              <a:ext cx="5712718" cy="5712718"/>
            </a:xfrm>
            <a:prstGeom prst="rect">
              <a:avLst/>
            </a:prstGeom>
          </p:spPr>
        </p:pic>
        <p:sp>
          <p:nvSpPr>
            <p:cNvPr id="43" name="矩形 259"/>
            <p:cNvSpPr>
              <a:spLocks noChangeArrowheads="1"/>
            </p:cNvSpPr>
            <p:nvPr/>
          </p:nvSpPr>
          <p:spPr bwMode="auto">
            <a:xfrm>
              <a:off x="4435576" y="957000"/>
              <a:ext cx="3070128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微软雅黑" panose="020B0503020204020204" charset="-122"/>
                  <a:ea typeface="微软雅黑" panose="020B0503020204020204" charset="-122"/>
                  <a:sym typeface="Calibri" panose="020F050202020403020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Từ</a:t>
              </a:r>
              <a:r>
                <a:rPr kumimoji="0" lang="en-US" altLang="zh-CN" sz="4000" b="1" i="0" u="none" strike="noStrike" kern="1200" cap="all" spc="0" normalizeH="0" baseline="0" noProof="0" dirty="0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 </a:t>
              </a:r>
              <a:r>
                <a:rPr kumimoji="0" lang="en-US" altLang="zh-CN" sz="4000" b="1" i="0" u="none" strike="noStrike" kern="1200" cap="all" spc="0" normalizeH="0" baseline="0" noProof="0" dirty="0" err="1">
                  <a:ln w="19050">
                    <a:solidFill>
                      <a:prstClr val="black">
                        <a:lumMod val="85000"/>
                        <a:lumOff val="15000"/>
                      </a:prstClr>
                    </a:solidFill>
                  </a:ln>
                  <a:solidFill>
                    <a:srgbClr val="00B0F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khó</a:t>
              </a:r>
              <a:endParaRPr kumimoji="0" lang="zh-CN" altLang="en-US" sz="4000" b="1" i="0" u="none" strike="noStrike" kern="1200" cap="all" spc="0" normalizeH="0" baseline="0" noProof="0" dirty="0">
                <a:ln w="19050">
                  <a:solidFill>
                    <a:prstClr val="black">
                      <a:lumMod val="85000"/>
                      <a:lumOff val="15000"/>
                    </a:prstClr>
                  </a:solidFill>
                </a:ln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38" name="图片 3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192" y="5660229"/>
            <a:ext cx="2979637" cy="870673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171009" y="5914877"/>
            <a:ext cx="12192000" cy="735462"/>
          </a:xfrm>
          <a:prstGeom prst="rect">
            <a:avLst/>
          </a:prstGeom>
        </p:spPr>
      </p:pic>
      <p:grpSp>
        <p:nvGrpSpPr>
          <p:cNvPr id="42" name="组合 41"/>
          <p:cNvGrpSpPr/>
          <p:nvPr/>
        </p:nvGrpSpPr>
        <p:grpSpPr>
          <a:xfrm>
            <a:off x="6454709" y="1793420"/>
            <a:ext cx="4526701" cy="1846815"/>
            <a:chOff x="6544421" y="1365714"/>
            <a:chExt cx="4526701" cy="1846815"/>
          </a:xfrm>
        </p:grpSpPr>
        <p:grpSp>
          <p:nvGrpSpPr>
            <p:cNvPr id="32" name="组合 31"/>
            <p:cNvGrpSpPr/>
            <p:nvPr/>
          </p:nvGrpSpPr>
          <p:grpSpPr>
            <a:xfrm>
              <a:off x="6544421" y="1365714"/>
              <a:ext cx="4526701" cy="1846815"/>
              <a:chOff x="6544421" y="1365714"/>
              <a:chExt cx="4526701" cy="1846815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6544421" y="1365714"/>
                <a:ext cx="4526701" cy="1846815"/>
                <a:chOff x="7144190" y="1631185"/>
                <a:chExt cx="4526701" cy="1846815"/>
              </a:xfrm>
            </p:grpSpPr>
            <p:sp>
              <p:nvSpPr>
                <p:cNvPr id="17" name="矩形: 圆角 16"/>
                <p:cNvSpPr/>
                <p:nvPr/>
              </p:nvSpPr>
              <p:spPr>
                <a:xfrm>
                  <a:off x="8084572" y="2593257"/>
                  <a:ext cx="3586319" cy="669824"/>
                </a:xfrm>
                <a:prstGeom prst="roundRect">
                  <a:avLst/>
                </a:prstGeom>
                <a:solidFill>
                  <a:srgbClr val="FFFFFF"/>
                </a:solidFill>
                <a:ln w="57150">
                  <a:solidFill>
                    <a:srgbClr val="FDDDE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endParaRPr>
                </a:p>
              </p:txBody>
            </p:sp>
            <p:pic>
              <p:nvPicPr>
                <p:cNvPr id="12" name="图片 11"/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7144190" y="1631185"/>
                  <a:ext cx="1846815" cy="1846815"/>
                </a:xfrm>
                <a:prstGeom prst="rect">
                  <a:avLst/>
                </a:prstGeom>
              </p:spPr>
            </p:pic>
          </p:grpSp>
          <p:sp>
            <p:nvSpPr>
              <p:cNvPr id="27" name="文本框 26"/>
              <p:cNvSpPr txBox="1"/>
              <p:nvPr/>
            </p:nvSpPr>
            <p:spPr>
              <a:xfrm>
                <a:off x="6997853" y="2349423"/>
                <a:ext cx="1103672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  <a:sym typeface="+mn-lt"/>
                  </a:rPr>
                  <a:t>02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endParaRPr>
              </a:p>
            </p:txBody>
          </p:sp>
        </p:grpSp>
        <p:sp>
          <p:nvSpPr>
            <p:cNvPr id="34" name="文本框 33"/>
            <p:cNvSpPr txBox="1"/>
            <p:nvPr/>
          </p:nvSpPr>
          <p:spPr>
            <a:xfrm>
              <a:off x="8049106" y="2431552"/>
              <a:ext cx="280710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320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x</a:t>
              </a:r>
              <a:r>
                <a:rPr kumimoji="0" lang="en-US" altLang="zh-CN" sz="3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  <a:sym typeface="+mn-lt"/>
                </a:rPr>
                <a:t>ích lại</a:t>
              </a:r>
              <a:endPara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+mn-lt"/>
              </a:endParaRPr>
            </a:p>
          </p:txBody>
        </p:sp>
      </p:grpSp>
      <p:pic>
        <p:nvPicPr>
          <p:cNvPr id="51" name="图片 5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6314" y="5621173"/>
            <a:ext cx="971414" cy="1074756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5171" y="5901974"/>
            <a:ext cx="651839" cy="728078"/>
          </a:xfrm>
          <a:prstGeom prst="rect">
            <a:avLst/>
          </a:prstGeom>
        </p:spPr>
      </p:pic>
      <p:pic>
        <p:nvPicPr>
          <p:cNvPr id="53" name="图片 5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3348" y="585957"/>
            <a:ext cx="1303954" cy="1259753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460" y="372666"/>
            <a:ext cx="1866900" cy="1771650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147905"/>
            <a:ext cx="12192000" cy="7100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372808"/>
            <a:ext cx="12363009" cy="485192"/>
          </a:xfrm>
          <a:prstGeom prst="rect">
            <a:avLst/>
          </a:prstGeom>
        </p:spPr>
      </p:pic>
    </p:spTree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5 1.03287 L -0.025 1.03333 C -0.02578 1.02569 -0.02656 1.01852 -0.02708 1.01157 C -0.0276 1.00532 -0.02786 0.99861 -0.02812 0.99236 C -0.0289 0.98102 -0.02981 0.96968 -0.0302 0.95833 C -0.03424 0.8706 -0.0302 0.92986 -0.03437 0.87315 C -0.03372 0.78796 -0.03359 0.70255 -0.03229 0.61759 C -0.03229 0.60949 -0.03086 0.60185 -0.0302 0.59398 C -0.02981 0.58912 -0.02968 0.58403 -0.02916 0.57917 C -0.02825 0.56829 -0.02669 0.55787 -0.02604 0.54722 C -0.02487 0.52338 -0.02422 0.5037 -0.02187 0.48125 C -0.02148 0.47616 -0.02057 0.47106 -0.01979 0.4662 C -0.01914 0.45394 -0.01862 0.4419 -0.0177 0.43009 C -0.01653 0.40995 -0.01445 0.39028 -0.01354 0.37037 C -0.01328 0.36181 -0.01315 0.35301 -0.0125 0.34491 C -0.01185 0.33472 -0.01054 0.32477 -0.00937 0.31481 C -0.00911 0.31204 -0.00872 0.30903 -0.00833 0.30648 C -0.00768 0.29792 -0.00729 0.28912 -0.00625 0.28079 C -0.00573 0.27546 -0.00338 0.26644 -0.00208 0.26181 C -0.00182 0.2537 -0.00169 0.24606 -0.00104 0.23819 C -0.00026 0.22731 0.00078 0.21667 0.00209 0.20625 C 0.00235 0.20347 0.00287 0.20046 0.00313 0.19769 C 0.00508 0.17361 0.00287 0.18796 0.00521 0.17431 C 0.00482 0.15301 0.00469 0.13148 0.00417 0.11042 C 0.00391 0.10532 0.00339 0.10023 0.00313 0.0956 C 0.00261 0.08843 0.00261 0.08125 0.00209 0.07431 C 0.00157 0.06898 0.00013 0.06435 -3.33333E-6 0.05926 C -0.00065 0.03935 -3.33333E-6 0.01944 -3.33333E-6 -0.00023 L -3.33333E-6 0 " pathEditMode="relative" rAng="0" ptsTypes="AAAAAAAAAAAAAAAAAAAAAAAAAAAAA">
                                      <p:cBhvr>
                                        <p:cTn id="6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-516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0"/>
                            </p:stCondLst>
                            <p:childTnLst>
                              <p:par>
                                <p:cTn id="18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repeatCount="indefinite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Rot by="21600000">
                                      <p:cBhvr>
                                        <p:cTn id="31" dur="27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280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2191371" y="748505"/>
            <a:ext cx="5996762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Gần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lang="vi-VN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2519845" y="1579338"/>
            <a:ext cx="8843572" cy="19431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chỉ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loài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cây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mọc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tự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sức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sống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tốt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cần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chăm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bón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</a:t>
            </a:r>
            <a:endParaRPr lang="vi-VN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34" name="Picture 4" descr="Đường lâu không đi mọc đầy cỏ dại Người lâu không gặp bỗng… | Flickr">
            <a:extLst>
              <a:ext uri="{FF2B5EF4-FFF2-40B4-BE49-F238E27FC236}">
                <a16:creationId xmlns:a16="http://schemas.microsoft.com/office/drawing/2014/main" id="{6C3DFBC9-76C1-434B-96BD-F68DC9019F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3219"/>
          <a:stretch/>
        </p:blipFill>
        <p:spPr bwMode="auto">
          <a:xfrm>
            <a:off x="3617081" y="2888686"/>
            <a:ext cx="4957838" cy="3407448"/>
          </a:xfrm>
          <a:prstGeom prst="roundRect">
            <a:avLst>
              <a:gd name="adj" fmla="val 8269"/>
            </a:avLst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F5FBB907-F111-44B4-9330-80DDC517023A}"/>
              </a:ext>
            </a:extLst>
          </p:cNvPr>
          <p:cNvSpPr/>
          <p:nvPr/>
        </p:nvSpPr>
        <p:spPr>
          <a:xfrm>
            <a:off x="4279037" y="71021"/>
            <a:ext cx="3311371" cy="56394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/>
              <a:t>Giải</a:t>
            </a:r>
            <a:r>
              <a:rPr lang="en-US" sz="3200" dirty="0"/>
              <a:t> </a:t>
            </a:r>
            <a:r>
              <a:rPr lang="en-US" sz="3200" dirty="0" err="1"/>
              <a:t>nghĩa</a:t>
            </a:r>
            <a:r>
              <a:rPr lang="en-US" sz="3200" dirty="0"/>
              <a:t> </a:t>
            </a:r>
            <a:r>
              <a:rPr lang="en-US" sz="3200" dirty="0" err="1"/>
              <a:t>từ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5659348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18D5EEC-E62A-4723-8979-11AE5B07F59A}"/>
              </a:ext>
            </a:extLst>
          </p:cNvPr>
          <p:cNvSpPr/>
          <p:nvPr/>
        </p:nvSpPr>
        <p:spPr>
          <a:xfrm>
            <a:off x="736847" y="639192"/>
            <a:ext cx="11061576" cy="5770486"/>
          </a:xfrm>
          <a:prstGeom prst="round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0D9B002-B57D-47ED-9545-E455D254C5FE}"/>
              </a:ext>
            </a:extLst>
          </p:cNvPr>
          <p:cNvSpPr/>
          <p:nvPr/>
        </p:nvSpPr>
        <p:spPr>
          <a:xfrm>
            <a:off x="2191371" y="748505"/>
            <a:ext cx="5996762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Sau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đó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4D059790-AD54-4CFF-B7B7-984D8F6E3A00}"/>
              </a:ext>
            </a:extLst>
          </p:cNvPr>
          <p:cNvSpPr/>
          <p:nvPr/>
        </p:nvSpPr>
        <p:spPr>
          <a:xfrm>
            <a:off x="2281561" y="1579338"/>
            <a:ext cx="9081856" cy="650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</a:pP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lang="vi-VN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vi-VN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nhiều như dâng lên và liên tục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02E1D0B-9F6A-498F-937E-5EFF25B671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6798" y="2508218"/>
            <a:ext cx="5868962" cy="35213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037149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3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746" y="1550026"/>
            <a:ext cx="4151060" cy="4151060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3977196" y="2263683"/>
            <a:ext cx="7016281" cy="3882153"/>
            <a:chOff x="920996" y="2819466"/>
            <a:chExt cx="5312654" cy="2320565"/>
          </a:xfrm>
        </p:grpSpPr>
        <p:sp>
          <p:nvSpPr>
            <p:cNvPr id="7" name="矩形: 圆角 6"/>
            <p:cNvSpPr/>
            <p:nvPr/>
          </p:nvSpPr>
          <p:spPr>
            <a:xfrm>
              <a:off x="920996" y="2898445"/>
              <a:ext cx="5312654" cy="2241586"/>
            </a:xfrm>
            <a:prstGeom prst="roundRect">
              <a:avLst/>
            </a:prstGeom>
            <a:solidFill>
              <a:srgbClr val="FFFFFF"/>
            </a:solidFill>
            <a:ln w="57150">
              <a:solidFill>
                <a:srgbClr val="D0BA9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方正黑体简体" panose="03000509000000000000" pitchFamily="65" charset="-122"/>
                <a:cs typeface="+mn-ea"/>
                <a:sym typeface="+mn-lt"/>
              </a:endParaRPr>
            </a:p>
          </p:txBody>
        </p:sp>
        <p:sp>
          <p:nvSpPr>
            <p:cNvPr id="8" name="TextBox 2"/>
            <p:cNvSpPr txBox="1"/>
            <p:nvPr/>
          </p:nvSpPr>
          <p:spPr>
            <a:xfrm>
              <a:off x="1429501" y="2819466"/>
              <a:ext cx="4337038" cy="23205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Khi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trang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sách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mở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ra </a:t>
              </a: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Khoảng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trời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xa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xích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lại</a:t>
              </a:r>
              <a:endPara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Bắt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đầu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là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cỏ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dại</a:t>
              </a:r>
              <a:endPara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Thứ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đến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là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cánh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chim</a:t>
              </a:r>
              <a:endPara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Sau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nữa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là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trẻ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con</a:t>
              </a:r>
            </a:p>
            <a:p>
              <a:pPr algn="just">
                <a:lnSpc>
                  <a:spcPct val="150000"/>
                </a:lnSpc>
              </a:pP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Cuối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cùng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là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người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 </a:t>
              </a:r>
              <a:r>
                <a:rPr lang="en-US" sz="2800" dirty="0" err="1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lớn</a:t>
              </a:r>
              <a:r>
                <a:rPr lang="en-US" sz="28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.</a:t>
              </a:r>
            </a:p>
          </p:txBody>
        </p:sp>
      </p:grpSp>
      <p:sp>
        <p:nvSpPr>
          <p:cNvPr id="10" name="TextBox 1"/>
          <p:cNvSpPr txBox="1"/>
          <p:nvPr/>
        </p:nvSpPr>
        <p:spPr>
          <a:xfrm>
            <a:off x="5172153" y="844290"/>
            <a:ext cx="44550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5400" b="0" i="0" u="none" strike="noStrike" kern="1200" cap="none" spc="0" normalizeH="0" baseline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Ngắt</a:t>
            </a:r>
            <a:r>
              <a:rPr kumimoji="0" lang="en-US" altLang="zh-CN" sz="5400" b="0" i="0" u="none" strike="noStrike" kern="1200" cap="none" spc="0" normalizeH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nghỉ</a:t>
            </a:r>
            <a:r>
              <a:rPr kumimoji="0" lang="en-US" altLang="zh-CN" sz="5400" b="0" i="0" u="none" strike="noStrike" kern="1200" cap="none" spc="0" normalizeH="0" noProof="0" dirty="0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 </a:t>
            </a:r>
            <a:r>
              <a:rPr kumimoji="0" lang="en-US" altLang="zh-CN" sz="5400" b="0" i="0" u="none" strike="noStrike" kern="1200" cap="none" spc="0" normalizeH="0" noProof="0" dirty="0" err="1">
                <a:ln w="28575">
                  <a:solidFill>
                    <a:prstClr val="white"/>
                  </a:solidFill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方正黑体简体" panose="03000509000000000000" pitchFamily="65" charset="-122"/>
                <a:ea typeface="方正黑体简体" panose="03000509000000000000" pitchFamily="65" charset="-122"/>
                <a:cs typeface="+mn-ea"/>
                <a:sym typeface="+mn-lt"/>
              </a:rPr>
              <a:t>câu</a:t>
            </a:r>
            <a:endParaRPr kumimoji="0" lang="zh-CN" altLang="en-US" sz="5400" b="0" i="0" u="none" strike="noStrike" kern="1200" cap="none" spc="0" normalizeH="0" baseline="0" noProof="0" dirty="0">
              <a:ln w="28575">
                <a:solidFill>
                  <a:prstClr val="white"/>
                </a:solidFill>
              </a:ln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方正黑体简体" panose="03000509000000000000" pitchFamily="65" charset="-122"/>
              <a:ea typeface="方正黑体简体" panose="03000509000000000000" pitchFamily="65" charset="-122"/>
              <a:cs typeface="+mn-ea"/>
              <a:sym typeface="+mn-lt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07237">
            <a:off x="3414197" y="2060528"/>
            <a:ext cx="882023" cy="89125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11942" flipH="1">
            <a:off x="10961670" y="5092492"/>
            <a:ext cx="842613" cy="85858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213"/>
          <a:stretch>
            <a:fillRect/>
          </a:stretch>
        </p:blipFill>
        <p:spPr>
          <a:xfrm>
            <a:off x="0" y="5840346"/>
            <a:ext cx="12192000" cy="1017654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115" y="50782"/>
            <a:ext cx="1633763" cy="2310984"/>
          </a:xfrm>
          <a:prstGeom prst="rect">
            <a:avLst/>
          </a:pr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93C7E8E-67D5-4147-A4C1-26F845EADB05}"/>
              </a:ext>
            </a:extLst>
          </p:cNvPr>
          <p:cNvCxnSpPr>
            <a:cxnSpLocks/>
          </p:cNvCxnSpPr>
          <p:nvPr/>
        </p:nvCxnSpPr>
        <p:spPr>
          <a:xfrm flipH="1">
            <a:off x="8128256" y="2395810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1A19B06-0AA9-4319-A760-19BE7C7982FC}"/>
              </a:ext>
            </a:extLst>
          </p:cNvPr>
          <p:cNvCxnSpPr>
            <a:cxnSpLocks/>
          </p:cNvCxnSpPr>
          <p:nvPr/>
        </p:nvCxnSpPr>
        <p:spPr>
          <a:xfrm flipH="1">
            <a:off x="8362119" y="3035830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D6F80A6-04D8-4511-B5C7-AD284A8F2539}"/>
              </a:ext>
            </a:extLst>
          </p:cNvPr>
          <p:cNvCxnSpPr>
            <a:cxnSpLocks/>
          </p:cNvCxnSpPr>
          <p:nvPr/>
        </p:nvCxnSpPr>
        <p:spPr>
          <a:xfrm flipH="1">
            <a:off x="5960413" y="3685041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1A07086-4391-479D-8E19-0AF77C5BD628}"/>
              </a:ext>
            </a:extLst>
          </p:cNvPr>
          <p:cNvCxnSpPr>
            <a:cxnSpLocks/>
          </p:cNvCxnSpPr>
          <p:nvPr/>
        </p:nvCxnSpPr>
        <p:spPr>
          <a:xfrm flipH="1">
            <a:off x="7453679" y="368999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A17CC3D-0592-4C15-8116-D3645FE2575F}"/>
              </a:ext>
            </a:extLst>
          </p:cNvPr>
          <p:cNvCxnSpPr>
            <a:cxnSpLocks/>
          </p:cNvCxnSpPr>
          <p:nvPr/>
        </p:nvCxnSpPr>
        <p:spPr>
          <a:xfrm flipH="1">
            <a:off x="7544138" y="3710850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174D5475-C657-4B8A-B55C-89850138FFFC}"/>
              </a:ext>
            </a:extLst>
          </p:cNvPr>
          <p:cNvCxnSpPr>
            <a:cxnSpLocks/>
          </p:cNvCxnSpPr>
          <p:nvPr/>
        </p:nvCxnSpPr>
        <p:spPr>
          <a:xfrm flipH="1">
            <a:off x="6096000" y="433936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0334B97-79FA-4784-85B0-9C9830816DCF}"/>
              </a:ext>
            </a:extLst>
          </p:cNvPr>
          <p:cNvCxnSpPr>
            <a:cxnSpLocks/>
          </p:cNvCxnSpPr>
          <p:nvPr/>
        </p:nvCxnSpPr>
        <p:spPr>
          <a:xfrm flipH="1">
            <a:off x="8242210" y="4339363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771E5971-4566-4ABD-B0AC-0B936B0E8269}"/>
              </a:ext>
            </a:extLst>
          </p:cNvPr>
          <p:cNvCxnSpPr>
            <a:cxnSpLocks/>
          </p:cNvCxnSpPr>
          <p:nvPr/>
        </p:nvCxnSpPr>
        <p:spPr>
          <a:xfrm flipH="1">
            <a:off x="6124525" y="4918954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BE73C98-A9ED-40BD-9744-62E73FB3278C}"/>
              </a:ext>
            </a:extLst>
          </p:cNvPr>
          <p:cNvCxnSpPr>
            <a:cxnSpLocks/>
          </p:cNvCxnSpPr>
          <p:nvPr/>
        </p:nvCxnSpPr>
        <p:spPr>
          <a:xfrm flipH="1">
            <a:off x="7690676" y="4961194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DA02834F-F493-4956-90FA-273BBF395FD6}"/>
              </a:ext>
            </a:extLst>
          </p:cNvPr>
          <p:cNvCxnSpPr>
            <a:cxnSpLocks/>
          </p:cNvCxnSpPr>
          <p:nvPr/>
        </p:nvCxnSpPr>
        <p:spPr>
          <a:xfrm flipH="1">
            <a:off x="6388511" y="5565310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4E51290-7644-4D15-9C32-2D52FD52E55A}"/>
              </a:ext>
            </a:extLst>
          </p:cNvPr>
          <p:cNvCxnSpPr>
            <a:cxnSpLocks/>
          </p:cNvCxnSpPr>
          <p:nvPr/>
        </p:nvCxnSpPr>
        <p:spPr>
          <a:xfrm flipH="1">
            <a:off x="8510515" y="5584672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D917614-18AC-4179-BBDB-74C37CDA6F46}"/>
              </a:ext>
            </a:extLst>
          </p:cNvPr>
          <p:cNvCxnSpPr>
            <a:cxnSpLocks/>
          </p:cNvCxnSpPr>
          <p:nvPr/>
        </p:nvCxnSpPr>
        <p:spPr>
          <a:xfrm flipH="1">
            <a:off x="8600906" y="5578189"/>
            <a:ext cx="90391" cy="418456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2.22222E-6 L 4.16667E-6 0.00023 C 0.00065 -0.00301 0.00026 -0.00625 0.00208 -0.00903 C 0.00221 -0.01019 0.00494 -0.01111 0.00586 -0.01204 C 0.0069 -0.01343 0.00729 -0.01482 0.00807 -0.01621 C 0.00729 -0.01783 0.00768 -0.01991 0.00586 -0.02107 C 0.00299 -0.02384 -0.00847 -0.02408 -0.01159 -0.02408 C -0.0099 -0.02454 -0.00782 -0.02477 -0.00599 -0.02523 C 0.00221 -0.02801 -0.00131 -0.03079 0.00208 -0.02408 C -0.00261 -0.01273 0.0026 -0.02709 -0.00183 -0.01111 C -0.00469 -0.00255 -0.00039 -0.00185 4.16667E-6 2.22222E-6 Z " pathEditMode="relative" rAng="0" ptsTypes="AAAAAAAAAAA">
                                      <p:cBhvr>
                                        <p:cTn id="35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repeatCount="indefinite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3.75E-6 -2.59259E-6 L -3.75E-6 0.00023 C 0.00026 -0.00416 0.00013 -0.00856 0.00052 -0.0125 C 0.00052 -0.01412 0.00105 -0.01528 0.00118 -0.01666 C 0.00144 -0.01852 0.00144 -0.02037 0.0017 -0.02222 C 0.00144 -0.02453 0.00157 -0.02731 0.00118 -0.02916 C 0.00065 -0.03287 -0.00156 -0.0331 -0.00208 -0.03333 C -0.00182 -0.03379 -0.00143 -0.03403 -0.00104 -0.03472 C 0.00052 -0.03865 -0.00013 -0.04236 0.00052 -0.03333 C -0.00039 -0.01759 0.00052 -0.03727 -0.00026 -0.01528 C -0.00078 -0.00347 -3.75E-6 -0.00254 -3.75E-6 -2.59259E-6 Z " pathEditMode="relative" rAng="0" ptsTypes="AAAAAAAAAAA">
                                      <p:cBhvr>
                                        <p:cTn id="3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0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2805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1881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1881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343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8478175" y="135167"/>
            <a:ext cx="3582874" cy="911276"/>
          </a:xfrm>
          <a:prstGeom prst="round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>
                <a:solidFill>
                  <a:prstClr val="white"/>
                </a:solidFill>
                <a:latin typeface="Arial" panose="020B0604020202020204"/>
              </a:rPr>
              <a:t>Đọc thi theo nhóm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CD1A54D3-665F-40CE-A1D5-22FD7C4383C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1564" y="1908745"/>
            <a:ext cx="522886" cy="49411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DE28F60-FDA9-41F1-B2D9-831055269DB2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775" y="4841796"/>
            <a:ext cx="555570" cy="5555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93A1860-9E19-4342-BCFA-CAD9721F96A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3814" y="2067732"/>
            <a:ext cx="519940" cy="51994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DB5B124E-F704-4090-8DA7-CAF90116B189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2" t="30735" r="25077" b="36754"/>
          <a:stretch/>
        </p:blipFill>
        <p:spPr>
          <a:xfrm>
            <a:off x="6347570" y="4241720"/>
            <a:ext cx="523363" cy="533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8849454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2805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19223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2054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5622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10038591" y="110136"/>
            <a:ext cx="2183509" cy="777692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 err="1">
                <a:solidFill>
                  <a:prstClr val="white"/>
                </a:solidFill>
                <a:latin typeface="Arial" panose="020B0604020202020204"/>
              </a:rPr>
              <a:t>Đọc</a:t>
            </a:r>
            <a:r>
              <a:rPr lang="en-US" sz="2400" dirty="0">
                <a:solidFill>
                  <a:prstClr val="white"/>
                </a:solidFill>
                <a:latin typeface="Arial" panose="020B0604020202020204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Arial" panose="020B0604020202020204"/>
              </a:rPr>
              <a:t>toàn</a:t>
            </a:r>
            <a:r>
              <a:rPr lang="en-US" sz="2400" dirty="0">
                <a:solidFill>
                  <a:prstClr val="white"/>
                </a:solidFill>
                <a:latin typeface="Arial" panose="020B0604020202020204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Arial" panose="020B0604020202020204"/>
              </a:rPr>
              <a:t>bài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169777785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3508519" y="1888748"/>
            <a:ext cx="5317674" cy="1442975"/>
            <a:chOff x="3690803" y="1069976"/>
            <a:chExt cx="398825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3690803" y="1069976"/>
              <a:ext cx="398825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4377"/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Trả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lời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câu</a:t>
              </a:r>
              <a:r>
                <a:rPr lang="en-US" altLang="zh-CN" sz="5867" b="1" dirty="0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 </a:t>
              </a:r>
              <a:r>
                <a:rPr lang="en-US" altLang="zh-CN" sz="5867" b="1" dirty="0" err="1">
                  <a:solidFill>
                    <a:srgbClr val="FF0000"/>
                  </a:solidFill>
                  <a:latin typeface="Arial" panose="020B0604020202020204" pitchFamily="34" charset="0"/>
                  <a:ea typeface="华康海报体W12(P)" panose="040B0C00000000000000" pitchFamily="82" charset="-122"/>
                </a:rPr>
                <a:t>hỏi</a:t>
              </a:r>
              <a:endParaRPr lang="zh-CN" altLang="en-US" sz="5867" b="1" dirty="0">
                <a:solidFill>
                  <a:srgbClr val="FF0000"/>
                </a:solidFill>
                <a:latin typeface="Arial" panose="020B0604020202020204" pitchFamily="34" charset="0"/>
                <a:ea typeface="华康海报体W12(P)" panose="040B0C00000000000000" pitchFamily="82" charset="-122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 dirty="0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 dirty="0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7244408"/>
      </p:ext>
    </p:extLst>
  </p:cSld>
  <p:clrMapOvr>
    <a:masterClrMapping/>
  </p:clrMapOvr>
  <p:transition spd="slow">
    <p:randomBar dir="vert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22">
            <a:extLst>
              <a:ext uri="{FF2B5EF4-FFF2-40B4-BE49-F238E27FC236}">
                <a16:creationId xmlns:a16="http://schemas.microsoft.com/office/drawing/2014/main" id="{0FE5C99F-17F0-4A6B-8792-D63C49FAB362}"/>
              </a:ext>
            </a:extLst>
          </p:cNvPr>
          <p:cNvSpPr txBox="1"/>
          <p:nvPr/>
        </p:nvSpPr>
        <p:spPr>
          <a:xfrm>
            <a:off x="1975379" y="670222"/>
            <a:ext cx="9064101" cy="1305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AutoNum type="arabicPeriod"/>
            </a:pP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Sắp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xếp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sự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vật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theo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tự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nhắc</a:t>
            </a:r>
            <a:r>
              <a:rPr lang="en-US" sz="2800" b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đến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khổ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lang="en-US" sz="2800" b="1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  <a:endParaRPr lang="vi-VN" sz="2800" b="1" dirty="0">
              <a:solidFill>
                <a:srgbClr val="FF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34771F2-7E29-49A8-A278-A2F77C8189AB}"/>
              </a:ext>
            </a:extLst>
          </p:cNvPr>
          <p:cNvSpPr txBox="1"/>
          <p:nvPr/>
        </p:nvSpPr>
        <p:spPr>
          <a:xfrm>
            <a:off x="4384623" y="2848790"/>
            <a:ext cx="5744798" cy="38821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13354B55-1411-4090-B8C4-F3512A67A8E0}"/>
              </a:ext>
            </a:extLst>
          </p:cNvPr>
          <p:cNvCxnSpPr>
            <a:cxnSpLocks/>
          </p:cNvCxnSpPr>
          <p:nvPr/>
        </p:nvCxnSpPr>
        <p:spPr>
          <a:xfrm>
            <a:off x="6205805" y="4742366"/>
            <a:ext cx="806450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ounded Rectangle 14">
            <a:extLst>
              <a:ext uri="{FF2B5EF4-FFF2-40B4-BE49-F238E27FC236}">
                <a16:creationId xmlns:a16="http://schemas.microsoft.com/office/drawing/2014/main" id="{078C707A-B39C-46B6-A8FB-BBE52BD491CC}"/>
              </a:ext>
            </a:extLst>
          </p:cNvPr>
          <p:cNvSpPr/>
          <p:nvPr/>
        </p:nvSpPr>
        <p:spPr>
          <a:xfrm>
            <a:off x="2272683" y="2437310"/>
            <a:ext cx="2291647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.cánh</a:t>
            </a:r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lang="en-US" sz="28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7" name="Rounded Rectangle 18">
            <a:extLst>
              <a:ext uri="{FF2B5EF4-FFF2-40B4-BE49-F238E27FC236}">
                <a16:creationId xmlns:a16="http://schemas.microsoft.com/office/drawing/2014/main" id="{D9C65705-F695-43BC-9189-375A52111A26}"/>
              </a:ext>
            </a:extLst>
          </p:cNvPr>
          <p:cNvSpPr/>
          <p:nvPr/>
        </p:nvSpPr>
        <p:spPr>
          <a:xfrm>
            <a:off x="4717768" y="2437310"/>
            <a:ext cx="1407532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</a:t>
            </a:r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lang="en-US" sz="28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8" name="Rounded Rectangle 19">
            <a:extLst>
              <a:ext uri="{FF2B5EF4-FFF2-40B4-BE49-F238E27FC236}">
                <a16:creationId xmlns:a16="http://schemas.microsoft.com/office/drawing/2014/main" id="{7048E3DF-1FFB-49C1-9245-A5DEA60E0B8E}"/>
              </a:ext>
            </a:extLst>
          </p:cNvPr>
          <p:cNvSpPr/>
          <p:nvPr/>
        </p:nvSpPr>
        <p:spPr>
          <a:xfrm>
            <a:off x="6270718" y="2437310"/>
            <a:ext cx="2332369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</a:t>
            </a:r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endParaRPr lang="en-US" sz="28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9" name="Rounded Rectangle 20">
            <a:extLst>
              <a:ext uri="{FF2B5EF4-FFF2-40B4-BE49-F238E27FC236}">
                <a16:creationId xmlns:a16="http://schemas.microsoft.com/office/drawing/2014/main" id="{425BF344-E2BA-46EF-9346-B7FA52CA8052}"/>
              </a:ext>
            </a:extLst>
          </p:cNvPr>
          <p:cNvSpPr/>
          <p:nvPr/>
        </p:nvSpPr>
        <p:spPr>
          <a:xfrm>
            <a:off x="8887051" y="2437310"/>
            <a:ext cx="2064531" cy="411480"/>
          </a:xfrm>
          <a:prstGeom prst="roundRect">
            <a:avLst/>
          </a:prstGeom>
          <a:noFill/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</a:t>
            </a:r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 </a:t>
            </a:r>
            <a:r>
              <a:rPr lang="en-US" sz="28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lang="en-US" sz="2800" dirty="0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50392E0-CCF6-4246-866E-8B1E0DF6EB51}"/>
              </a:ext>
            </a:extLst>
          </p:cNvPr>
          <p:cNvCxnSpPr/>
          <p:nvPr/>
        </p:nvCxnSpPr>
        <p:spPr>
          <a:xfrm>
            <a:off x="6667573" y="6697678"/>
            <a:ext cx="1168400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C017C85-C3B6-4EB1-8229-9D715869ABA0}"/>
              </a:ext>
            </a:extLst>
          </p:cNvPr>
          <p:cNvCxnSpPr>
            <a:cxnSpLocks/>
          </p:cNvCxnSpPr>
          <p:nvPr/>
        </p:nvCxnSpPr>
        <p:spPr>
          <a:xfrm>
            <a:off x="6125300" y="5984409"/>
            <a:ext cx="1003469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BD97AD3A-40DF-4119-B25A-18618ACD745A}"/>
              </a:ext>
            </a:extLst>
          </p:cNvPr>
          <p:cNvCxnSpPr>
            <a:cxnSpLocks/>
          </p:cNvCxnSpPr>
          <p:nvPr/>
        </p:nvCxnSpPr>
        <p:spPr>
          <a:xfrm>
            <a:off x="6270718" y="5379594"/>
            <a:ext cx="1284179" cy="0"/>
          </a:xfrm>
          <a:prstGeom prst="line">
            <a:avLst/>
          </a:prstGeom>
          <a:ln w="38100">
            <a:solidFill>
              <a:srgbClr val="FB5B5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8731770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3.33333E-6 L -0.2595 0.00069 " pathEditMode="relative" rAng="0" ptsTypes="AA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82" y="23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3.33333E-6 L 0.10052 0.00301 " pathEditMode="relative" rAng="0" ptsTypes="AA">
                                      <p:cBhvr>
                                        <p:cTn id="5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" y="139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3.33333E-6 L -0.17513 -7.40741E-7 " pathEditMode="relative" rAng="0" ptsTypes="AA">
                                      <p:cBhvr>
                                        <p:cTn id="5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167" y="255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3.33333E-6 L 0.20065 0.00023 " pathEditMode="relative" rAng="0" ptsTypes="AA">
                                      <p:cBhvr>
                                        <p:cTn id="5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2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uiExpand="1" build="p"/>
      <p:bldP spid="24" grpId="0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14"/>
          <a:stretch>
            <a:fillRect/>
          </a:stretch>
        </p:blipFill>
        <p:spPr bwMode="auto">
          <a:xfrm>
            <a:off x="0" y="1"/>
            <a:ext cx="12192000" cy="613776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</p:pic>
      <p:pic>
        <p:nvPicPr>
          <p:cNvPr id="1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304" r="-7931"/>
          <a:stretch>
            <a:fillRect/>
          </a:stretch>
        </p:blipFill>
        <p:spPr bwMode="auto">
          <a:xfrm>
            <a:off x="0" y="3530712"/>
            <a:ext cx="13228320" cy="3009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1506" b="100000" l="3875" r="71250">
                        <a14:foregroundMark x1="11500" y1="87040" x2="16000" y2="85289"/>
                        <a14:foregroundMark x1="13500" y1="73730" x2="17875" y2="73380"/>
                        <a14:backgroundMark x1="4500" y1="62697" x2="31875" y2="53940"/>
                        <a14:backgroundMark x1="51125" y1="46585" x2="64875" y2="41506"/>
                        <a14:backgroundMark x1="14000" y1="95972" x2="68375" y2="7758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040" t="44372" r="39696" b="7180"/>
          <a:stretch>
            <a:fillRect/>
          </a:stretch>
        </p:blipFill>
        <p:spPr bwMode="auto">
          <a:xfrm>
            <a:off x="-121920" y="3909696"/>
            <a:ext cx="1988821" cy="13682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043" l="778" r="100000">
                        <a14:foregroundMark x1="36333" y1="58152" x2="47778" y2="56522"/>
                        <a14:backgroundMark x1="27111" y1="63152" x2="31889" y2="62500"/>
                        <a14:backgroundMark x1="35556" y1="61522" x2="43333" y2="63152"/>
                        <a14:backgroundMark x1="47444" y1="62826" x2="51778" y2="64457"/>
                        <a14:backgroundMark x1="46111" y1="61848" x2="46111" y2="6445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762000" y="4671960"/>
            <a:ext cx="2919160" cy="29840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3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5564" b="100000" l="500" r="59125">
                        <a14:foregroundMark x1="24500" y1="85263" x2="23625" y2="95338"/>
                        <a14:foregroundMark x1="10500" y1="71729" x2="8500" y2="7759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39226" b="-10166"/>
          <a:stretch>
            <a:fillRect/>
          </a:stretch>
        </p:blipFill>
        <p:spPr bwMode="auto">
          <a:xfrm>
            <a:off x="2529840" y="342901"/>
            <a:ext cx="1650643" cy="24872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" name="Picture 3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70677" l="57875" r="100000">
                        <a14:foregroundMark x1="78750" y1="49173" x2="79000" y2="60752"/>
                        <a14:foregroundMark x1="74750" y1="48271" x2="74000" y2="52782"/>
                        <a14:foregroundMark x1="73125" y1="48421" x2="73375" y2="51429"/>
                        <a14:foregroundMark x1="81750" y1="57444" x2="85625" y2="6030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7061" b="28509"/>
          <a:stretch>
            <a:fillRect/>
          </a:stretch>
        </p:blipFill>
        <p:spPr bwMode="auto">
          <a:xfrm>
            <a:off x="4381500" y="804173"/>
            <a:ext cx="1229717" cy="17018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" name="Picture 4"/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0" b="100000" l="0" r="54375">
                        <a14:foregroundMark x1="23750" y1="53919" x2="23250" y2="65796"/>
                        <a14:foregroundMark x1="18875" y1="54869" x2="19500" y2="65321"/>
                        <a14:foregroundMark x1="20000" y1="52257" x2="17500" y2="57482"/>
                        <a14:foregroundMark x1="19500" y1="79335" x2="23250" y2="85511"/>
                        <a14:foregroundMark x1="30375" y1="55344" x2="39875" y2="788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" r="47556" b="-8653"/>
          <a:stretch>
            <a:fillRect/>
          </a:stretch>
        </p:blipFill>
        <p:spPr bwMode="auto">
          <a:xfrm>
            <a:off x="6114703" y="743708"/>
            <a:ext cx="1732666" cy="204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Flowchart: Connector 3">
            <a:hlinkClick r:id="rId14" action="ppaction://hlinksldjump"/>
          </p:cNvPr>
          <p:cNvSpPr/>
          <p:nvPr/>
        </p:nvSpPr>
        <p:spPr>
          <a:xfrm>
            <a:off x="2779918" y="2830151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</a:t>
            </a:r>
          </a:p>
        </p:txBody>
      </p:sp>
      <p:sp>
        <p:nvSpPr>
          <p:cNvPr id="19" name="Flowchart: Connector 18">
            <a:hlinkClick r:id="rId15" action="ppaction://hlinksldjump"/>
          </p:cNvPr>
          <p:cNvSpPr/>
          <p:nvPr/>
        </p:nvSpPr>
        <p:spPr>
          <a:xfrm>
            <a:off x="3646674" y="2837488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</a:p>
        </p:txBody>
      </p:sp>
      <p:sp>
        <p:nvSpPr>
          <p:cNvPr id="20" name="Flowchart: Connector 19">
            <a:hlinkClick r:id="rId16" action="ppaction://hlinksldjump"/>
          </p:cNvPr>
          <p:cNvSpPr/>
          <p:nvPr/>
        </p:nvSpPr>
        <p:spPr>
          <a:xfrm>
            <a:off x="4497595" y="2863700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3</a:t>
            </a:r>
          </a:p>
        </p:txBody>
      </p:sp>
      <p:sp>
        <p:nvSpPr>
          <p:cNvPr id="21" name="Flowchart: Connector 20">
            <a:hlinkClick r:id="rId17" action="ppaction://hlinksldjump"/>
          </p:cNvPr>
          <p:cNvSpPr/>
          <p:nvPr/>
        </p:nvSpPr>
        <p:spPr>
          <a:xfrm>
            <a:off x="5302607" y="2863700"/>
            <a:ext cx="617220" cy="667010"/>
          </a:xfrm>
          <a:prstGeom prst="flowChartConnector">
            <a:avLst/>
          </a:prstGeom>
          <a:solidFill>
            <a:srgbClr val="FF0066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8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4</a:t>
            </a:r>
          </a:p>
        </p:txBody>
      </p:sp>
      <p:sp>
        <p:nvSpPr>
          <p:cNvPr id="5" name="Rectangle 4"/>
          <p:cNvSpPr/>
          <p:nvPr/>
        </p:nvSpPr>
        <p:spPr>
          <a:xfrm rot="5400000">
            <a:off x="11159752" y="4566746"/>
            <a:ext cx="1072105" cy="4405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ĐỘI A</a:t>
            </a:r>
          </a:p>
        </p:txBody>
      </p:sp>
      <p:sp>
        <p:nvSpPr>
          <p:cNvPr id="24" name="Rectangle 23"/>
          <p:cNvSpPr/>
          <p:nvPr/>
        </p:nvSpPr>
        <p:spPr>
          <a:xfrm rot="5400000">
            <a:off x="11225762" y="5876371"/>
            <a:ext cx="953927" cy="4405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5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ĐỘI B</a:t>
            </a:r>
          </a:p>
        </p:txBody>
      </p:sp>
      <p:sp>
        <p:nvSpPr>
          <p:cNvPr id="2" name="Rectangle: Rounded Corners 1">
            <a:hlinkClick r:id="rId18" action="ppaction://hlinksldjump"/>
            <a:extLst>
              <a:ext uri="{FF2B5EF4-FFF2-40B4-BE49-F238E27FC236}">
                <a16:creationId xmlns:a16="http://schemas.microsoft.com/office/drawing/2014/main" id="{4926F4B9-C114-4A88-8870-9BCE20184B06}"/>
              </a:ext>
            </a:extLst>
          </p:cNvPr>
          <p:cNvSpPr/>
          <p:nvPr/>
        </p:nvSpPr>
        <p:spPr>
          <a:xfrm>
            <a:off x="9666514" y="139959"/>
            <a:ext cx="2036212" cy="58028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Đến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bài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mới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0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5 0 E" pathEditMode="relative" ptsTypes="">
                                      <p:cBhvr>
                                        <p:cTn id="39" dur="2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 -4.44444E-6 L 0.5 -4.44444E-6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 -4.44444E-6 L 0.75 -4.44444E-6 " pathEditMode="relative" rAng="0" ptsTypes="AA">
                                      <p:cBhvr>
                                        <p:cTn id="47" dur="2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7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0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11111E-6 L 0.25 1.11111E-6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5 1.11111E-6 L 0.5 1.11111E-6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 1.11111E-6 L 0.75 1.11111E-6 " pathEditMode="relative" rAng="0" ptsTypes="AA">
                                      <p:cBhvr>
                                        <p:cTn id="60" dur="2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6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FC728D4B-4917-4613-B00F-1ABE57B39914}"/>
              </a:ext>
            </a:extLst>
          </p:cNvPr>
          <p:cNvSpPr txBox="1"/>
          <p:nvPr/>
        </p:nvSpPr>
        <p:spPr>
          <a:xfrm>
            <a:off x="2825877" y="741711"/>
            <a:ext cx="6894843" cy="1296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2.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Ở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khổ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hai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khổ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bạn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nhỏ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?</a:t>
            </a:r>
            <a:endParaRPr lang="vi-VN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324F8179-CF14-4D4B-A2C7-790CC699E5B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contrast="20000"/>
                    </a14:imgEffect>
                  </a14:imgLayer>
                </a14:imgProps>
              </a:ext>
            </a:extLst>
          </a:blip>
          <a:srcRect l="13605" t="13851" r="35527" b="13331"/>
          <a:stretch/>
        </p:blipFill>
        <p:spPr>
          <a:xfrm>
            <a:off x="3406004" y="2197873"/>
            <a:ext cx="4372812" cy="3519346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92608E71-0A5A-40B4-A885-2F18B25F492A}"/>
              </a:ext>
            </a:extLst>
          </p:cNvPr>
          <p:cNvSpPr txBox="1"/>
          <p:nvPr/>
        </p:nvSpPr>
        <p:spPr>
          <a:xfrm>
            <a:off x="2203725" y="2685715"/>
            <a:ext cx="1500125" cy="25356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97FB321-3536-4986-958F-B196A1E71D61}"/>
              </a:ext>
            </a:extLst>
          </p:cNvPr>
          <p:cNvSpPr txBox="1"/>
          <p:nvPr/>
        </p:nvSpPr>
        <p:spPr>
          <a:xfrm>
            <a:off x="7629893" y="2279675"/>
            <a:ext cx="1500125" cy="1673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FF7D1E1-BA8F-4344-83AD-55574632BD86}"/>
              </a:ext>
            </a:extLst>
          </p:cNvPr>
          <p:cNvSpPr txBox="1"/>
          <p:nvPr/>
        </p:nvSpPr>
        <p:spPr>
          <a:xfrm>
            <a:off x="7392194" y="4043363"/>
            <a:ext cx="1500125" cy="1673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20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708125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  <p:bldP spid="15" grpId="0" build="p"/>
      <p:bldP spid="16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044D3D2-54CA-4618-B961-9ACF6D08A08B}"/>
              </a:ext>
            </a:extLst>
          </p:cNvPr>
          <p:cNvSpPr txBox="1"/>
          <p:nvPr/>
        </p:nvSpPr>
        <p:spPr>
          <a:xfrm>
            <a:off x="2802938" y="898741"/>
            <a:ext cx="8160983" cy="1468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b="1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3.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Theo con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khổ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ý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nghĩa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r>
              <a:rPr lang="en-US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?</a:t>
            </a:r>
          </a:p>
          <a:p>
            <a:pPr algn="just">
              <a:lnSpc>
                <a:spcPct val="150000"/>
              </a:lnSpc>
            </a:pPr>
            <a:endParaRPr lang="vi-VN" sz="3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E20783-9DBA-411F-938E-A8E9FD7AE2E8}"/>
              </a:ext>
            </a:extLst>
          </p:cNvPr>
          <p:cNvSpPr txBox="1"/>
          <p:nvPr/>
        </p:nvSpPr>
        <p:spPr>
          <a:xfrm>
            <a:off x="3026429" y="1859340"/>
            <a:ext cx="7111870" cy="29461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tiếng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mây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bay</a:t>
            </a:r>
          </a:p>
          <a:p>
            <a:pPr marL="342900" indent="-342900" algn="just">
              <a:lnSpc>
                <a:spcPct val="150000"/>
              </a:lnSpc>
              <a:buAutoNum type="alphaLcPeriod"/>
            </a:pP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nhiều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thú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vị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về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cuộc</a:t>
            </a:r>
            <a:r>
              <a:rPr lang="en-US" sz="32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32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sống</a:t>
            </a:r>
            <a:endParaRPr lang="en-US" sz="3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D25D5C09-CC27-4055-B12E-7EE72C9364A1}"/>
              </a:ext>
            </a:extLst>
          </p:cNvPr>
          <p:cNvSpPr/>
          <p:nvPr/>
        </p:nvSpPr>
        <p:spPr>
          <a:xfrm>
            <a:off x="3026429" y="3663607"/>
            <a:ext cx="364331" cy="364331"/>
          </a:xfrm>
          <a:prstGeom prst="ellipse">
            <a:avLst/>
          </a:prstGeom>
          <a:noFill/>
          <a:ln w="38100">
            <a:solidFill>
              <a:srgbClr val="FB4C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544603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3" grpId="0"/>
      <p:bldP spid="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665820F-A10B-4B1C-A9CA-CD8522678489}"/>
              </a:ext>
            </a:extLst>
          </p:cNvPr>
          <p:cNvSpPr txBox="1"/>
          <p:nvPr/>
        </p:nvSpPr>
        <p:spPr>
          <a:xfrm>
            <a:off x="1645329" y="1241383"/>
            <a:ext cx="4375220" cy="3340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9753B76-9BF3-46C8-8B5C-7C627F3629AB}"/>
              </a:ext>
            </a:extLst>
          </p:cNvPr>
          <p:cNvSpPr txBox="1"/>
          <p:nvPr/>
        </p:nvSpPr>
        <p:spPr>
          <a:xfrm>
            <a:off x="1757779" y="4655210"/>
            <a:ext cx="4659305" cy="22327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B47E5ED-F63A-49BD-89F5-FE9C136BDF3A}"/>
              </a:ext>
            </a:extLst>
          </p:cNvPr>
          <p:cNvSpPr txBox="1"/>
          <p:nvPr/>
        </p:nvSpPr>
        <p:spPr>
          <a:xfrm>
            <a:off x="6020549" y="1196273"/>
            <a:ext cx="4502033" cy="22327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4CB1F96-7ADA-4F6E-8560-11E643AF57AE}"/>
              </a:ext>
            </a:extLst>
          </p:cNvPr>
          <p:cNvSpPr txBox="1"/>
          <p:nvPr/>
        </p:nvSpPr>
        <p:spPr>
          <a:xfrm>
            <a:off x="6044638" y="3646798"/>
            <a:ext cx="4759485" cy="27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lang="en-US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                   (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lang="en-US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630A73D-FB04-4436-8493-67F8686D3230}"/>
              </a:ext>
            </a:extLst>
          </p:cNvPr>
          <p:cNvSpPr txBox="1"/>
          <p:nvPr/>
        </p:nvSpPr>
        <p:spPr>
          <a:xfrm>
            <a:off x="2292440" y="427023"/>
            <a:ext cx="7015129" cy="6588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4.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Tìm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tiếng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vần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ở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các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dòng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28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7" name="Rounded Rectangle 9">
            <a:extLst>
              <a:ext uri="{FF2B5EF4-FFF2-40B4-BE49-F238E27FC236}">
                <a16:creationId xmlns:a16="http://schemas.microsoft.com/office/drawing/2014/main" id="{164DE884-5521-4452-88E8-F67367B92AF9}"/>
              </a:ext>
            </a:extLst>
          </p:cNvPr>
          <p:cNvSpPr/>
          <p:nvPr/>
        </p:nvSpPr>
        <p:spPr>
          <a:xfrm>
            <a:off x="4216363" y="2006169"/>
            <a:ext cx="533190" cy="298408"/>
          </a:xfrm>
          <a:prstGeom prst="round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8" name="Rounded Rectangle 11">
            <a:extLst>
              <a:ext uri="{FF2B5EF4-FFF2-40B4-BE49-F238E27FC236}">
                <a16:creationId xmlns:a16="http://schemas.microsoft.com/office/drawing/2014/main" id="{16D1AD56-C902-4460-80E7-CBF677D04EFC}"/>
              </a:ext>
            </a:extLst>
          </p:cNvPr>
          <p:cNvSpPr/>
          <p:nvPr/>
        </p:nvSpPr>
        <p:spPr>
          <a:xfrm>
            <a:off x="3417903" y="2563531"/>
            <a:ext cx="899603" cy="298408"/>
          </a:xfrm>
          <a:prstGeom prst="roundRect">
            <a:avLst/>
          </a:prstGeom>
          <a:solidFill>
            <a:schemeClr val="bg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" name="Rounded Rectangle 12">
            <a:extLst>
              <a:ext uri="{FF2B5EF4-FFF2-40B4-BE49-F238E27FC236}">
                <a16:creationId xmlns:a16="http://schemas.microsoft.com/office/drawing/2014/main" id="{B03210B6-74AA-4575-8CB3-FAA92B6CBE75}"/>
              </a:ext>
            </a:extLst>
          </p:cNvPr>
          <p:cNvSpPr/>
          <p:nvPr/>
        </p:nvSpPr>
        <p:spPr>
          <a:xfrm>
            <a:off x="8739936" y="1940288"/>
            <a:ext cx="809126" cy="29840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" name="Rounded Rectangle 13">
            <a:extLst>
              <a:ext uri="{FF2B5EF4-FFF2-40B4-BE49-F238E27FC236}">
                <a16:creationId xmlns:a16="http://schemas.microsoft.com/office/drawing/2014/main" id="{FF502FCF-054A-4ABD-BCD0-939525C5A0EF}"/>
              </a:ext>
            </a:extLst>
          </p:cNvPr>
          <p:cNvSpPr/>
          <p:nvPr/>
        </p:nvSpPr>
        <p:spPr>
          <a:xfrm>
            <a:off x="8334058" y="2516841"/>
            <a:ext cx="898719" cy="29840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1" name="Rounded Rectangle 19">
            <a:extLst>
              <a:ext uri="{FF2B5EF4-FFF2-40B4-BE49-F238E27FC236}">
                <a16:creationId xmlns:a16="http://schemas.microsoft.com/office/drawing/2014/main" id="{21FB5039-B507-4EB4-A001-450A161BA53E}"/>
              </a:ext>
            </a:extLst>
          </p:cNvPr>
          <p:cNvSpPr/>
          <p:nvPr/>
        </p:nvSpPr>
        <p:spPr>
          <a:xfrm>
            <a:off x="8457465" y="4432902"/>
            <a:ext cx="686535" cy="298408"/>
          </a:xfrm>
          <a:prstGeom prst="roundRect">
            <a:avLst/>
          </a:prstGeom>
          <a:solidFill>
            <a:srgbClr val="B7D5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2" name="Rounded Rectangle 20">
            <a:extLst>
              <a:ext uri="{FF2B5EF4-FFF2-40B4-BE49-F238E27FC236}">
                <a16:creationId xmlns:a16="http://schemas.microsoft.com/office/drawing/2014/main" id="{F8538885-4B07-4321-A7AC-D24ADDB0F25C}"/>
              </a:ext>
            </a:extLst>
          </p:cNvPr>
          <p:cNvSpPr/>
          <p:nvPr/>
        </p:nvSpPr>
        <p:spPr>
          <a:xfrm>
            <a:off x="8621034" y="5512523"/>
            <a:ext cx="686535" cy="298408"/>
          </a:xfrm>
          <a:prstGeom prst="roundRect">
            <a:avLst/>
          </a:prstGeom>
          <a:solidFill>
            <a:srgbClr val="B7D57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91440" rIns="0" bIns="91440" rtlCol="0" anchor="ctr"/>
          <a:lstStyle/>
          <a:p>
            <a:pPr algn="ctr"/>
            <a:r>
              <a:rPr lang="en-US" sz="2400" dirty="0" err="1">
                <a:solidFill>
                  <a:srgbClr val="00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endParaRPr lang="en-US" sz="2400" dirty="0">
              <a:solidFill>
                <a:srgbClr val="000000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00011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uiExpand="1" build="p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2805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1881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1881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343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9692044" y="248575"/>
            <a:ext cx="2499955" cy="777692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Đọc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lại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toàn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bài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33710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6" name="组合 2365"/>
          <p:cNvGrpSpPr/>
          <p:nvPr/>
        </p:nvGrpSpPr>
        <p:grpSpPr>
          <a:xfrm>
            <a:off x="4298119" y="1888748"/>
            <a:ext cx="3738525" cy="1442975"/>
            <a:chOff x="4282990" y="1069976"/>
            <a:chExt cx="2803886" cy="1082232"/>
          </a:xfrm>
        </p:grpSpPr>
        <p:sp>
          <p:nvSpPr>
            <p:cNvPr id="9" name="文本框 8"/>
            <p:cNvSpPr txBox="1"/>
            <p:nvPr/>
          </p:nvSpPr>
          <p:spPr>
            <a:xfrm>
              <a:off x="4282990" y="1069976"/>
              <a:ext cx="2803886" cy="7464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Luyện</a:t>
              </a:r>
              <a:r>
                <a:rPr kumimoji="0" lang="en-US" altLang="zh-CN" sz="5867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 </a:t>
              </a:r>
              <a:r>
                <a:rPr kumimoji="0" lang="en-US" altLang="zh-CN" sz="5867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华康海报体W12(P)" panose="040B0C00000000000000" pitchFamily="82" charset="-122"/>
                  <a:cs typeface="+mn-cs"/>
                </a:rPr>
                <a:t>tập</a:t>
              </a:r>
              <a:endParaRPr kumimoji="0" lang="zh-CN" altLang="en-US" sz="58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499653" y="3141407"/>
            <a:ext cx="1572067" cy="3740032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8531230" y="3992034"/>
            <a:ext cx="2161117" cy="2865967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6255809" y="4070352"/>
            <a:ext cx="1970617" cy="2823633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3286126" y="4072468"/>
            <a:ext cx="2870199" cy="2823633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9443651"/>
      </p:ext>
    </p:extLst>
  </p:cSld>
  <p:clrMapOvr>
    <a:masterClrMapping/>
  </p:clrMapOvr>
  <p:transition spd="slow">
    <p:randomBar dir="vert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3EC8A93D-59D2-45C0-A51E-FEA8CA54FC97}"/>
              </a:ext>
            </a:extLst>
          </p:cNvPr>
          <p:cNvSpPr txBox="1"/>
          <p:nvPr/>
        </p:nvSpPr>
        <p:spPr>
          <a:xfrm>
            <a:off x="1615736" y="2963028"/>
            <a:ext cx="4524741" cy="2589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2D811B1-E660-47FC-8FAD-54F216208788}"/>
              </a:ext>
            </a:extLst>
          </p:cNvPr>
          <p:cNvSpPr txBox="1"/>
          <p:nvPr/>
        </p:nvSpPr>
        <p:spPr>
          <a:xfrm>
            <a:off x="1438183" y="1005347"/>
            <a:ext cx="9880846" cy="6504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1.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Tìm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từ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ngữ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chỉ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sự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vật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khổ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thơ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hai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hoặc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  <a:endParaRPr lang="vi-VN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769756B-F793-4C2B-AC4A-97D607B52844}"/>
              </a:ext>
            </a:extLst>
          </p:cNvPr>
          <p:cNvSpPr txBox="1"/>
          <p:nvPr/>
        </p:nvSpPr>
        <p:spPr>
          <a:xfrm>
            <a:off x="6490731" y="2960914"/>
            <a:ext cx="5243829" cy="2589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16AF723-86DF-49DE-9F17-1DE76FFD508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colorTemperature colorTemp="4700"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2472" y="2261641"/>
            <a:ext cx="499285" cy="49928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DEEB721-F1D3-4D2C-AE0B-10C472C89FA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3412" y="2286782"/>
            <a:ext cx="537328" cy="537328"/>
          </a:xfrm>
          <a:prstGeom prst="rect">
            <a:avLst/>
          </a:prstGeom>
        </p:spPr>
      </p:pic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467BD1D-5DBB-4460-B1BF-B913C54E03C1}"/>
              </a:ext>
            </a:extLst>
          </p:cNvPr>
          <p:cNvCxnSpPr/>
          <p:nvPr/>
        </p:nvCxnSpPr>
        <p:spPr>
          <a:xfrm>
            <a:off x="2698812" y="3568823"/>
            <a:ext cx="1525890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15DEC32-1A50-4391-9A1E-EAA58A232CEF}"/>
              </a:ext>
            </a:extLst>
          </p:cNvPr>
          <p:cNvCxnSpPr>
            <a:cxnSpLocks/>
          </p:cNvCxnSpPr>
          <p:nvPr/>
        </p:nvCxnSpPr>
        <p:spPr>
          <a:xfrm>
            <a:off x="4714043" y="3559946"/>
            <a:ext cx="71021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CE63CFA4-E398-42F9-9C86-C9915DDE779F}"/>
              </a:ext>
            </a:extLst>
          </p:cNvPr>
          <p:cNvCxnSpPr>
            <a:cxnSpLocks/>
          </p:cNvCxnSpPr>
          <p:nvPr/>
        </p:nvCxnSpPr>
        <p:spPr>
          <a:xfrm>
            <a:off x="4119238" y="4246782"/>
            <a:ext cx="1660125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7A92393-FF8E-4B80-B615-55BA5CFB3C79}"/>
              </a:ext>
            </a:extLst>
          </p:cNvPr>
          <p:cNvCxnSpPr>
            <a:cxnSpLocks/>
          </p:cNvCxnSpPr>
          <p:nvPr/>
        </p:nvCxnSpPr>
        <p:spPr>
          <a:xfrm>
            <a:off x="4753992" y="4876272"/>
            <a:ext cx="69324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18B17B7F-8732-4BF8-857C-2089C0C2F7CC}"/>
              </a:ext>
            </a:extLst>
          </p:cNvPr>
          <p:cNvCxnSpPr>
            <a:cxnSpLocks/>
          </p:cNvCxnSpPr>
          <p:nvPr/>
        </p:nvCxnSpPr>
        <p:spPr>
          <a:xfrm>
            <a:off x="4127723" y="5505762"/>
            <a:ext cx="693243" cy="8877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20B8260-FD06-4E43-8F6F-5EF9B7731C10}"/>
              </a:ext>
            </a:extLst>
          </p:cNvPr>
          <p:cNvCxnSpPr>
            <a:cxnSpLocks/>
          </p:cNvCxnSpPr>
          <p:nvPr/>
        </p:nvCxnSpPr>
        <p:spPr>
          <a:xfrm>
            <a:off x="9347793" y="3552675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990402C6-08C9-47DF-B1F3-CBBCEB07CB20}"/>
              </a:ext>
            </a:extLst>
          </p:cNvPr>
          <p:cNvCxnSpPr>
            <a:cxnSpLocks/>
          </p:cNvCxnSpPr>
          <p:nvPr/>
        </p:nvCxnSpPr>
        <p:spPr>
          <a:xfrm>
            <a:off x="7218372" y="4255659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2998E9A4-656C-461A-9025-FFE2D7A1A879}"/>
              </a:ext>
            </a:extLst>
          </p:cNvPr>
          <p:cNvCxnSpPr>
            <a:cxnSpLocks/>
          </p:cNvCxnSpPr>
          <p:nvPr/>
        </p:nvCxnSpPr>
        <p:spPr>
          <a:xfrm>
            <a:off x="8747657" y="4876272"/>
            <a:ext cx="568564" cy="0"/>
          </a:xfrm>
          <a:prstGeom prst="line">
            <a:avLst/>
          </a:prstGeom>
          <a:ln w="3810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452953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  <p:bldP spid="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Củng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cố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bài</a:t>
            </a:r>
            <a:r>
              <a:rPr kumimoji="0" lang="en-US" altLang="zh-CN" sz="6400" b="1" i="0" u="none" strike="noStrike" kern="1200" cap="none" spc="0" normalizeH="0" baseline="0" noProof="0" dirty="0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 </a:t>
            </a:r>
            <a:r>
              <a:rPr kumimoji="0" lang="en-US" altLang="zh-CN" sz="6400" b="1" i="0" u="none" strike="noStrike" kern="1200" cap="none" spc="0" normalizeH="0" baseline="0" noProof="0" dirty="0" err="1">
                <a:ln>
                  <a:noFill/>
                </a:ln>
                <a:solidFill>
                  <a:srgbClr val="FCB6C5">
                    <a:lumMod val="9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华康海报体W12(P)" panose="040B0C00000000000000" pitchFamily="82" charset="-122"/>
                <a:cs typeface="+mn-cs"/>
              </a:rPr>
              <a:t>học</a:t>
            </a:r>
            <a:endParaRPr kumimoji="0" lang="en-US" altLang="zh-CN" sz="6400" b="1" i="0" u="none" strike="noStrike" kern="1200" cap="none" spc="0" normalizeH="0" baseline="0" noProof="0" dirty="0">
              <a:ln>
                <a:noFill/>
              </a:ln>
              <a:solidFill>
                <a:srgbClr val="FCB6C5">
                  <a:lumMod val="90000"/>
                </a:srgbClr>
              </a:solidFill>
              <a:effectLst/>
              <a:uLnTx/>
              <a:uFillTx/>
              <a:latin typeface="Arial" panose="020B0604020202020204" pitchFamily="34" charset="0"/>
              <a:ea typeface="华康海报体W12(P)" panose="040B0C00000000000000" pitchFamily="82" charset="-122"/>
              <a:cs typeface="+mn-cs"/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377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/>
                  <a:ea typeface="黑体" panose="02010609060101010101" pitchFamily="49" charset="-122"/>
                  <a:cs typeface="+mn-cs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黑体" panose="02010609060101010101" pitchFamily="49" charset="-122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0266880"/>
      </p:ext>
    </p:extLst>
  </p:cSld>
  <p:clrMapOvr>
    <a:masterClrMapping/>
  </p:clrMapOvr>
  <p:transition spd="slow">
    <p:randomBar dir="vert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228601"/>
            <a:ext cx="9144000" cy="23066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981200" y="376904"/>
            <a:ext cx="8412479" cy="755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Bài trước em đã học bài gì?</a:t>
            </a:r>
            <a:endParaRPr kumimoji="0" lang="en-US" sz="168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220980" y="3629152"/>
            <a:ext cx="5875020" cy="2482346"/>
          </a:xfrm>
          <a:prstGeom prst="cloudCallout">
            <a:avLst>
              <a:gd name="adj1" fmla="val 87219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2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Cuốn sách của em</a:t>
            </a: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8926487" y="5620772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0" y="419666"/>
            <a:ext cx="9509760" cy="22605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24000" y="663989"/>
            <a:ext cx="8961119" cy="15684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Tên sách là hàng chữ lớn ở khoảng giữa....</a:t>
            </a:r>
            <a:endParaRPr kumimoji="0" lang="en-US" sz="192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241303" y="3524575"/>
            <a:ext cx="5612130" cy="2644993"/>
          </a:xfrm>
          <a:prstGeom prst="cloudCallout">
            <a:avLst>
              <a:gd name="adj1" fmla="val 66042"/>
              <a:gd name="adj2" fmla="val -6639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Bìa sách</a:t>
            </a: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44608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2560" y="411481"/>
            <a:ext cx="9784080" cy="21237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798320" y="753160"/>
            <a:ext cx="9326879" cy="755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2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 viết sách được gọi là:</a:t>
            </a:r>
            <a:endParaRPr kumimoji="0" lang="en-US" sz="168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0" y="3703321"/>
            <a:ext cx="5141102" cy="2671812"/>
          </a:xfrm>
          <a:prstGeom prst="cloudCallout">
            <a:avLst>
              <a:gd name="adj1" fmla="val 95494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Tác giả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08922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036" b="11313"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37160"/>
            <a:ext cx="10241280" cy="24889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0061" l="0" r="99400">
                        <a14:foregroundMark x1="39400" y1="16803" x2="39400" y2="23258"/>
                        <a14:foregroundMark x1="39800" y1="17623" x2="42200" y2="24180"/>
                        <a14:foregroundMark x1="56800" y1="17623" x2="59500" y2="241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49"/>
          <a:stretch>
            <a:fillRect/>
          </a:stretch>
        </p:blipFill>
        <p:spPr bwMode="auto">
          <a:xfrm>
            <a:off x="7467600" y="3524576"/>
            <a:ext cx="2743200" cy="24698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1341120" y="274638"/>
            <a:ext cx="9509760" cy="8299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Ngay sau trang bìa là gì......</a:t>
            </a:r>
            <a:endParaRPr kumimoji="0" lang="en-US" sz="192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8" name="Cloud Callout 17"/>
          <p:cNvSpPr/>
          <p:nvPr/>
        </p:nvSpPr>
        <p:spPr>
          <a:xfrm>
            <a:off x="-121920" y="3819931"/>
            <a:ext cx="4160520" cy="2482346"/>
          </a:xfrm>
          <a:prstGeom prst="cloudCallout">
            <a:avLst>
              <a:gd name="adj1" fmla="val 95494"/>
              <a:gd name="adj2" fmla="val -13353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Mục lục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2" name="Right Arrow 21">
            <a:hlinkClick r:id="rId6" action="ppaction://hlinksldjump"/>
          </p:cNvPr>
          <p:cNvSpPr/>
          <p:nvPr/>
        </p:nvSpPr>
        <p:spPr>
          <a:xfrm>
            <a:off x="11252984" y="6030914"/>
            <a:ext cx="939016" cy="772302"/>
          </a:xfrm>
          <a:prstGeom prst="rightArrow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Trở</a:t>
            </a:r>
            <a:r>
              <a:rPr kumimoji="0" lang="en-US" sz="126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265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endParaRPr kumimoji="0" lang="en-US" sz="126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bldLvl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684234" y="1480272"/>
            <a:ext cx="7332954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377"/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Bài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16: Khi </a:t>
            </a:r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trang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sách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</a:t>
            </a:r>
            <a:r>
              <a:rPr lang="en-US" altLang="zh-CN" sz="6400" b="1" dirty="0" err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mở</a:t>
            </a:r>
            <a:r>
              <a:rPr lang="en-US" altLang="zh-CN" sz="6400" b="1" dirty="0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 ra</a:t>
            </a: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668866" y="1624613"/>
            <a:ext cx="4096260" cy="5290537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914377"/>
              <a:endParaRPr lang="zh-CN" altLang="en-US">
                <a:solidFill>
                  <a:prstClr val="black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文本框 889"/>
          <p:cNvSpPr txBox="1">
            <a:spLocks noChangeArrowheads="1"/>
          </p:cNvSpPr>
          <p:nvPr/>
        </p:nvSpPr>
        <p:spPr bwMode="auto">
          <a:xfrm>
            <a:off x="4259572" y="517584"/>
            <a:ext cx="369844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685783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3600" b="1">
                <a:solidFill>
                  <a:srgbClr val="FCB6C5">
                    <a:lumMod val="90000"/>
                  </a:srgbClr>
                </a:solidFill>
                <a:latin typeface="Arial" panose="020B0604020202020204" pitchFamily="34" charset="0"/>
                <a:ea typeface="华康海报体W12(P)" panose="040B0C00000000000000" pitchFamily="82" charset="-122"/>
              </a:rPr>
              <a:t>Yêu cầu cần đạt</a:t>
            </a:r>
            <a:endParaRPr lang="zh-CN" altLang="en-US" sz="3600" b="1" dirty="0">
              <a:solidFill>
                <a:srgbClr val="FCB6C5">
                  <a:lumMod val="90000"/>
                </a:srgbClr>
              </a:solidFill>
              <a:latin typeface="Arial" panose="020B0604020202020204" pitchFamily="34" charset="0"/>
              <a:ea typeface="华康海报体W12(P)" panose="040B0C00000000000000" pitchFamily="82" charset="-122"/>
            </a:endParaRPr>
          </a:p>
        </p:txBody>
      </p:sp>
      <p:sp>
        <p:nvSpPr>
          <p:cNvPr id="20" name="圆角矩形标注 19"/>
          <p:cNvSpPr/>
          <p:nvPr/>
        </p:nvSpPr>
        <p:spPr>
          <a:xfrm>
            <a:off x="2977537" y="1656784"/>
            <a:ext cx="6552088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1457" name="矩形 1456"/>
          <p:cNvSpPr/>
          <p:nvPr/>
        </p:nvSpPr>
        <p:spPr>
          <a:xfrm>
            <a:off x="2977537" y="1952837"/>
            <a:ext cx="6805827" cy="7600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33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Đọc đúng rõ ràng một văn bản thơ</a:t>
            </a:r>
            <a:endParaRPr lang="zh-CN" altLang="en-US" sz="3300" dirty="0">
              <a:solidFill>
                <a:prstClr val="black">
                  <a:lumMod val="85000"/>
                  <a:lumOff val="15000"/>
                </a:prstClr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45525" y="1420435"/>
            <a:ext cx="1316851" cy="1796444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9625" y="3329145"/>
            <a:ext cx="1316851" cy="1390008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345525" y="4927193"/>
            <a:ext cx="1316851" cy="1524556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zh-CN" altLang="en-US">
                <a:solidFill>
                  <a:prstClr val="white"/>
                </a:solidFill>
                <a:latin typeface="Arial" panose="020B0604020202020204"/>
                <a:ea typeface="黑体" panose="02010609060101010101" pitchFamily="49" charset="-122"/>
              </a:endParaRPr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pPr defTabSz="914377"/>
                  <a:endParaRPr lang="zh-CN" altLang="en-US">
                    <a:solidFill>
                      <a:prstClr val="black"/>
                    </a:solidFill>
                    <a:latin typeface="Arial" panose="020B0604020202020204"/>
                    <a:ea typeface="黑体" panose="02010609060101010101" pitchFamily="49" charset="-122"/>
                  </a:endParaRPr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377"/>
                <a:endParaRPr lang="zh-CN" altLang="en-US">
                  <a:solidFill>
                    <a:prstClr val="black"/>
                  </a:solidFill>
                  <a:latin typeface="Arial" panose="020B0604020202020204"/>
                  <a:ea typeface="黑体" panose="02010609060101010101" pitchFamily="49" charset="-122"/>
                </a:endParaRPr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3038621" y="5109538"/>
            <a:ext cx="8759802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6" name="矩形 3585"/>
          <p:cNvSpPr/>
          <p:nvPr/>
        </p:nvSpPr>
        <p:spPr>
          <a:xfrm>
            <a:off x="3174277" y="5109538"/>
            <a:ext cx="8759802" cy="12185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26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Hiểu nội dung bài: Sách mang cho ta bao điều kì diệu, sách mở ra trước mắt chúng ta cả một thế giới sinh độn</a:t>
            </a:r>
            <a:r>
              <a:rPr lang="en-US" altLang="zh-CN" sz="26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g</a:t>
            </a:r>
            <a:endParaRPr lang="zh-CN" altLang="en-US" sz="2600" dirty="0">
              <a:solidFill>
                <a:prstClr val="black">
                  <a:lumMod val="85000"/>
                  <a:lumOff val="15000"/>
                </a:prstClr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87" name="圆角矩形标注 3586"/>
          <p:cNvSpPr/>
          <p:nvPr/>
        </p:nvSpPr>
        <p:spPr>
          <a:xfrm flipH="1">
            <a:off x="2977537" y="3377031"/>
            <a:ext cx="6140344" cy="1294237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zh-CN" altLang="en-US">
              <a:solidFill>
                <a:prstClr val="white"/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  <p:sp>
        <p:nvSpPr>
          <p:cNvPr id="3590" name="矩形 3589"/>
          <p:cNvSpPr/>
          <p:nvPr/>
        </p:nvSpPr>
        <p:spPr>
          <a:xfrm>
            <a:off x="3074119" y="3630991"/>
            <a:ext cx="6140344" cy="7397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50000"/>
              </a:lnSpc>
            </a:pPr>
            <a:r>
              <a:rPr lang="vi-VN" altLang="zh-CN" sz="3200" kern="0" dirty="0">
                <a:solidFill>
                  <a:prstClr val="black">
                    <a:lumMod val="85000"/>
                    <a:lumOff val="15000"/>
                  </a:prstClr>
                </a:solidFill>
                <a:latin typeface="Arial" panose="020B0604020202020204"/>
                <a:ea typeface="黑体" panose="02010609060101010101" pitchFamily="49" charset="-122"/>
              </a:rPr>
              <a:t>Trả lời được các câu hỏi của bài.</a:t>
            </a:r>
            <a:endParaRPr lang="zh-CN" altLang="en-US" sz="3200" dirty="0">
              <a:solidFill>
                <a:prstClr val="black">
                  <a:lumMod val="85000"/>
                  <a:lumOff val="15000"/>
                </a:prstClr>
              </a:solidFill>
              <a:latin typeface="Arial" panose="020B0604020202020204"/>
              <a:ea typeface="黑体" panose="02010609060101010101" pitchFamily="49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5526082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7" grpId="0"/>
      <p:bldP spid="3586" grpId="0"/>
      <p:bldP spid="359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5" name="Group 1724">
            <a:extLst>
              <a:ext uri="{FF2B5EF4-FFF2-40B4-BE49-F238E27FC236}">
                <a16:creationId xmlns:a16="http://schemas.microsoft.com/office/drawing/2014/main" id="{0D36747A-EB32-43E4-8507-A69A1EDA2B7C}"/>
              </a:ext>
            </a:extLst>
          </p:cNvPr>
          <p:cNvGrpSpPr/>
          <p:nvPr/>
        </p:nvGrpSpPr>
        <p:grpSpPr>
          <a:xfrm>
            <a:off x="1577816" y="363984"/>
            <a:ext cx="9259410" cy="6680447"/>
            <a:chOff x="952500" y="829486"/>
            <a:chExt cx="4343400" cy="3504035"/>
          </a:xfrm>
        </p:grpSpPr>
        <p:pic>
          <p:nvPicPr>
            <p:cNvPr id="1726" name="Picture 1725">
              <a:extLst>
                <a:ext uri="{FF2B5EF4-FFF2-40B4-BE49-F238E27FC236}">
                  <a16:creationId xmlns:a16="http://schemas.microsoft.com/office/drawing/2014/main" id="{635108A3-8B56-45A9-AB00-5D4FB89B9FC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50000"/>
                      </a14:imgEffect>
                      <a14:imgEffect>
                        <a14:brightnessContrast contrast="20000"/>
                      </a14:imgEffect>
                    </a14:imgLayer>
                  </a14:imgProps>
                </a:ext>
              </a:extLst>
            </a:blip>
            <a:srcRect l="15739" t="14062" r="27599" b="5730"/>
            <a:stretch/>
          </p:blipFill>
          <p:spPr>
            <a:xfrm>
              <a:off x="952500" y="829486"/>
              <a:ext cx="4343400" cy="3456763"/>
            </a:xfrm>
            <a:prstGeom prst="roundRect">
              <a:avLst>
                <a:gd name="adj" fmla="val 9867"/>
              </a:avLst>
            </a:prstGeom>
          </p:spPr>
        </p:pic>
        <p:sp>
          <p:nvSpPr>
            <p:cNvPr id="1727" name="Rounded Rectangle 3">
              <a:extLst>
                <a:ext uri="{FF2B5EF4-FFF2-40B4-BE49-F238E27FC236}">
                  <a16:creationId xmlns:a16="http://schemas.microsoft.com/office/drawing/2014/main" id="{15D625DD-A89C-4777-8E2D-52298FC8E1F0}"/>
                </a:ext>
              </a:extLst>
            </p:cNvPr>
            <p:cNvSpPr/>
            <p:nvPr/>
          </p:nvSpPr>
          <p:spPr>
            <a:xfrm rot="21424314">
              <a:off x="1406552" y="1553908"/>
              <a:ext cx="1853983" cy="2779613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8" name="Rounded Rectangle 3">
              <a:extLst>
                <a:ext uri="{FF2B5EF4-FFF2-40B4-BE49-F238E27FC236}">
                  <a16:creationId xmlns:a16="http://schemas.microsoft.com/office/drawing/2014/main" id="{539FF619-272A-4400-AB66-AB7A162150BA}"/>
                </a:ext>
              </a:extLst>
            </p:cNvPr>
            <p:cNvSpPr/>
            <p:nvPr/>
          </p:nvSpPr>
          <p:spPr>
            <a:xfrm rot="21289758">
              <a:off x="3067435" y="1493261"/>
              <a:ext cx="1988477" cy="1597058"/>
            </a:xfrm>
            <a:custGeom>
              <a:avLst/>
              <a:gdLst>
                <a:gd name="connsiteX0" fmla="*/ 0 w 2578419"/>
                <a:gd name="connsiteY0" fmla="*/ 345153 h 2070874"/>
                <a:gd name="connsiteX1" fmla="*/ 345153 w 2578419"/>
                <a:gd name="connsiteY1" fmla="*/ 0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3656 w 2578419"/>
                <a:gd name="connsiteY1" fmla="*/ 107782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65930 w 2578419"/>
                <a:gd name="connsiteY1" fmla="*/ 193158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0222 w 2578419"/>
                <a:gd name="connsiteY1" fmla="*/ 145727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0 w 2578419"/>
                <a:gd name="connsiteY0" fmla="*/ 345153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0 w 2578419"/>
                <a:gd name="connsiteY8" fmla="*/ 345153 h 2070874"/>
                <a:gd name="connsiteX0" fmla="*/ 46572 w 2578419"/>
                <a:gd name="connsiteY0" fmla="*/ 358932 h 2070874"/>
                <a:gd name="connsiteX1" fmla="*/ 374514 w 2578419"/>
                <a:gd name="connsiteY1" fmla="*/ 98296 h 2070874"/>
                <a:gd name="connsiteX2" fmla="*/ 2233266 w 2578419"/>
                <a:gd name="connsiteY2" fmla="*/ 0 h 2070874"/>
                <a:gd name="connsiteX3" fmla="*/ 2578419 w 2578419"/>
                <a:gd name="connsiteY3" fmla="*/ 345153 h 2070874"/>
                <a:gd name="connsiteX4" fmla="*/ 2578419 w 2578419"/>
                <a:gd name="connsiteY4" fmla="*/ 1725721 h 2070874"/>
                <a:gd name="connsiteX5" fmla="*/ 2233266 w 2578419"/>
                <a:gd name="connsiteY5" fmla="*/ 2070874 h 2070874"/>
                <a:gd name="connsiteX6" fmla="*/ 345153 w 2578419"/>
                <a:gd name="connsiteY6" fmla="*/ 2070874 h 2070874"/>
                <a:gd name="connsiteX7" fmla="*/ 0 w 2578419"/>
                <a:gd name="connsiteY7" fmla="*/ 1725721 h 2070874"/>
                <a:gd name="connsiteX8" fmla="*/ 46572 w 2578419"/>
                <a:gd name="connsiteY8" fmla="*/ 358932 h 207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8419" h="2070874">
                  <a:moveTo>
                    <a:pt x="46572" y="358932"/>
                  </a:moveTo>
                  <a:cubicBezTo>
                    <a:pt x="46572" y="168309"/>
                    <a:pt x="183891" y="98296"/>
                    <a:pt x="374514" y="98296"/>
                  </a:cubicBezTo>
                  <a:cubicBezTo>
                    <a:pt x="1003885" y="98296"/>
                    <a:pt x="1603895" y="0"/>
                    <a:pt x="2233266" y="0"/>
                  </a:cubicBezTo>
                  <a:cubicBezTo>
                    <a:pt x="2423889" y="0"/>
                    <a:pt x="2578419" y="154530"/>
                    <a:pt x="2578419" y="345153"/>
                  </a:cubicBezTo>
                  <a:lnTo>
                    <a:pt x="2578419" y="1725721"/>
                  </a:lnTo>
                  <a:cubicBezTo>
                    <a:pt x="2578419" y="1916344"/>
                    <a:pt x="2423889" y="2070874"/>
                    <a:pt x="2233266" y="2070874"/>
                  </a:cubicBezTo>
                  <a:lnTo>
                    <a:pt x="345153" y="2070874"/>
                  </a:lnTo>
                  <a:cubicBezTo>
                    <a:pt x="154530" y="2070874"/>
                    <a:pt x="0" y="1916344"/>
                    <a:pt x="0" y="1725721"/>
                  </a:cubicBezTo>
                  <a:lnTo>
                    <a:pt x="46572" y="35893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29" name="Rounded Rectangle 4">
              <a:extLst>
                <a:ext uri="{FF2B5EF4-FFF2-40B4-BE49-F238E27FC236}">
                  <a16:creationId xmlns:a16="http://schemas.microsoft.com/office/drawing/2014/main" id="{3F0B23C5-2C47-4670-97B7-0B28744B6CDD}"/>
                </a:ext>
              </a:extLst>
            </p:cNvPr>
            <p:cNvSpPr/>
            <p:nvPr/>
          </p:nvSpPr>
          <p:spPr>
            <a:xfrm rot="21289758">
              <a:off x="3076787" y="2422982"/>
              <a:ext cx="2051660" cy="1597058"/>
            </a:xfrm>
            <a:custGeom>
              <a:avLst/>
              <a:gdLst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93878 w 2193878"/>
                <a:gd name="connsiteY3" fmla="*/ 266182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  <a:gd name="connsiteX0" fmla="*/ 0 w 2193878"/>
                <a:gd name="connsiteY0" fmla="*/ 266182 h 1597058"/>
                <a:gd name="connsiteX1" fmla="*/ 266182 w 2193878"/>
                <a:gd name="connsiteY1" fmla="*/ 0 h 1597058"/>
                <a:gd name="connsiteX2" fmla="*/ 1927696 w 2193878"/>
                <a:gd name="connsiteY2" fmla="*/ 0 h 1597058"/>
                <a:gd name="connsiteX3" fmla="*/ 2186109 w 2193878"/>
                <a:gd name="connsiteY3" fmla="*/ 246351 h 1597058"/>
                <a:gd name="connsiteX4" fmla="*/ 2193878 w 2193878"/>
                <a:gd name="connsiteY4" fmla="*/ 1330876 h 1597058"/>
                <a:gd name="connsiteX5" fmla="*/ 1927696 w 2193878"/>
                <a:gd name="connsiteY5" fmla="*/ 1597058 h 1597058"/>
                <a:gd name="connsiteX6" fmla="*/ 266182 w 2193878"/>
                <a:gd name="connsiteY6" fmla="*/ 1597058 h 1597058"/>
                <a:gd name="connsiteX7" fmla="*/ 0 w 2193878"/>
                <a:gd name="connsiteY7" fmla="*/ 1330876 h 1597058"/>
                <a:gd name="connsiteX8" fmla="*/ 0 w 2193878"/>
                <a:gd name="connsiteY8" fmla="*/ 266182 h 1597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3878" h="1597058">
                  <a:moveTo>
                    <a:pt x="0" y="266182"/>
                  </a:moveTo>
                  <a:cubicBezTo>
                    <a:pt x="0" y="119174"/>
                    <a:pt x="119174" y="0"/>
                    <a:pt x="266182" y="0"/>
                  </a:cubicBezTo>
                  <a:lnTo>
                    <a:pt x="1927696" y="0"/>
                  </a:lnTo>
                  <a:cubicBezTo>
                    <a:pt x="2074704" y="0"/>
                    <a:pt x="2186109" y="99343"/>
                    <a:pt x="2186109" y="246351"/>
                  </a:cubicBezTo>
                  <a:cubicBezTo>
                    <a:pt x="1524238" y="770174"/>
                    <a:pt x="1821531" y="1193105"/>
                    <a:pt x="2193878" y="1330876"/>
                  </a:cubicBezTo>
                  <a:cubicBezTo>
                    <a:pt x="2193878" y="1477884"/>
                    <a:pt x="2074704" y="1597058"/>
                    <a:pt x="1927696" y="1597058"/>
                  </a:cubicBezTo>
                  <a:lnTo>
                    <a:pt x="266182" y="1597058"/>
                  </a:lnTo>
                  <a:cubicBezTo>
                    <a:pt x="119174" y="1597058"/>
                    <a:pt x="0" y="1477884"/>
                    <a:pt x="0" y="1330876"/>
                  </a:cubicBezTo>
                  <a:lnTo>
                    <a:pt x="0" y="266182"/>
                  </a:lnTo>
                  <a:close/>
                </a:path>
              </a:pathLst>
            </a:custGeom>
            <a:solidFill>
              <a:srgbClr val="D6EEFA"/>
            </a:solidFill>
            <a:ln>
              <a:noFill/>
            </a:ln>
            <a:effectLst>
              <a:softEdge rad="317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0" name="Rounded Rectangle 6">
              <a:extLst>
                <a:ext uri="{FF2B5EF4-FFF2-40B4-BE49-F238E27FC236}">
                  <a16:creationId xmlns:a16="http://schemas.microsoft.com/office/drawing/2014/main" id="{940D1C68-BE7C-4F6C-ABE2-26B631F6A4AD}"/>
                </a:ext>
              </a:extLst>
            </p:cNvPr>
            <p:cNvSpPr/>
            <p:nvPr/>
          </p:nvSpPr>
          <p:spPr>
            <a:xfrm rot="21289758">
              <a:off x="3588153" y="2228233"/>
              <a:ext cx="1331664" cy="960536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1" name="Rounded Rectangle 7">
              <a:extLst>
                <a:ext uri="{FF2B5EF4-FFF2-40B4-BE49-F238E27FC236}">
                  <a16:creationId xmlns:a16="http://schemas.microsoft.com/office/drawing/2014/main" id="{0714E461-C880-4E49-B5EE-09893F271682}"/>
                </a:ext>
              </a:extLst>
            </p:cNvPr>
            <p:cNvSpPr/>
            <p:nvPr/>
          </p:nvSpPr>
          <p:spPr>
            <a:xfrm rot="21441368">
              <a:off x="3417053" y="3357964"/>
              <a:ext cx="1331664" cy="519272"/>
            </a:xfrm>
            <a:prstGeom prst="roundRect">
              <a:avLst>
                <a:gd name="adj" fmla="val 49234"/>
              </a:avLst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2" name="Rectangle 1731">
              <a:extLst>
                <a:ext uri="{FF2B5EF4-FFF2-40B4-BE49-F238E27FC236}">
                  <a16:creationId xmlns:a16="http://schemas.microsoft.com/office/drawing/2014/main" id="{D2C0010B-8290-4B13-98AE-7AAB05B060ED}"/>
                </a:ext>
              </a:extLst>
            </p:cNvPr>
            <p:cNvSpPr/>
            <p:nvPr/>
          </p:nvSpPr>
          <p:spPr>
            <a:xfrm>
              <a:off x="1190625" y="942975"/>
              <a:ext cx="2457450" cy="3501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3" name="Rounded Rectangle 9">
              <a:extLst>
                <a:ext uri="{FF2B5EF4-FFF2-40B4-BE49-F238E27FC236}">
                  <a16:creationId xmlns:a16="http://schemas.microsoft.com/office/drawing/2014/main" id="{EBCCFA77-FB73-49AC-A43F-9428DC86F507}"/>
                </a:ext>
              </a:extLst>
            </p:cNvPr>
            <p:cNvSpPr/>
            <p:nvPr/>
          </p:nvSpPr>
          <p:spPr>
            <a:xfrm>
              <a:off x="1586286" y="1769332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4" name="Rounded Rectangle 10">
              <a:extLst>
                <a:ext uri="{FF2B5EF4-FFF2-40B4-BE49-F238E27FC236}">
                  <a16:creationId xmlns:a16="http://schemas.microsoft.com/office/drawing/2014/main" id="{B453C7D4-9356-49E0-83B3-EE35A5ADDD68}"/>
                </a:ext>
              </a:extLst>
            </p:cNvPr>
            <p:cNvSpPr/>
            <p:nvPr/>
          </p:nvSpPr>
          <p:spPr>
            <a:xfrm>
              <a:off x="1753518" y="3514260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735" name="Rounded Rectangle 11">
              <a:extLst>
                <a:ext uri="{FF2B5EF4-FFF2-40B4-BE49-F238E27FC236}">
                  <a16:creationId xmlns:a16="http://schemas.microsoft.com/office/drawing/2014/main" id="{B9BF6A27-3DA1-4166-8601-E3216C95CCE5}"/>
                </a:ext>
              </a:extLst>
            </p:cNvPr>
            <p:cNvSpPr/>
            <p:nvPr/>
          </p:nvSpPr>
          <p:spPr>
            <a:xfrm rot="5231009">
              <a:off x="2333423" y="2990613"/>
              <a:ext cx="1331664" cy="519272"/>
            </a:xfrm>
            <a:prstGeom prst="roundRect">
              <a:avLst/>
            </a:prstGeom>
            <a:solidFill>
              <a:srgbClr val="D6EEFA"/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1736" name="TextBox 1735">
            <a:extLst>
              <a:ext uri="{FF2B5EF4-FFF2-40B4-BE49-F238E27FC236}">
                <a16:creationId xmlns:a16="http://schemas.microsoft.com/office/drawing/2014/main" id="{8DC93B9E-3DB3-409B-BC74-8526E1DB95F1}"/>
              </a:ext>
            </a:extLst>
          </p:cNvPr>
          <p:cNvSpPr txBox="1"/>
          <p:nvPr/>
        </p:nvSpPr>
        <p:spPr>
          <a:xfrm>
            <a:off x="2727038" y="1765662"/>
            <a:ext cx="4066716" cy="2805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Khoảng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xích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Bắt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đầu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cỏ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dại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Thứ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đến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nữa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trẻ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Cuối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cùng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7" name="TextBox 1736">
            <a:extLst>
              <a:ext uri="{FF2B5EF4-FFF2-40B4-BE49-F238E27FC236}">
                <a16:creationId xmlns:a16="http://schemas.microsoft.com/office/drawing/2014/main" id="{78FB3517-B120-4E53-9574-4F6B144FDD29}"/>
              </a:ext>
            </a:extLst>
          </p:cNvPr>
          <p:cNvSpPr txBox="1"/>
          <p:nvPr/>
        </p:nvSpPr>
        <p:spPr>
          <a:xfrm>
            <a:off x="2785345" y="4803591"/>
            <a:ext cx="3547018" cy="1881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biển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những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buồm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Trong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rừng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Với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bao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nhiêu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8" name="TextBox 1737">
            <a:extLst>
              <a:ext uri="{FF2B5EF4-FFF2-40B4-BE49-F238E27FC236}">
                <a16:creationId xmlns:a16="http://schemas.microsoft.com/office/drawing/2014/main" id="{6FC479B5-0031-46A2-99CA-99312FFADCAC}"/>
              </a:ext>
            </a:extLst>
          </p:cNvPr>
          <p:cNvSpPr txBox="1"/>
          <p:nvPr/>
        </p:nvSpPr>
        <p:spPr>
          <a:xfrm>
            <a:off x="6729241" y="2003632"/>
            <a:ext cx="4422016" cy="1881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còn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lửa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cháy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đâu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sâu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Mà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giấy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hề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ướt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</p:txBody>
      </p:sp>
      <p:sp>
        <p:nvSpPr>
          <p:cNvPr id="1739" name="TextBox 1738">
            <a:extLst>
              <a:ext uri="{FF2B5EF4-FFF2-40B4-BE49-F238E27FC236}">
                <a16:creationId xmlns:a16="http://schemas.microsoft.com/office/drawing/2014/main" id="{3FE7DC68-31FE-46B6-B171-D379161C97E7}"/>
              </a:ext>
            </a:extLst>
          </p:cNvPr>
          <p:cNvSpPr txBox="1"/>
          <p:nvPr/>
        </p:nvSpPr>
        <p:spPr>
          <a:xfrm>
            <a:off x="6783916" y="4185624"/>
            <a:ext cx="4775254" cy="2343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không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nói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được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Sao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nghe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điều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gì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Dạt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dào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như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sóng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vỗ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chân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trời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đang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         (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Nguyễn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Nhật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Ánh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)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23F1B00A-6C85-4C8E-B3C1-F2D7DFF12FF6}"/>
              </a:ext>
            </a:extLst>
          </p:cNvPr>
          <p:cNvSpPr/>
          <p:nvPr/>
        </p:nvSpPr>
        <p:spPr>
          <a:xfrm>
            <a:off x="3813894" y="643596"/>
            <a:ext cx="4496262" cy="777692"/>
          </a:xfrm>
          <a:prstGeom prst="round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Khi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sách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mở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ra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FE88A18-9941-4741-A09B-FA5A56B739F5}"/>
              </a:ext>
            </a:extLst>
          </p:cNvPr>
          <p:cNvSpPr/>
          <p:nvPr/>
        </p:nvSpPr>
        <p:spPr>
          <a:xfrm>
            <a:off x="10038590" y="248575"/>
            <a:ext cx="2153409" cy="667548"/>
          </a:xfrm>
          <a:prstGeom prst="roundRect">
            <a:avLst/>
          </a:prstGeom>
          <a:solidFill>
            <a:srgbClr val="00B0F0"/>
          </a:solidFill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/>
              </a:rPr>
              <a:t>Đọc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/>
              </a:rPr>
              <a:t> </a:t>
            </a:r>
            <a:r>
              <a:rPr lang="en-US" sz="2400">
                <a:solidFill>
                  <a:srgbClr val="FF0000"/>
                </a:solidFill>
                <a:latin typeface="Arial" panose="020B0604020202020204"/>
              </a:rPr>
              <a:t>mẫu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916384234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36" grpId="0"/>
      <p:bldP spid="1737" grpId="0"/>
      <p:bldP spid="1738" grpId="0"/>
      <p:bldP spid="1739" grpId="0"/>
      <p:bldP spid="4" grpId="0" animBg="1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3">
      <a:majorFont>
        <a:latin typeface="Arial Black"/>
        <a:ea typeface="方正少儿简体"/>
        <a:cs typeface=""/>
      </a:majorFont>
      <a:minorFont>
        <a:latin typeface="Arial"/>
        <a:ea typeface="方正卡通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87</TotalTime>
  <Words>1202</Words>
  <Application>Microsoft Office PowerPoint</Application>
  <PresentationFormat>Widescreen</PresentationFormat>
  <Paragraphs>237</Paragraphs>
  <Slides>26</Slides>
  <Notes>3</Notes>
  <HiddenSlides>0</HiddenSlides>
  <MMClips>1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26</vt:i4>
      </vt:variant>
    </vt:vector>
  </HeadingPairs>
  <TitlesOfParts>
    <vt:vector size="44" baseType="lpstr">
      <vt:lpstr>宋体</vt:lpstr>
      <vt:lpstr>Arial</vt:lpstr>
      <vt:lpstr>Arial Black</vt:lpstr>
      <vt:lpstr>Arial-Rounded</vt:lpstr>
      <vt:lpstr>Calibri</vt:lpstr>
      <vt:lpstr>等线</vt:lpstr>
      <vt:lpstr>Lato Hairline</vt:lpstr>
      <vt:lpstr>Lato Light</vt:lpstr>
      <vt:lpstr>Lato Regular</vt:lpstr>
      <vt:lpstr>黑体</vt:lpstr>
      <vt:lpstr>Times New Roman</vt:lpstr>
      <vt:lpstr>华康海报体W12(P)</vt:lpstr>
      <vt:lpstr>方正卡通简体</vt:lpstr>
      <vt:lpstr>方正少儿简体</vt:lpstr>
      <vt:lpstr>方正黑体简体</vt:lpstr>
      <vt:lpstr>1_Office Theme</vt:lpstr>
      <vt:lpstr>第一PPT，www.1ppt.com</vt:lpstr>
      <vt:lpstr>Office 主题​​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MTC</cp:lastModifiedBy>
  <cp:revision>26</cp:revision>
  <dcterms:created xsi:type="dcterms:W3CDTF">2021-07-29T04:46:52Z</dcterms:created>
  <dcterms:modified xsi:type="dcterms:W3CDTF">2023-10-24T02:25:39Z</dcterms:modified>
</cp:coreProperties>
</file>