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</p:sldMasterIdLst>
  <p:notesMasterIdLst>
    <p:notesMasterId r:id="rId36"/>
  </p:notesMasterIdLst>
  <p:sldIdLst>
    <p:sldId id="257" r:id="rId5"/>
    <p:sldId id="276" r:id="rId6"/>
    <p:sldId id="277" r:id="rId7"/>
    <p:sldId id="278" r:id="rId8"/>
    <p:sldId id="279" r:id="rId9"/>
    <p:sldId id="280" r:id="rId10"/>
    <p:sldId id="263" r:id="rId11"/>
    <p:sldId id="264" r:id="rId12"/>
    <p:sldId id="265" r:id="rId13"/>
    <p:sldId id="266" r:id="rId14"/>
    <p:sldId id="267" r:id="rId15"/>
    <p:sldId id="271" r:id="rId16"/>
    <p:sldId id="269" r:id="rId17"/>
    <p:sldId id="270" r:id="rId18"/>
    <p:sldId id="282" r:id="rId19"/>
    <p:sldId id="272" r:id="rId20"/>
    <p:sldId id="273" r:id="rId21"/>
    <p:sldId id="274" r:id="rId22"/>
    <p:sldId id="283" r:id="rId23"/>
    <p:sldId id="284" r:id="rId24"/>
    <p:sldId id="285" r:id="rId25"/>
    <p:sldId id="286" r:id="rId26"/>
    <p:sldId id="287" r:id="rId27"/>
    <p:sldId id="288" r:id="rId28"/>
    <p:sldId id="290" r:id="rId29"/>
    <p:sldId id="289" r:id="rId30"/>
    <p:sldId id="302" r:id="rId31"/>
    <p:sldId id="303" r:id="rId32"/>
    <p:sldId id="304" r:id="rId33"/>
    <p:sldId id="305" r:id="rId34"/>
    <p:sldId id="27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90" d="100"/>
          <a:sy n="90" d="100"/>
        </p:scale>
        <p:origin x="52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8219D-55DF-45EB-B25E-1C948F6C6EA0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3.jpeg"/><Relationship Id="rId9" Type="http://schemas.openxmlformats.org/officeDocument/2006/relationships/image" Target="../media/image10.png"/><Relationship Id="rId1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8.png"/><Relationship Id="rId12" Type="http://schemas.microsoft.com/office/2007/relationships/hdphoto" Target="../media/hdphoto3.wdp"/><Relationship Id="rId2" Type="http://schemas.openxmlformats.org/officeDocument/2006/relationships/audio" Target="../media/media2.wav"/><Relationship Id="rId16" Type="http://schemas.openxmlformats.org/officeDocument/2006/relationships/image" Target="../media/image16.png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3.jpeg"/><Relationship Id="rId9" Type="http://schemas.openxmlformats.org/officeDocument/2006/relationships/image" Target="../media/image14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11" Type="http://schemas.openxmlformats.org/officeDocument/2006/relationships/image" Target="../media/image18.png"/><Relationship Id="rId5" Type="http://schemas.openxmlformats.org/officeDocument/2006/relationships/image" Target="../media/image7.png"/><Relationship Id="rId1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openxmlformats.org/officeDocument/2006/relationships/image" Target="../media/image3.jpeg"/><Relationship Id="rId9" Type="http://schemas.openxmlformats.org/officeDocument/2006/relationships/image" Target="../media/image17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8.png"/><Relationship Id="rId12" Type="http://schemas.microsoft.com/office/2007/relationships/hdphoto" Target="../media/hdphoto7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11" Type="http://schemas.openxmlformats.org/officeDocument/2006/relationships/image" Target="../media/image20.png"/><Relationship Id="rId5" Type="http://schemas.openxmlformats.org/officeDocument/2006/relationships/image" Target="../media/image7.png"/><Relationship Id="rId15" Type="http://schemas.openxmlformats.org/officeDocument/2006/relationships/image" Target="../media/image6.png"/><Relationship Id="rId10" Type="http://schemas.microsoft.com/office/2007/relationships/hdphoto" Target="../media/hdphoto6.wdp"/><Relationship Id="rId4" Type="http://schemas.openxmlformats.org/officeDocument/2006/relationships/image" Target="../media/image3.jpeg"/><Relationship Id="rId9" Type="http://schemas.openxmlformats.org/officeDocument/2006/relationships/image" Target="../media/image19.pn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88290" y="141605"/>
            <a:ext cx="55022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 quyền thuộc về: FB Hương Thảo - 0965.407.598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2295" y="405130"/>
            <a:ext cx="8983980" cy="6188075"/>
          </a:xfrm>
          <a:prstGeom prst="rect">
            <a:avLst/>
          </a:prstGeom>
        </p:spPr>
      </p:pic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id="{78F4D43E-801D-4F3B-BA00-E4833B1E9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810" y="111125"/>
            <a:ext cx="2110740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230" y="1795145"/>
            <a:ext cx="9780905" cy="2395855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3437890" y="3813810"/>
            <a:ext cx="760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34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5628640" y="3813810"/>
            <a:ext cx="760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47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7900670" y="3813810"/>
            <a:ext cx="760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55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10121900" y="3813810"/>
            <a:ext cx="760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69</a:t>
            </a:r>
          </a:p>
        </p:txBody>
      </p:sp>
      <p:pic>
        <p:nvPicPr>
          <p:cNvPr id="9" name="Content Placeholder 20" descr="logo">
            <a:extLst>
              <a:ext uri="{FF2B5EF4-FFF2-40B4-BE49-F238E27FC236}">
                <a16:creationId xmlns:a16="http://schemas.microsoft.com/office/drawing/2014/main" id="{0AEB848D-ED61-460C-95DF-A77D025A0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3845" y="327660"/>
            <a:ext cx="9699625" cy="161163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2973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773170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846570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4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79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79868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5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39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34212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pic>
        <p:nvPicPr>
          <p:cNvPr id="15" name="Content Placeholder 20" descr="logo">
            <a:extLst>
              <a:ext uri="{FF2B5EF4-FFF2-40B4-BE49-F238E27FC236}">
                <a16:creationId xmlns:a16="http://schemas.microsoft.com/office/drawing/2014/main" id="{7C6C0990-5597-423D-BB56-A2B32FAFC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9637" y="135703"/>
            <a:ext cx="1345388" cy="13743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  <p:bldP spid="11" grpId="0"/>
      <p:bldP spid="11" grpId="1"/>
      <p:bldP spid="14" grpId="0"/>
      <p:bldP spid="1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5705" y="125095"/>
            <a:ext cx="9768840" cy="383413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463800" y="4331335"/>
            <a:ext cx="7952740" cy="21799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Ngày thứ 2, Mai An Tiêm thả số quả dưa hấu xuống biển là:</a:t>
            </a:r>
          </a:p>
          <a:p>
            <a:pPr algn="ctr"/>
            <a:r>
              <a:rPr lang="en-US" sz="3200"/>
              <a:t>34 - 7 = 27 (quả)</a:t>
            </a:r>
          </a:p>
          <a:p>
            <a:pPr algn="ctr"/>
            <a:r>
              <a:rPr lang="en-US" sz="3200"/>
              <a:t>Đáp án: 27 quả</a:t>
            </a:r>
          </a:p>
        </p:txBody>
      </p:sp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id="{357A5F77-A0C9-4BAA-A9F0-747CDE9DE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2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92375" y="344805"/>
            <a:ext cx="9699625" cy="147193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5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2973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9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773170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846570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79868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78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34212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915"/>
            <a:ext cx="2287270" cy="1203960"/>
          </a:xfrm>
          <a:prstGeom prst="rect">
            <a:avLst/>
          </a:prstGeom>
        </p:spPr>
      </p:pic>
      <p:pic>
        <p:nvPicPr>
          <p:cNvPr id="15" name="Content Placeholder 20" descr="logo">
            <a:extLst>
              <a:ext uri="{FF2B5EF4-FFF2-40B4-BE49-F238E27FC236}">
                <a16:creationId xmlns:a16="http://schemas.microsoft.com/office/drawing/2014/main" id="{95248E85-96F0-4A5C-BE33-943DE3B4F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3570" y="31022"/>
            <a:ext cx="1228430" cy="12548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  <p:bldP spid="11" grpId="0"/>
      <p:bldP spid="11" grpId="1"/>
      <p:bldP spid="14" grpId="0"/>
      <p:bldP spid="1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35710" y="1292860"/>
            <a:ext cx="9516745" cy="388175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7393940" y="2830195"/>
            <a:ext cx="1430020" cy="47625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6227445" y="3175000"/>
            <a:ext cx="2971800" cy="38544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Content Placeholder 20" descr="logo">
            <a:extLst>
              <a:ext uri="{FF2B5EF4-FFF2-40B4-BE49-F238E27FC236}">
                <a16:creationId xmlns:a16="http://schemas.microsoft.com/office/drawing/2014/main" id="{DD8DFFEE-10E7-4AED-A054-E63815364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8475" y="261620"/>
            <a:ext cx="8989060" cy="647319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3539490" y="3223260"/>
            <a:ext cx="5902960" cy="1312545"/>
          </a:xfrm>
          <a:custGeom>
            <a:avLst/>
            <a:gdLst>
              <a:gd name="connisteX0" fmla="*/ 0 w 5902960"/>
              <a:gd name="connsiteY0" fmla="*/ 1280284 h 1312457"/>
              <a:gd name="connisteX1" fmla="*/ 80645 w 5902960"/>
              <a:gd name="connsiteY1" fmla="*/ 1280284 h 1312457"/>
              <a:gd name="connisteX2" fmla="*/ 182245 w 5902960"/>
              <a:gd name="connsiteY2" fmla="*/ 1280284 h 1312457"/>
              <a:gd name="connisteX3" fmla="*/ 273685 w 5902960"/>
              <a:gd name="connsiteY3" fmla="*/ 1290444 h 1312457"/>
              <a:gd name="connisteX4" fmla="*/ 385445 w 5902960"/>
              <a:gd name="connsiteY4" fmla="*/ 1310764 h 1312457"/>
              <a:gd name="connisteX5" fmla="*/ 455930 w 5902960"/>
              <a:gd name="connsiteY5" fmla="*/ 1310764 h 1312457"/>
              <a:gd name="connisteX6" fmla="*/ 547370 w 5902960"/>
              <a:gd name="connsiteY6" fmla="*/ 1310764 h 1312457"/>
              <a:gd name="connisteX7" fmla="*/ 648970 w 5902960"/>
              <a:gd name="connsiteY7" fmla="*/ 1310764 h 1312457"/>
              <a:gd name="connisteX8" fmla="*/ 740410 w 5902960"/>
              <a:gd name="connsiteY8" fmla="*/ 1310764 h 1312457"/>
              <a:gd name="connisteX9" fmla="*/ 810895 w 5902960"/>
              <a:gd name="connsiteY9" fmla="*/ 1310764 h 1312457"/>
              <a:gd name="connisteX10" fmla="*/ 892175 w 5902960"/>
              <a:gd name="connsiteY10" fmla="*/ 1310764 h 1312457"/>
              <a:gd name="connisteX11" fmla="*/ 1003935 w 5902960"/>
              <a:gd name="connsiteY11" fmla="*/ 1310764 h 1312457"/>
              <a:gd name="connisteX12" fmla="*/ 1085215 w 5902960"/>
              <a:gd name="connsiteY12" fmla="*/ 1300604 h 1312457"/>
              <a:gd name="connisteX13" fmla="*/ 1166495 w 5902960"/>
              <a:gd name="connsiteY13" fmla="*/ 1300604 h 1312457"/>
              <a:gd name="connisteX14" fmla="*/ 1247140 w 5902960"/>
              <a:gd name="connsiteY14" fmla="*/ 1300604 h 1312457"/>
              <a:gd name="connisteX15" fmla="*/ 1328420 w 5902960"/>
              <a:gd name="connsiteY15" fmla="*/ 1300604 h 1312457"/>
              <a:gd name="connisteX16" fmla="*/ 1430020 w 5902960"/>
              <a:gd name="connsiteY16" fmla="*/ 1300604 h 1312457"/>
              <a:gd name="connisteX17" fmla="*/ 1501140 w 5902960"/>
              <a:gd name="connsiteY17" fmla="*/ 1300604 h 1312457"/>
              <a:gd name="connisteX18" fmla="*/ 1571625 w 5902960"/>
              <a:gd name="connsiteY18" fmla="*/ 1280284 h 1312457"/>
              <a:gd name="connisteX19" fmla="*/ 1642745 w 5902960"/>
              <a:gd name="connsiteY19" fmla="*/ 1280284 h 1312457"/>
              <a:gd name="connisteX20" fmla="*/ 1713865 w 5902960"/>
              <a:gd name="connsiteY20" fmla="*/ 1280284 h 1312457"/>
              <a:gd name="connisteX21" fmla="*/ 1784985 w 5902960"/>
              <a:gd name="connsiteY21" fmla="*/ 1280284 h 1312457"/>
              <a:gd name="connisteX22" fmla="*/ 1856105 w 5902960"/>
              <a:gd name="connsiteY22" fmla="*/ 1280284 h 1312457"/>
              <a:gd name="connisteX23" fmla="*/ 1937385 w 5902960"/>
              <a:gd name="connsiteY23" fmla="*/ 1280284 h 1312457"/>
              <a:gd name="connisteX24" fmla="*/ 2007870 w 5902960"/>
              <a:gd name="connsiteY24" fmla="*/ 1280284 h 1312457"/>
              <a:gd name="connisteX25" fmla="*/ 2048510 w 5902960"/>
              <a:gd name="connsiteY25" fmla="*/ 1209164 h 1312457"/>
              <a:gd name="connisteX26" fmla="*/ 2048510 w 5902960"/>
              <a:gd name="connsiteY26" fmla="*/ 1138679 h 1312457"/>
              <a:gd name="connisteX27" fmla="*/ 2150110 w 5902960"/>
              <a:gd name="connsiteY27" fmla="*/ 1057399 h 1312457"/>
              <a:gd name="connisteX28" fmla="*/ 2221230 w 5902960"/>
              <a:gd name="connsiteY28" fmla="*/ 976119 h 1312457"/>
              <a:gd name="connisteX29" fmla="*/ 2292350 w 5902960"/>
              <a:gd name="connsiteY29" fmla="*/ 915159 h 1312457"/>
              <a:gd name="connisteX30" fmla="*/ 2383155 w 5902960"/>
              <a:gd name="connsiteY30" fmla="*/ 833879 h 1312457"/>
              <a:gd name="connisteX31" fmla="*/ 2444115 w 5902960"/>
              <a:gd name="connsiteY31" fmla="*/ 763394 h 1312457"/>
              <a:gd name="connisteX32" fmla="*/ 2515235 w 5902960"/>
              <a:gd name="connsiteY32" fmla="*/ 682114 h 1312457"/>
              <a:gd name="connisteX33" fmla="*/ 2586355 w 5902960"/>
              <a:gd name="connsiteY33" fmla="*/ 610994 h 1312457"/>
              <a:gd name="connisteX34" fmla="*/ 2626995 w 5902960"/>
              <a:gd name="connsiteY34" fmla="*/ 529714 h 1312457"/>
              <a:gd name="connisteX35" fmla="*/ 2687955 w 5902960"/>
              <a:gd name="connsiteY35" fmla="*/ 458594 h 1312457"/>
              <a:gd name="connisteX36" fmla="*/ 2748280 w 5902960"/>
              <a:gd name="connsiteY36" fmla="*/ 388109 h 1312457"/>
              <a:gd name="connisteX37" fmla="*/ 2809240 w 5902960"/>
              <a:gd name="connsiteY37" fmla="*/ 316989 h 1312457"/>
              <a:gd name="connisteX38" fmla="*/ 2890520 w 5902960"/>
              <a:gd name="connsiteY38" fmla="*/ 245869 h 1312457"/>
              <a:gd name="connisteX39" fmla="*/ 2961640 w 5902960"/>
              <a:gd name="connsiteY39" fmla="*/ 205229 h 1312457"/>
              <a:gd name="connisteX40" fmla="*/ 3022600 w 5902960"/>
              <a:gd name="connsiteY40" fmla="*/ 123949 h 1312457"/>
              <a:gd name="connisteX41" fmla="*/ 3103245 w 5902960"/>
              <a:gd name="connsiteY41" fmla="*/ 73149 h 1312457"/>
              <a:gd name="connisteX42" fmla="*/ 3143885 w 5902960"/>
              <a:gd name="connsiteY42" fmla="*/ 2664 h 1312457"/>
              <a:gd name="connisteX43" fmla="*/ 3215005 w 5902960"/>
              <a:gd name="connsiteY43" fmla="*/ 22349 h 1312457"/>
              <a:gd name="connisteX44" fmla="*/ 3296285 w 5902960"/>
              <a:gd name="connsiteY44" fmla="*/ 42669 h 1312457"/>
              <a:gd name="connisteX45" fmla="*/ 3367405 w 5902960"/>
              <a:gd name="connsiteY45" fmla="*/ 52829 h 1312457"/>
              <a:gd name="connisteX46" fmla="*/ 3438525 w 5902960"/>
              <a:gd name="connsiteY46" fmla="*/ 62989 h 1312457"/>
              <a:gd name="connisteX47" fmla="*/ 3509010 w 5902960"/>
              <a:gd name="connsiteY47" fmla="*/ 103629 h 1312457"/>
              <a:gd name="connisteX48" fmla="*/ 3580130 w 5902960"/>
              <a:gd name="connsiteY48" fmla="*/ 144269 h 1312457"/>
              <a:gd name="connisteX49" fmla="*/ 3661410 w 5902960"/>
              <a:gd name="connsiteY49" fmla="*/ 195069 h 1312457"/>
              <a:gd name="connisteX50" fmla="*/ 3752850 w 5902960"/>
              <a:gd name="connsiteY50" fmla="*/ 225549 h 1312457"/>
              <a:gd name="connisteX51" fmla="*/ 3844290 w 5902960"/>
              <a:gd name="connsiteY51" fmla="*/ 266189 h 1312457"/>
              <a:gd name="connisteX52" fmla="*/ 3935095 w 5902960"/>
              <a:gd name="connsiteY52" fmla="*/ 286509 h 1312457"/>
              <a:gd name="connisteX53" fmla="*/ 4006215 w 5902960"/>
              <a:gd name="connsiteY53" fmla="*/ 327149 h 1312457"/>
              <a:gd name="connisteX54" fmla="*/ 4077335 w 5902960"/>
              <a:gd name="connsiteY54" fmla="*/ 388109 h 1312457"/>
              <a:gd name="connisteX55" fmla="*/ 4158615 w 5902960"/>
              <a:gd name="connsiteY55" fmla="*/ 428114 h 1312457"/>
              <a:gd name="connisteX56" fmla="*/ 4249420 w 5902960"/>
              <a:gd name="connsiteY56" fmla="*/ 468754 h 1312457"/>
              <a:gd name="connisteX57" fmla="*/ 4330700 w 5902960"/>
              <a:gd name="connsiteY57" fmla="*/ 478914 h 1312457"/>
              <a:gd name="connisteX58" fmla="*/ 4411980 w 5902960"/>
              <a:gd name="connsiteY58" fmla="*/ 539874 h 1312457"/>
              <a:gd name="connisteX59" fmla="*/ 4503420 w 5902960"/>
              <a:gd name="connsiteY59" fmla="*/ 560194 h 1312457"/>
              <a:gd name="connisteX60" fmla="*/ 4574540 w 5902960"/>
              <a:gd name="connsiteY60" fmla="*/ 590674 h 1312457"/>
              <a:gd name="connisteX61" fmla="*/ 4645025 w 5902960"/>
              <a:gd name="connsiteY61" fmla="*/ 621154 h 1312457"/>
              <a:gd name="connisteX62" fmla="*/ 4716145 w 5902960"/>
              <a:gd name="connsiteY62" fmla="*/ 641474 h 1312457"/>
              <a:gd name="connisteX63" fmla="*/ 4787265 w 5902960"/>
              <a:gd name="connsiteY63" fmla="*/ 651634 h 1312457"/>
              <a:gd name="connisteX64" fmla="*/ 4858385 w 5902960"/>
              <a:gd name="connsiteY64" fmla="*/ 682114 h 1312457"/>
              <a:gd name="connisteX65" fmla="*/ 4980305 w 5902960"/>
              <a:gd name="connsiteY65" fmla="*/ 732914 h 1312457"/>
              <a:gd name="connisteX66" fmla="*/ 5081270 w 5902960"/>
              <a:gd name="connsiteY66" fmla="*/ 743074 h 1312457"/>
              <a:gd name="connisteX67" fmla="*/ 5152390 w 5902960"/>
              <a:gd name="connsiteY67" fmla="*/ 743074 h 1312457"/>
              <a:gd name="connisteX68" fmla="*/ 5233670 w 5902960"/>
              <a:gd name="connsiteY68" fmla="*/ 783079 h 1312457"/>
              <a:gd name="connisteX69" fmla="*/ 5325110 w 5902960"/>
              <a:gd name="connsiteY69" fmla="*/ 793239 h 1312457"/>
              <a:gd name="connisteX70" fmla="*/ 5426075 w 5902960"/>
              <a:gd name="connsiteY70" fmla="*/ 803399 h 1312457"/>
              <a:gd name="connisteX71" fmla="*/ 5527675 w 5902960"/>
              <a:gd name="connsiteY71" fmla="*/ 823719 h 1312457"/>
              <a:gd name="connisteX72" fmla="*/ 5608955 w 5902960"/>
              <a:gd name="connsiteY72" fmla="*/ 844039 h 1312457"/>
              <a:gd name="connisteX73" fmla="*/ 5690235 w 5902960"/>
              <a:gd name="connsiteY73" fmla="*/ 844039 h 1312457"/>
              <a:gd name="connisteX74" fmla="*/ 5770880 w 5902960"/>
              <a:gd name="connsiteY74" fmla="*/ 823719 h 1312457"/>
              <a:gd name="connisteX75" fmla="*/ 5842000 w 5902960"/>
              <a:gd name="connsiteY75" fmla="*/ 793239 h 1312457"/>
              <a:gd name="connisteX76" fmla="*/ 5892800 w 5902960"/>
              <a:gd name="connsiteY76" fmla="*/ 722754 h 1312457"/>
              <a:gd name="connisteX77" fmla="*/ 5902960 w 5902960"/>
              <a:gd name="connsiteY77" fmla="*/ 651634 h 131245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</a:cxnLst>
            <a:rect l="l" t="t" r="r" b="b"/>
            <a:pathLst>
              <a:path w="5902960" h="1312458">
                <a:moveTo>
                  <a:pt x="0" y="1280284"/>
                </a:moveTo>
                <a:cubicBezTo>
                  <a:pt x="13970" y="1280284"/>
                  <a:pt x="44450" y="1280284"/>
                  <a:pt x="80645" y="1280284"/>
                </a:cubicBezTo>
                <a:cubicBezTo>
                  <a:pt x="116840" y="1280284"/>
                  <a:pt x="143510" y="1278379"/>
                  <a:pt x="182245" y="1280284"/>
                </a:cubicBezTo>
                <a:cubicBezTo>
                  <a:pt x="220980" y="1282189"/>
                  <a:pt x="233045" y="1284094"/>
                  <a:pt x="273685" y="1290444"/>
                </a:cubicBezTo>
                <a:cubicBezTo>
                  <a:pt x="314325" y="1296794"/>
                  <a:pt x="349250" y="1306954"/>
                  <a:pt x="385445" y="1310764"/>
                </a:cubicBezTo>
                <a:cubicBezTo>
                  <a:pt x="421640" y="1314574"/>
                  <a:pt x="423545" y="1310764"/>
                  <a:pt x="455930" y="1310764"/>
                </a:cubicBezTo>
                <a:cubicBezTo>
                  <a:pt x="488315" y="1310764"/>
                  <a:pt x="508635" y="1310764"/>
                  <a:pt x="547370" y="1310764"/>
                </a:cubicBezTo>
                <a:cubicBezTo>
                  <a:pt x="586105" y="1310764"/>
                  <a:pt x="610235" y="1310764"/>
                  <a:pt x="648970" y="1310764"/>
                </a:cubicBezTo>
                <a:cubicBezTo>
                  <a:pt x="687705" y="1310764"/>
                  <a:pt x="708025" y="1310764"/>
                  <a:pt x="740410" y="1310764"/>
                </a:cubicBezTo>
                <a:cubicBezTo>
                  <a:pt x="772795" y="1310764"/>
                  <a:pt x="780415" y="1310764"/>
                  <a:pt x="810895" y="1310764"/>
                </a:cubicBezTo>
                <a:cubicBezTo>
                  <a:pt x="841375" y="1310764"/>
                  <a:pt x="853440" y="1310764"/>
                  <a:pt x="892175" y="1310764"/>
                </a:cubicBezTo>
                <a:cubicBezTo>
                  <a:pt x="930910" y="1310764"/>
                  <a:pt x="965200" y="1312669"/>
                  <a:pt x="1003935" y="1310764"/>
                </a:cubicBezTo>
                <a:cubicBezTo>
                  <a:pt x="1042670" y="1308859"/>
                  <a:pt x="1052830" y="1302509"/>
                  <a:pt x="1085215" y="1300604"/>
                </a:cubicBezTo>
                <a:cubicBezTo>
                  <a:pt x="1117600" y="1298699"/>
                  <a:pt x="1134110" y="1300604"/>
                  <a:pt x="1166495" y="1300604"/>
                </a:cubicBezTo>
                <a:cubicBezTo>
                  <a:pt x="1198880" y="1300604"/>
                  <a:pt x="1214755" y="1300604"/>
                  <a:pt x="1247140" y="1300604"/>
                </a:cubicBezTo>
                <a:cubicBezTo>
                  <a:pt x="1279525" y="1300604"/>
                  <a:pt x="1291590" y="1300604"/>
                  <a:pt x="1328420" y="1300604"/>
                </a:cubicBezTo>
                <a:cubicBezTo>
                  <a:pt x="1365250" y="1300604"/>
                  <a:pt x="1395730" y="1300604"/>
                  <a:pt x="1430020" y="1300604"/>
                </a:cubicBezTo>
                <a:cubicBezTo>
                  <a:pt x="1464310" y="1300604"/>
                  <a:pt x="1472565" y="1304414"/>
                  <a:pt x="1501140" y="1300604"/>
                </a:cubicBezTo>
                <a:cubicBezTo>
                  <a:pt x="1529715" y="1296794"/>
                  <a:pt x="1543050" y="1284094"/>
                  <a:pt x="1571625" y="1280284"/>
                </a:cubicBezTo>
                <a:cubicBezTo>
                  <a:pt x="1600200" y="1276474"/>
                  <a:pt x="1614170" y="1280284"/>
                  <a:pt x="1642745" y="1280284"/>
                </a:cubicBezTo>
                <a:cubicBezTo>
                  <a:pt x="1671320" y="1280284"/>
                  <a:pt x="1685290" y="1280284"/>
                  <a:pt x="1713865" y="1280284"/>
                </a:cubicBezTo>
                <a:cubicBezTo>
                  <a:pt x="1742440" y="1280284"/>
                  <a:pt x="1756410" y="1280284"/>
                  <a:pt x="1784985" y="1280284"/>
                </a:cubicBezTo>
                <a:cubicBezTo>
                  <a:pt x="1813560" y="1280284"/>
                  <a:pt x="1825625" y="1280284"/>
                  <a:pt x="1856105" y="1280284"/>
                </a:cubicBezTo>
                <a:cubicBezTo>
                  <a:pt x="1886585" y="1280284"/>
                  <a:pt x="1906905" y="1280284"/>
                  <a:pt x="1937385" y="1280284"/>
                </a:cubicBezTo>
                <a:cubicBezTo>
                  <a:pt x="1967865" y="1280284"/>
                  <a:pt x="1985645" y="1294254"/>
                  <a:pt x="2007870" y="1280284"/>
                </a:cubicBezTo>
                <a:cubicBezTo>
                  <a:pt x="2030095" y="1266314"/>
                  <a:pt x="2040255" y="1237739"/>
                  <a:pt x="2048510" y="1209164"/>
                </a:cubicBezTo>
                <a:cubicBezTo>
                  <a:pt x="2056765" y="1180589"/>
                  <a:pt x="2028190" y="1169159"/>
                  <a:pt x="2048510" y="1138679"/>
                </a:cubicBezTo>
                <a:cubicBezTo>
                  <a:pt x="2068830" y="1108199"/>
                  <a:pt x="2115820" y="1089784"/>
                  <a:pt x="2150110" y="1057399"/>
                </a:cubicBezTo>
                <a:cubicBezTo>
                  <a:pt x="2184400" y="1025014"/>
                  <a:pt x="2192655" y="1004694"/>
                  <a:pt x="2221230" y="976119"/>
                </a:cubicBezTo>
                <a:cubicBezTo>
                  <a:pt x="2249805" y="947544"/>
                  <a:pt x="2259965" y="943734"/>
                  <a:pt x="2292350" y="915159"/>
                </a:cubicBezTo>
                <a:cubicBezTo>
                  <a:pt x="2324735" y="886584"/>
                  <a:pt x="2352675" y="864359"/>
                  <a:pt x="2383155" y="833879"/>
                </a:cubicBezTo>
                <a:cubicBezTo>
                  <a:pt x="2413635" y="803399"/>
                  <a:pt x="2417445" y="793874"/>
                  <a:pt x="2444115" y="763394"/>
                </a:cubicBezTo>
                <a:cubicBezTo>
                  <a:pt x="2470785" y="732914"/>
                  <a:pt x="2486660" y="712594"/>
                  <a:pt x="2515235" y="682114"/>
                </a:cubicBezTo>
                <a:cubicBezTo>
                  <a:pt x="2543810" y="651634"/>
                  <a:pt x="2564130" y="641474"/>
                  <a:pt x="2586355" y="610994"/>
                </a:cubicBezTo>
                <a:cubicBezTo>
                  <a:pt x="2608580" y="580514"/>
                  <a:pt x="2606675" y="560194"/>
                  <a:pt x="2626995" y="529714"/>
                </a:cubicBezTo>
                <a:cubicBezTo>
                  <a:pt x="2647315" y="499234"/>
                  <a:pt x="2663825" y="487169"/>
                  <a:pt x="2687955" y="458594"/>
                </a:cubicBezTo>
                <a:cubicBezTo>
                  <a:pt x="2712085" y="430019"/>
                  <a:pt x="2724150" y="416684"/>
                  <a:pt x="2748280" y="388109"/>
                </a:cubicBezTo>
                <a:cubicBezTo>
                  <a:pt x="2772410" y="359534"/>
                  <a:pt x="2780665" y="345564"/>
                  <a:pt x="2809240" y="316989"/>
                </a:cubicBezTo>
                <a:cubicBezTo>
                  <a:pt x="2837815" y="288414"/>
                  <a:pt x="2860040" y="268094"/>
                  <a:pt x="2890520" y="245869"/>
                </a:cubicBezTo>
                <a:cubicBezTo>
                  <a:pt x="2921000" y="223644"/>
                  <a:pt x="2934970" y="229359"/>
                  <a:pt x="2961640" y="205229"/>
                </a:cubicBezTo>
                <a:cubicBezTo>
                  <a:pt x="2988310" y="181099"/>
                  <a:pt x="2994025" y="150619"/>
                  <a:pt x="3022600" y="123949"/>
                </a:cubicBezTo>
                <a:cubicBezTo>
                  <a:pt x="3051175" y="97279"/>
                  <a:pt x="3079115" y="97279"/>
                  <a:pt x="3103245" y="73149"/>
                </a:cubicBezTo>
                <a:cubicBezTo>
                  <a:pt x="3127375" y="49019"/>
                  <a:pt x="3121660" y="12824"/>
                  <a:pt x="3143885" y="2664"/>
                </a:cubicBezTo>
                <a:cubicBezTo>
                  <a:pt x="3166110" y="-7496"/>
                  <a:pt x="3184525" y="14094"/>
                  <a:pt x="3215005" y="22349"/>
                </a:cubicBezTo>
                <a:cubicBezTo>
                  <a:pt x="3245485" y="30604"/>
                  <a:pt x="3265805" y="36319"/>
                  <a:pt x="3296285" y="42669"/>
                </a:cubicBezTo>
                <a:cubicBezTo>
                  <a:pt x="3326765" y="49019"/>
                  <a:pt x="3338830" y="49019"/>
                  <a:pt x="3367405" y="52829"/>
                </a:cubicBezTo>
                <a:cubicBezTo>
                  <a:pt x="3395980" y="56639"/>
                  <a:pt x="3409950" y="52829"/>
                  <a:pt x="3438525" y="62989"/>
                </a:cubicBezTo>
                <a:cubicBezTo>
                  <a:pt x="3467100" y="73149"/>
                  <a:pt x="3480435" y="87119"/>
                  <a:pt x="3509010" y="103629"/>
                </a:cubicBezTo>
                <a:cubicBezTo>
                  <a:pt x="3537585" y="120139"/>
                  <a:pt x="3549650" y="125854"/>
                  <a:pt x="3580130" y="144269"/>
                </a:cubicBezTo>
                <a:cubicBezTo>
                  <a:pt x="3610610" y="162684"/>
                  <a:pt x="3627120" y="178559"/>
                  <a:pt x="3661410" y="195069"/>
                </a:cubicBezTo>
                <a:cubicBezTo>
                  <a:pt x="3695700" y="211579"/>
                  <a:pt x="3716020" y="211579"/>
                  <a:pt x="3752850" y="225549"/>
                </a:cubicBezTo>
                <a:cubicBezTo>
                  <a:pt x="3789680" y="239519"/>
                  <a:pt x="3808095" y="254124"/>
                  <a:pt x="3844290" y="266189"/>
                </a:cubicBezTo>
                <a:cubicBezTo>
                  <a:pt x="3880485" y="278254"/>
                  <a:pt x="3902710" y="274444"/>
                  <a:pt x="3935095" y="286509"/>
                </a:cubicBezTo>
                <a:cubicBezTo>
                  <a:pt x="3967480" y="298574"/>
                  <a:pt x="3977640" y="306829"/>
                  <a:pt x="4006215" y="327149"/>
                </a:cubicBezTo>
                <a:cubicBezTo>
                  <a:pt x="4034790" y="347469"/>
                  <a:pt x="4046855" y="367789"/>
                  <a:pt x="4077335" y="388109"/>
                </a:cubicBezTo>
                <a:cubicBezTo>
                  <a:pt x="4107815" y="408429"/>
                  <a:pt x="4124325" y="412239"/>
                  <a:pt x="4158615" y="428114"/>
                </a:cubicBezTo>
                <a:cubicBezTo>
                  <a:pt x="4192905" y="443989"/>
                  <a:pt x="4215130" y="458594"/>
                  <a:pt x="4249420" y="468754"/>
                </a:cubicBezTo>
                <a:cubicBezTo>
                  <a:pt x="4283710" y="478914"/>
                  <a:pt x="4298315" y="464944"/>
                  <a:pt x="4330700" y="478914"/>
                </a:cubicBezTo>
                <a:cubicBezTo>
                  <a:pt x="4363085" y="492884"/>
                  <a:pt x="4377690" y="523364"/>
                  <a:pt x="4411980" y="539874"/>
                </a:cubicBezTo>
                <a:cubicBezTo>
                  <a:pt x="4446270" y="556384"/>
                  <a:pt x="4471035" y="550034"/>
                  <a:pt x="4503420" y="560194"/>
                </a:cubicBezTo>
                <a:cubicBezTo>
                  <a:pt x="4535805" y="570354"/>
                  <a:pt x="4545965" y="578609"/>
                  <a:pt x="4574540" y="590674"/>
                </a:cubicBezTo>
                <a:cubicBezTo>
                  <a:pt x="4603115" y="602739"/>
                  <a:pt x="4616450" y="610994"/>
                  <a:pt x="4645025" y="621154"/>
                </a:cubicBezTo>
                <a:cubicBezTo>
                  <a:pt x="4673600" y="631314"/>
                  <a:pt x="4687570" y="635124"/>
                  <a:pt x="4716145" y="641474"/>
                </a:cubicBezTo>
                <a:cubicBezTo>
                  <a:pt x="4744720" y="647824"/>
                  <a:pt x="4758690" y="643379"/>
                  <a:pt x="4787265" y="651634"/>
                </a:cubicBezTo>
                <a:cubicBezTo>
                  <a:pt x="4815840" y="659889"/>
                  <a:pt x="4819650" y="665604"/>
                  <a:pt x="4858385" y="682114"/>
                </a:cubicBezTo>
                <a:cubicBezTo>
                  <a:pt x="4897120" y="698624"/>
                  <a:pt x="4935855" y="720849"/>
                  <a:pt x="4980305" y="732914"/>
                </a:cubicBezTo>
                <a:cubicBezTo>
                  <a:pt x="5024755" y="744979"/>
                  <a:pt x="5046980" y="741169"/>
                  <a:pt x="5081270" y="743074"/>
                </a:cubicBezTo>
                <a:cubicBezTo>
                  <a:pt x="5115560" y="744979"/>
                  <a:pt x="5121910" y="734819"/>
                  <a:pt x="5152390" y="743074"/>
                </a:cubicBezTo>
                <a:cubicBezTo>
                  <a:pt x="5182870" y="751329"/>
                  <a:pt x="5199380" y="772919"/>
                  <a:pt x="5233670" y="783079"/>
                </a:cubicBezTo>
                <a:cubicBezTo>
                  <a:pt x="5267960" y="793239"/>
                  <a:pt x="5286375" y="789429"/>
                  <a:pt x="5325110" y="793239"/>
                </a:cubicBezTo>
                <a:cubicBezTo>
                  <a:pt x="5363845" y="797049"/>
                  <a:pt x="5385435" y="797049"/>
                  <a:pt x="5426075" y="803399"/>
                </a:cubicBezTo>
                <a:cubicBezTo>
                  <a:pt x="5466715" y="809749"/>
                  <a:pt x="5490845" y="815464"/>
                  <a:pt x="5527675" y="823719"/>
                </a:cubicBezTo>
                <a:cubicBezTo>
                  <a:pt x="5564505" y="831974"/>
                  <a:pt x="5576570" y="840229"/>
                  <a:pt x="5608955" y="844039"/>
                </a:cubicBezTo>
                <a:cubicBezTo>
                  <a:pt x="5641340" y="847849"/>
                  <a:pt x="5657850" y="847849"/>
                  <a:pt x="5690235" y="844039"/>
                </a:cubicBezTo>
                <a:cubicBezTo>
                  <a:pt x="5722620" y="840229"/>
                  <a:pt x="5740400" y="833879"/>
                  <a:pt x="5770880" y="823719"/>
                </a:cubicBezTo>
                <a:cubicBezTo>
                  <a:pt x="5801360" y="813559"/>
                  <a:pt x="5817870" y="813559"/>
                  <a:pt x="5842000" y="793239"/>
                </a:cubicBezTo>
                <a:cubicBezTo>
                  <a:pt x="5866130" y="772919"/>
                  <a:pt x="5880735" y="751329"/>
                  <a:pt x="5892800" y="722754"/>
                </a:cubicBezTo>
                <a:cubicBezTo>
                  <a:pt x="5904865" y="694179"/>
                  <a:pt x="5901690" y="664334"/>
                  <a:pt x="5902960" y="651634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id="{E8A7A6BA-2C66-4FEB-A418-B1FDCB584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1320" y="0"/>
            <a:ext cx="9222105" cy="507174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265170" y="5223510"/>
            <a:ext cx="6765925" cy="148082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Trong vườn có số cây hoa hồng là:</a:t>
            </a:r>
          </a:p>
          <a:p>
            <a:pPr algn="ctr"/>
            <a:r>
              <a:rPr lang="en-US" sz="2800"/>
              <a:t>30 - 9 = 21 (cây)</a:t>
            </a:r>
          </a:p>
          <a:p>
            <a:pPr algn="ctr"/>
            <a:r>
              <a:rPr lang="en-US" sz="2800"/>
              <a:t>Đáp số: 21 cây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3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4800" y="3927079"/>
            <a:ext cx="7038975" cy="912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eat – Dor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03200" y="5613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92375" y="361633"/>
            <a:ext cx="9699625" cy="143827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55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2973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9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773170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846570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2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38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79868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92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4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88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34212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915"/>
            <a:ext cx="2287270" cy="1203960"/>
          </a:xfrm>
          <a:prstGeom prst="rect">
            <a:avLst/>
          </a:prstGeom>
        </p:spPr>
      </p:pic>
      <p:pic>
        <p:nvPicPr>
          <p:cNvPr id="15" name="Content Placeholder 20" descr="logo">
            <a:extLst>
              <a:ext uri="{FF2B5EF4-FFF2-40B4-BE49-F238E27FC236}">
                <a16:creationId xmlns:a16="http://schemas.microsoft.com/office/drawing/2014/main" id="{0B29F597-6EE0-4FCB-9C7C-D0C605E6C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0320" y="-55868"/>
            <a:ext cx="1313490" cy="13417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  <p:bldP spid="11" grpId="0"/>
      <p:bldP spid="11" grpId="1"/>
      <p:bldP spid="14" grpId="0"/>
      <p:bldP spid="1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780" y="1950085"/>
            <a:ext cx="10266045" cy="3013710"/>
          </a:xfrm>
          <a:prstGeom prst="rect">
            <a:avLst/>
          </a:prstGeom>
        </p:spPr>
      </p:pic>
      <p:sp>
        <p:nvSpPr>
          <p:cNvPr id="6" name="Isosceles Triangle 5"/>
          <p:cNvSpPr/>
          <p:nvPr/>
        </p:nvSpPr>
        <p:spPr>
          <a:xfrm>
            <a:off x="6704330" y="2373630"/>
            <a:ext cx="1196340" cy="1156970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60</a:t>
            </a:r>
          </a:p>
        </p:txBody>
      </p:sp>
      <p:sp>
        <p:nvSpPr>
          <p:cNvPr id="7" name="Oval 6"/>
          <p:cNvSpPr/>
          <p:nvPr/>
        </p:nvSpPr>
        <p:spPr>
          <a:xfrm>
            <a:off x="9849485" y="2343150"/>
            <a:ext cx="1196340" cy="115697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946900" y="3803650"/>
            <a:ext cx="953770" cy="984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27</a:t>
            </a:r>
          </a:p>
        </p:txBody>
      </p:sp>
      <p:sp>
        <p:nvSpPr>
          <p:cNvPr id="11" name="Oval 10"/>
          <p:cNvSpPr/>
          <p:nvPr/>
        </p:nvSpPr>
        <p:spPr>
          <a:xfrm>
            <a:off x="10031730" y="3717290"/>
            <a:ext cx="1196340" cy="115697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55</a:t>
            </a:r>
          </a:p>
        </p:txBody>
      </p:sp>
      <p:pic>
        <p:nvPicPr>
          <p:cNvPr id="9" name="Content Placeholder 20" descr="logo">
            <a:extLst>
              <a:ext uri="{FF2B5EF4-FFF2-40B4-BE49-F238E27FC236}">
                <a16:creationId xmlns:a16="http://schemas.microsoft.com/office/drawing/2014/main" id="{990962EB-ED8C-4A4D-8A48-C62880E6D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11" grpId="0" bldLvl="0" animBg="1"/>
      <p:bldP spid="1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300" y="1220470"/>
            <a:ext cx="10276205" cy="437197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541770" y="3550285"/>
            <a:ext cx="3022600" cy="2007870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20" descr="logo">
            <a:extLst>
              <a:ext uri="{FF2B5EF4-FFF2-40B4-BE49-F238E27FC236}">
                <a16:creationId xmlns:a16="http://schemas.microsoft.com/office/drawing/2014/main" id="{12046C01-AC56-4C73-8C1D-4220DE766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5035" y="1784350"/>
            <a:ext cx="10177780" cy="350710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438515" y="3073400"/>
            <a:ext cx="760730" cy="6388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10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162550" y="4412615"/>
            <a:ext cx="760730" cy="6388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40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499475" y="4382135"/>
            <a:ext cx="760730" cy="6388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20</a:t>
            </a:r>
          </a:p>
        </p:txBody>
      </p:sp>
      <p:pic>
        <p:nvPicPr>
          <p:cNvPr id="9" name="Content Placeholder 20" descr="logo">
            <a:extLst>
              <a:ext uri="{FF2B5EF4-FFF2-40B4-BE49-F238E27FC236}">
                <a16:creationId xmlns:a16="http://schemas.microsoft.com/office/drawing/2014/main" id="{40739613-A485-46D6-82B7-FB9233B85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6370" y="0"/>
            <a:ext cx="9480550" cy="377825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463800" y="4331335"/>
            <a:ext cx="7952740" cy="21799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Mi cân nặng số ki-lô-gam là:</a:t>
            </a:r>
          </a:p>
          <a:p>
            <a:pPr algn="ctr"/>
            <a:r>
              <a:rPr lang="en-US" sz="3200"/>
              <a:t>23 - 5 = 18 (kg)</a:t>
            </a:r>
          </a:p>
          <a:p>
            <a:pPr algn="ctr"/>
            <a:r>
              <a:rPr lang="en-US" sz="3200"/>
              <a:t>Đáp số: 18 kg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4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775" y="113665"/>
            <a:ext cx="2415540" cy="1127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530" y="1800860"/>
            <a:ext cx="9806940" cy="345948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841365" y="4411980"/>
            <a:ext cx="902970" cy="517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63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987540" y="4401820"/>
            <a:ext cx="902970" cy="517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245475" y="4401820"/>
            <a:ext cx="902970" cy="517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503410" y="4401820"/>
            <a:ext cx="902970" cy="517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bldLvl="0" animBg="1"/>
      <p:bldP spid="7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4415" y="403860"/>
            <a:ext cx="9768205" cy="595249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3935095" y="3469005"/>
            <a:ext cx="2667635" cy="157226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3143885" y="4584700"/>
            <a:ext cx="4634865" cy="75057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5243195" y="2900680"/>
            <a:ext cx="4017010" cy="185610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1630045"/>
            <a:ext cx="8534400" cy="329946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405755" y="2860040"/>
            <a:ext cx="547370" cy="5886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606665" y="4097655"/>
            <a:ext cx="547370" cy="5886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20" descr="logo">
            <a:extLst>
              <a:ext uri="{FF2B5EF4-FFF2-40B4-BE49-F238E27FC236}">
                <a16:creationId xmlns:a16="http://schemas.microsoft.com/office/drawing/2014/main" id="{37A9C089-E43F-4B3D-9518-798CF47D4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0115" y="95250"/>
            <a:ext cx="10662920" cy="51873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413635" y="5467350"/>
            <a:ext cx="8023225" cy="13277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Có số bông hoa bị mực che khuất là:</a:t>
            </a:r>
          </a:p>
          <a:p>
            <a:pPr algn="ctr"/>
            <a:r>
              <a:rPr lang="en-US" sz="2800"/>
              <a:t>35 - 9 = 26 (bông)</a:t>
            </a:r>
          </a:p>
          <a:p>
            <a:pPr algn="ctr"/>
            <a:r>
              <a:rPr lang="en-US" sz="2800"/>
              <a:t>Đáp số: 26 bông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7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A</a:t>
            </a:r>
            <a:r>
              <a:rPr lang="en-US" altLang="en-US" sz="4135" dirty="0">
                <a:latin typeface="Arial" panose="020B0604020202020204" pitchFamily="34" charset="0"/>
              </a:rPr>
              <a:t>. </a:t>
            </a:r>
            <a:r>
              <a:rPr lang="en-US" altLang="en-US" sz="4400" dirty="0" err="1">
                <a:latin typeface="Arial" panose="020B0604020202020204" pitchFamily="34" charset="0"/>
              </a:rPr>
              <a:t>59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3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B</a:t>
            </a:r>
            <a:r>
              <a:rPr lang="en-US" altLang="en-US" sz="2400" dirty="0">
                <a:latin typeface="Arial" panose="020B0604020202020204" pitchFamily="34" charset="0"/>
              </a:rPr>
              <a:t>. </a:t>
            </a:r>
            <a:r>
              <a:rPr lang="en-US" altLang="en-US" sz="4400" dirty="0" err="1">
                <a:latin typeface="Arial" panose="020B0604020202020204" pitchFamily="34" charset="0"/>
              </a:rPr>
              <a:t>69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32867" y="4233545"/>
            <a:ext cx="292989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 + 18 = 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3771068" y="77168"/>
            <a:ext cx="1633611" cy="115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400469" y="-549500"/>
            <a:ext cx="4038381" cy="46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5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1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7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3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3" name="Explosion 2 2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3" grpId="0" bldLvl="0" animBg="1"/>
      <p:bldP spid="3" grpId="1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5090" y="133985"/>
            <a:ext cx="9174480" cy="1737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700" y="2291715"/>
            <a:ext cx="9331325" cy="4064635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3336290" y="3022600"/>
            <a:ext cx="6014720" cy="2992755"/>
          </a:xfrm>
          <a:custGeom>
            <a:avLst/>
            <a:gdLst>
              <a:gd name="connisteX0" fmla="*/ 0 w 6014720"/>
              <a:gd name="connsiteY0" fmla="*/ 0 h 2992966"/>
              <a:gd name="connisteX1" fmla="*/ 81280 w 6014720"/>
              <a:gd name="connsiteY1" fmla="*/ 30480 h 2992966"/>
              <a:gd name="connisteX2" fmla="*/ 152400 w 6014720"/>
              <a:gd name="connsiteY2" fmla="*/ 40640 h 2992966"/>
              <a:gd name="connisteX3" fmla="*/ 223520 w 6014720"/>
              <a:gd name="connsiteY3" fmla="*/ 40640 h 2992966"/>
              <a:gd name="connisteX4" fmla="*/ 294005 w 6014720"/>
              <a:gd name="connsiteY4" fmla="*/ 40640 h 2992966"/>
              <a:gd name="connisteX5" fmla="*/ 365125 w 6014720"/>
              <a:gd name="connsiteY5" fmla="*/ 40640 h 2992966"/>
              <a:gd name="connisteX6" fmla="*/ 466725 w 6014720"/>
              <a:gd name="connsiteY6" fmla="*/ 40640 h 2992966"/>
              <a:gd name="connisteX7" fmla="*/ 548005 w 6014720"/>
              <a:gd name="connsiteY7" fmla="*/ 40640 h 2992966"/>
              <a:gd name="connisteX8" fmla="*/ 629285 w 6014720"/>
              <a:gd name="connsiteY8" fmla="*/ 40640 h 2992966"/>
              <a:gd name="connisteX9" fmla="*/ 709930 w 6014720"/>
              <a:gd name="connsiteY9" fmla="*/ 40640 h 2992966"/>
              <a:gd name="connisteX10" fmla="*/ 781050 w 6014720"/>
              <a:gd name="connsiteY10" fmla="*/ 40640 h 2992966"/>
              <a:gd name="connisteX11" fmla="*/ 862330 w 6014720"/>
              <a:gd name="connsiteY11" fmla="*/ 40640 h 2992966"/>
              <a:gd name="connisteX12" fmla="*/ 953770 w 6014720"/>
              <a:gd name="connsiteY12" fmla="*/ 40640 h 2992966"/>
              <a:gd name="connisteX13" fmla="*/ 1034415 w 6014720"/>
              <a:gd name="connsiteY13" fmla="*/ 40640 h 2992966"/>
              <a:gd name="connisteX14" fmla="*/ 1105535 w 6014720"/>
              <a:gd name="connsiteY14" fmla="*/ 40640 h 2992966"/>
              <a:gd name="connisteX15" fmla="*/ 1176655 w 6014720"/>
              <a:gd name="connsiteY15" fmla="*/ 40640 h 2992966"/>
              <a:gd name="connisteX16" fmla="*/ 1247775 w 6014720"/>
              <a:gd name="connsiteY16" fmla="*/ 60960 h 2992966"/>
              <a:gd name="connisteX17" fmla="*/ 1339215 w 6014720"/>
              <a:gd name="connsiteY17" fmla="*/ 142240 h 2992966"/>
              <a:gd name="connisteX18" fmla="*/ 1419860 w 6014720"/>
              <a:gd name="connsiteY18" fmla="*/ 233045 h 2992966"/>
              <a:gd name="connisteX19" fmla="*/ 1511300 w 6014720"/>
              <a:gd name="connsiteY19" fmla="*/ 314325 h 2992966"/>
              <a:gd name="connisteX20" fmla="*/ 1582420 w 6014720"/>
              <a:gd name="connsiteY20" fmla="*/ 395605 h 2992966"/>
              <a:gd name="connisteX21" fmla="*/ 1633220 w 6014720"/>
              <a:gd name="connsiteY21" fmla="*/ 476885 h 2992966"/>
              <a:gd name="connisteX22" fmla="*/ 1684020 w 6014720"/>
              <a:gd name="connsiteY22" fmla="*/ 548005 h 2992966"/>
              <a:gd name="connisteX23" fmla="*/ 1755140 w 6014720"/>
              <a:gd name="connsiteY23" fmla="*/ 608330 h 2992966"/>
              <a:gd name="connisteX24" fmla="*/ 1825625 w 6014720"/>
              <a:gd name="connsiteY24" fmla="*/ 689610 h 2992966"/>
              <a:gd name="connisteX25" fmla="*/ 1896745 w 6014720"/>
              <a:gd name="connsiteY25" fmla="*/ 760730 h 2992966"/>
              <a:gd name="connisteX26" fmla="*/ 1957705 w 6014720"/>
              <a:gd name="connsiteY26" fmla="*/ 842010 h 2992966"/>
              <a:gd name="connisteX27" fmla="*/ 2018665 w 6014720"/>
              <a:gd name="connsiteY27" fmla="*/ 913130 h 2992966"/>
              <a:gd name="connisteX28" fmla="*/ 2089785 w 6014720"/>
              <a:gd name="connsiteY28" fmla="*/ 983615 h 2992966"/>
              <a:gd name="connisteX29" fmla="*/ 2160270 w 6014720"/>
              <a:gd name="connsiteY29" fmla="*/ 1044575 h 2992966"/>
              <a:gd name="connisteX30" fmla="*/ 2211070 w 6014720"/>
              <a:gd name="connsiteY30" fmla="*/ 1115695 h 2992966"/>
              <a:gd name="connisteX31" fmla="*/ 2282190 w 6014720"/>
              <a:gd name="connsiteY31" fmla="*/ 1186815 h 2992966"/>
              <a:gd name="connisteX32" fmla="*/ 2353310 w 6014720"/>
              <a:gd name="connsiteY32" fmla="*/ 1257935 h 2992966"/>
              <a:gd name="connisteX33" fmla="*/ 2414270 w 6014720"/>
              <a:gd name="connsiteY33" fmla="*/ 1348740 h 2992966"/>
              <a:gd name="connisteX34" fmla="*/ 2475230 w 6014720"/>
              <a:gd name="connsiteY34" fmla="*/ 1430020 h 2992966"/>
              <a:gd name="connisteX35" fmla="*/ 2526030 w 6014720"/>
              <a:gd name="connsiteY35" fmla="*/ 1501140 h 2992966"/>
              <a:gd name="connisteX36" fmla="*/ 2657475 w 6014720"/>
              <a:gd name="connsiteY36" fmla="*/ 1521460 h 2992966"/>
              <a:gd name="connisteX37" fmla="*/ 2789555 w 6014720"/>
              <a:gd name="connsiteY37" fmla="*/ 1521460 h 2992966"/>
              <a:gd name="connisteX38" fmla="*/ 2931160 w 6014720"/>
              <a:gd name="connsiteY38" fmla="*/ 1521460 h 2992966"/>
              <a:gd name="connisteX39" fmla="*/ 3073400 w 6014720"/>
              <a:gd name="connsiteY39" fmla="*/ 1521460 h 2992966"/>
              <a:gd name="connisteX40" fmla="*/ 3225800 w 6014720"/>
              <a:gd name="connsiteY40" fmla="*/ 1521460 h 2992966"/>
              <a:gd name="connisteX41" fmla="*/ 3367405 w 6014720"/>
              <a:gd name="connsiteY41" fmla="*/ 1521460 h 2992966"/>
              <a:gd name="connisteX42" fmla="*/ 3479165 w 6014720"/>
              <a:gd name="connsiteY42" fmla="*/ 1521460 h 2992966"/>
              <a:gd name="connisteX43" fmla="*/ 3550285 w 6014720"/>
              <a:gd name="connsiteY43" fmla="*/ 1521460 h 2992966"/>
              <a:gd name="connisteX44" fmla="*/ 3631565 w 6014720"/>
              <a:gd name="connsiteY44" fmla="*/ 1521460 h 2992966"/>
              <a:gd name="connisteX45" fmla="*/ 3702050 w 6014720"/>
              <a:gd name="connsiteY45" fmla="*/ 1521460 h 2992966"/>
              <a:gd name="connisteX46" fmla="*/ 3773170 w 6014720"/>
              <a:gd name="connsiteY46" fmla="*/ 1521460 h 2992966"/>
              <a:gd name="connisteX47" fmla="*/ 3884930 w 6014720"/>
              <a:gd name="connsiteY47" fmla="*/ 1531620 h 2992966"/>
              <a:gd name="connisteX48" fmla="*/ 3966210 w 6014720"/>
              <a:gd name="connsiteY48" fmla="*/ 1602740 h 2992966"/>
              <a:gd name="connisteX49" fmla="*/ 4047490 w 6014720"/>
              <a:gd name="connsiteY49" fmla="*/ 1684020 h 2992966"/>
              <a:gd name="connisteX50" fmla="*/ 4107815 w 6014720"/>
              <a:gd name="connsiteY50" fmla="*/ 1754505 h 2992966"/>
              <a:gd name="connisteX51" fmla="*/ 4178935 w 6014720"/>
              <a:gd name="connsiteY51" fmla="*/ 1835785 h 2992966"/>
              <a:gd name="connisteX52" fmla="*/ 4229735 w 6014720"/>
              <a:gd name="connsiteY52" fmla="*/ 1906905 h 2992966"/>
              <a:gd name="connisteX53" fmla="*/ 4280535 w 6014720"/>
              <a:gd name="connsiteY53" fmla="*/ 1978025 h 2992966"/>
              <a:gd name="connisteX54" fmla="*/ 4341495 w 6014720"/>
              <a:gd name="connsiteY54" fmla="*/ 2049145 h 2992966"/>
              <a:gd name="connisteX55" fmla="*/ 4402455 w 6014720"/>
              <a:gd name="connsiteY55" fmla="*/ 2119630 h 2992966"/>
              <a:gd name="connisteX56" fmla="*/ 4483100 w 6014720"/>
              <a:gd name="connsiteY56" fmla="*/ 2211070 h 2992966"/>
              <a:gd name="connisteX57" fmla="*/ 4554220 w 6014720"/>
              <a:gd name="connsiteY57" fmla="*/ 2292350 h 2992966"/>
              <a:gd name="connisteX58" fmla="*/ 4625340 w 6014720"/>
              <a:gd name="connsiteY58" fmla="*/ 2363470 h 2992966"/>
              <a:gd name="connisteX59" fmla="*/ 4696460 w 6014720"/>
              <a:gd name="connsiteY59" fmla="*/ 2444750 h 2992966"/>
              <a:gd name="connisteX60" fmla="*/ 4767580 w 6014720"/>
              <a:gd name="connsiteY60" fmla="*/ 2515235 h 2992966"/>
              <a:gd name="connisteX61" fmla="*/ 4818380 w 6014720"/>
              <a:gd name="connsiteY61" fmla="*/ 2586355 h 2992966"/>
              <a:gd name="connisteX62" fmla="*/ 4878705 w 6014720"/>
              <a:gd name="connsiteY62" fmla="*/ 2657475 h 2992966"/>
              <a:gd name="connisteX63" fmla="*/ 4929505 w 6014720"/>
              <a:gd name="connsiteY63" fmla="*/ 2728595 h 2992966"/>
              <a:gd name="connisteX64" fmla="*/ 4990465 w 6014720"/>
              <a:gd name="connsiteY64" fmla="*/ 2799715 h 2992966"/>
              <a:gd name="connisteX65" fmla="*/ 5041265 w 6014720"/>
              <a:gd name="connsiteY65" fmla="*/ 2880360 h 2992966"/>
              <a:gd name="connisteX66" fmla="*/ 5102225 w 6014720"/>
              <a:gd name="connsiteY66" fmla="*/ 2951480 h 2992966"/>
              <a:gd name="connisteX67" fmla="*/ 5173345 w 6014720"/>
              <a:gd name="connsiteY67" fmla="*/ 2951480 h 2992966"/>
              <a:gd name="connisteX68" fmla="*/ 5274310 w 6014720"/>
              <a:gd name="connsiteY68" fmla="*/ 2961640 h 2992966"/>
              <a:gd name="connisteX69" fmla="*/ 5386070 w 6014720"/>
              <a:gd name="connsiteY69" fmla="*/ 2971800 h 2992966"/>
              <a:gd name="connisteX70" fmla="*/ 5457190 w 6014720"/>
              <a:gd name="connsiteY70" fmla="*/ 2981960 h 2992966"/>
              <a:gd name="connisteX71" fmla="*/ 5538470 w 6014720"/>
              <a:gd name="connsiteY71" fmla="*/ 2992120 h 2992966"/>
              <a:gd name="connisteX72" fmla="*/ 5629275 w 6014720"/>
              <a:gd name="connsiteY72" fmla="*/ 2992120 h 2992966"/>
              <a:gd name="connisteX73" fmla="*/ 5700395 w 6014720"/>
              <a:gd name="connsiteY73" fmla="*/ 2992120 h 2992966"/>
              <a:gd name="connisteX74" fmla="*/ 5781675 w 6014720"/>
              <a:gd name="connsiteY74" fmla="*/ 2992120 h 2992966"/>
              <a:gd name="connisteX75" fmla="*/ 5873115 w 6014720"/>
              <a:gd name="connsiteY75" fmla="*/ 2992120 h 2992966"/>
              <a:gd name="connisteX76" fmla="*/ 5944235 w 6014720"/>
              <a:gd name="connsiteY76" fmla="*/ 2992120 h 2992966"/>
              <a:gd name="connisteX77" fmla="*/ 6014720 w 6014720"/>
              <a:gd name="connsiteY77" fmla="*/ 2992120 h 299296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</a:cxnLst>
            <a:rect l="l" t="t" r="r" b="b"/>
            <a:pathLst>
              <a:path w="6014720" h="2992967">
                <a:moveTo>
                  <a:pt x="0" y="0"/>
                </a:moveTo>
                <a:cubicBezTo>
                  <a:pt x="14605" y="5715"/>
                  <a:pt x="50800" y="22225"/>
                  <a:pt x="81280" y="30480"/>
                </a:cubicBezTo>
                <a:cubicBezTo>
                  <a:pt x="111760" y="38735"/>
                  <a:pt x="123825" y="38735"/>
                  <a:pt x="152400" y="40640"/>
                </a:cubicBezTo>
                <a:cubicBezTo>
                  <a:pt x="180975" y="42545"/>
                  <a:pt x="194945" y="40640"/>
                  <a:pt x="223520" y="40640"/>
                </a:cubicBezTo>
                <a:cubicBezTo>
                  <a:pt x="252095" y="40640"/>
                  <a:pt x="265430" y="40640"/>
                  <a:pt x="294005" y="40640"/>
                </a:cubicBezTo>
                <a:cubicBezTo>
                  <a:pt x="322580" y="40640"/>
                  <a:pt x="330835" y="40640"/>
                  <a:pt x="365125" y="40640"/>
                </a:cubicBezTo>
                <a:cubicBezTo>
                  <a:pt x="399415" y="40640"/>
                  <a:pt x="429895" y="40640"/>
                  <a:pt x="466725" y="40640"/>
                </a:cubicBezTo>
                <a:cubicBezTo>
                  <a:pt x="503555" y="40640"/>
                  <a:pt x="515620" y="40640"/>
                  <a:pt x="548005" y="40640"/>
                </a:cubicBezTo>
                <a:cubicBezTo>
                  <a:pt x="580390" y="40640"/>
                  <a:pt x="596900" y="40640"/>
                  <a:pt x="629285" y="40640"/>
                </a:cubicBezTo>
                <a:cubicBezTo>
                  <a:pt x="661670" y="40640"/>
                  <a:pt x="679450" y="40640"/>
                  <a:pt x="709930" y="40640"/>
                </a:cubicBezTo>
                <a:cubicBezTo>
                  <a:pt x="740410" y="40640"/>
                  <a:pt x="750570" y="40640"/>
                  <a:pt x="781050" y="40640"/>
                </a:cubicBezTo>
                <a:cubicBezTo>
                  <a:pt x="811530" y="40640"/>
                  <a:pt x="828040" y="40640"/>
                  <a:pt x="862330" y="40640"/>
                </a:cubicBezTo>
                <a:cubicBezTo>
                  <a:pt x="896620" y="40640"/>
                  <a:pt x="919480" y="40640"/>
                  <a:pt x="953770" y="40640"/>
                </a:cubicBezTo>
                <a:cubicBezTo>
                  <a:pt x="988060" y="40640"/>
                  <a:pt x="1003935" y="40640"/>
                  <a:pt x="1034415" y="40640"/>
                </a:cubicBezTo>
                <a:cubicBezTo>
                  <a:pt x="1064895" y="40640"/>
                  <a:pt x="1076960" y="40640"/>
                  <a:pt x="1105535" y="40640"/>
                </a:cubicBezTo>
                <a:cubicBezTo>
                  <a:pt x="1134110" y="40640"/>
                  <a:pt x="1148080" y="36830"/>
                  <a:pt x="1176655" y="40640"/>
                </a:cubicBezTo>
                <a:cubicBezTo>
                  <a:pt x="1205230" y="44450"/>
                  <a:pt x="1215390" y="40640"/>
                  <a:pt x="1247775" y="60960"/>
                </a:cubicBezTo>
                <a:cubicBezTo>
                  <a:pt x="1280160" y="81280"/>
                  <a:pt x="1304925" y="107950"/>
                  <a:pt x="1339215" y="142240"/>
                </a:cubicBezTo>
                <a:cubicBezTo>
                  <a:pt x="1373505" y="176530"/>
                  <a:pt x="1385570" y="198755"/>
                  <a:pt x="1419860" y="233045"/>
                </a:cubicBezTo>
                <a:cubicBezTo>
                  <a:pt x="1454150" y="267335"/>
                  <a:pt x="1478915" y="281940"/>
                  <a:pt x="1511300" y="314325"/>
                </a:cubicBezTo>
                <a:cubicBezTo>
                  <a:pt x="1543685" y="346710"/>
                  <a:pt x="1558290" y="363220"/>
                  <a:pt x="1582420" y="395605"/>
                </a:cubicBezTo>
                <a:cubicBezTo>
                  <a:pt x="1606550" y="427990"/>
                  <a:pt x="1612900" y="446405"/>
                  <a:pt x="1633220" y="476885"/>
                </a:cubicBezTo>
                <a:cubicBezTo>
                  <a:pt x="1653540" y="507365"/>
                  <a:pt x="1659890" y="521970"/>
                  <a:pt x="1684020" y="548005"/>
                </a:cubicBezTo>
                <a:cubicBezTo>
                  <a:pt x="1708150" y="574040"/>
                  <a:pt x="1726565" y="579755"/>
                  <a:pt x="1755140" y="608330"/>
                </a:cubicBezTo>
                <a:cubicBezTo>
                  <a:pt x="1783715" y="636905"/>
                  <a:pt x="1797050" y="659130"/>
                  <a:pt x="1825625" y="689610"/>
                </a:cubicBezTo>
                <a:cubicBezTo>
                  <a:pt x="1854200" y="720090"/>
                  <a:pt x="1870075" y="730250"/>
                  <a:pt x="1896745" y="760730"/>
                </a:cubicBezTo>
                <a:cubicBezTo>
                  <a:pt x="1923415" y="791210"/>
                  <a:pt x="1933575" y="811530"/>
                  <a:pt x="1957705" y="842010"/>
                </a:cubicBezTo>
                <a:cubicBezTo>
                  <a:pt x="1981835" y="872490"/>
                  <a:pt x="1991995" y="884555"/>
                  <a:pt x="2018665" y="913130"/>
                </a:cubicBezTo>
                <a:cubicBezTo>
                  <a:pt x="2045335" y="941705"/>
                  <a:pt x="2061210" y="957580"/>
                  <a:pt x="2089785" y="983615"/>
                </a:cubicBezTo>
                <a:cubicBezTo>
                  <a:pt x="2118360" y="1009650"/>
                  <a:pt x="2136140" y="1017905"/>
                  <a:pt x="2160270" y="1044575"/>
                </a:cubicBezTo>
                <a:cubicBezTo>
                  <a:pt x="2184400" y="1071245"/>
                  <a:pt x="2186940" y="1087120"/>
                  <a:pt x="2211070" y="1115695"/>
                </a:cubicBezTo>
                <a:cubicBezTo>
                  <a:pt x="2235200" y="1144270"/>
                  <a:pt x="2253615" y="1158240"/>
                  <a:pt x="2282190" y="1186815"/>
                </a:cubicBezTo>
                <a:cubicBezTo>
                  <a:pt x="2310765" y="1215390"/>
                  <a:pt x="2326640" y="1225550"/>
                  <a:pt x="2353310" y="1257935"/>
                </a:cubicBezTo>
                <a:cubicBezTo>
                  <a:pt x="2379980" y="1290320"/>
                  <a:pt x="2390140" y="1314450"/>
                  <a:pt x="2414270" y="1348740"/>
                </a:cubicBezTo>
                <a:cubicBezTo>
                  <a:pt x="2438400" y="1383030"/>
                  <a:pt x="2453005" y="1399540"/>
                  <a:pt x="2475230" y="1430020"/>
                </a:cubicBezTo>
                <a:cubicBezTo>
                  <a:pt x="2497455" y="1460500"/>
                  <a:pt x="2489835" y="1482725"/>
                  <a:pt x="2526030" y="1501140"/>
                </a:cubicBezTo>
                <a:cubicBezTo>
                  <a:pt x="2562225" y="1519555"/>
                  <a:pt x="2604770" y="1517650"/>
                  <a:pt x="2657475" y="1521460"/>
                </a:cubicBezTo>
                <a:cubicBezTo>
                  <a:pt x="2710180" y="1525270"/>
                  <a:pt x="2734945" y="1521460"/>
                  <a:pt x="2789555" y="1521460"/>
                </a:cubicBezTo>
                <a:cubicBezTo>
                  <a:pt x="2844165" y="1521460"/>
                  <a:pt x="2874645" y="1521460"/>
                  <a:pt x="2931160" y="1521460"/>
                </a:cubicBezTo>
                <a:cubicBezTo>
                  <a:pt x="2987675" y="1521460"/>
                  <a:pt x="3014345" y="1521460"/>
                  <a:pt x="3073400" y="1521460"/>
                </a:cubicBezTo>
                <a:cubicBezTo>
                  <a:pt x="3132455" y="1521460"/>
                  <a:pt x="3166745" y="1521460"/>
                  <a:pt x="3225800" y="1521460"/>
                </a:cubicBezTo>
                <a:cubicBezTo>
                  <a:pt x="3284855" y="1521460"/>
                  <a:pt x="3316605" y="1521460"/>
                  <a:pt x="3367405" y="1521460"/>
                </a:cubicBezTo>
                <a:cubicBezTo>
                  <a:pt x="3418205" y="1521460"/>
                  <a:pt x="3442335" y="1521460"/>
                  <a:pt x="3479165" y="1521460"/>
                </a:cubicBezTo>
                <a:cubicBezTo>
                  <a:pt x="3515995" y="1521460"/>
                  <a:pt x="3519805" y="1521460"/>
                  <a:pt x="3550285" y="1521460"/>
                </a:cubicBezTo>
                <a:cubicBezTo>
                  <a:pt x="3580765" y="1521460"/>
                  <a:pt x="3601085" y="1521460"/>
                  <a:pt x="3631565" y="1521460"/>
                </a:cubicBezTo>
                <a:cubicBezTo>
                  <a:pt x="3662045" y="1521460"/>
                  <a:pt x="3673475" y="1521460"/>
                  <a:pt x="3702050" y="1521460"/>
                </a:cubicBezTo>
                <a:cubicBezTo>
                  <a:pt x="3730625" y="1521460"/>
                  <a:pt x="3736340" y="1519555"/>
                  <a:pt x="3773170" y="1521460"/>
                </a:cubicBezTo>
                <a:cubicBezTo>
                  <a:pt x="3810000" y="1523365"/>
                  <a:pt x="3846195" y="1515110"/>
                  <a:pt x="3884930" y="1531620"/>
                </a:cubicBezTo>
                <a:cubicBezTo>
                  <a:pt x="3923665" y="1548130"/>
                  <a:pt x="3933825" y="1572260"/>
                  <a:pt x="3966210" y="1602740"/>
                </a:cubicBezTo>
                <a:cubicBezTo>
                  <a:pt x="3998595" y="1633220"/>
                  <a:pt x="4018915" y="1653540"/>
                  <a:pt x="4047490" y="1684020"/>
                </a:cubicBezTo>
                <a:cubicBezTo>
                  <a:pt x="4076065" y="1714500"/>
                  <a:pt x="4081780" y="1724025"/>
                  <a:pt x="4107815" y="1754505"/>
                </a:cubicBezTo>
                <a:cubicBezTo>
                  <a:pt x="4133850" y="1784985"/>
                  <a:pt x="4154805" y="1805305"/>
                  <a:pt x="4178935" y="1835785"/>
                </a:cubicBezTo>
                <a:cubicBezTo>
                  <a:pt x="4203065" y="1866265"/>
                  <a:pt x="4209415" y="1878330"/>
                  <a:pt x="4229735" y="1906905"/>
                </a:cubicBezTo>
                <a:cubicBezTo>
                  <a:pt x="4250055" y="1935480"/>
                  <a:pt x="4258310" y="1949450"/>
                  <a:pt x="4280535" y="1978025"/>
                </a:cubicBezTo>
                <a:cubicBezTo>
                  <a:pt x="4302760" y="2006600"/>
                  <a:pt x="4317365" y="2020570"/>
                  <a:pt x="4341495" y="2049145"/>
                </a:cubicBezTo>
                <a:cubicBezTo>
                  <a:pt x="4365625" y="2077720"/>
                  <a:pt x="4373880" y="2087245"/>
                  <a:pt x="4402455" y="2119630"/>
                </a:cubicBezTo>
                <a:cubicBezTo>
                  <a:pt x="4431030" y="2152015"/>
                  <a:pt x="4452620" y="2176780"/>
                  <a:pt x="4483100" y="2211070"/>
                </a:cubicBezTo>
                <a:cubicBezTo>
                  <a:pt x="4513580" y="2245360"/>
                  <a:pt x="4525645" y="2261870"/>
                  <a:pt x="4554220" y="2292350"/>
                </a:cubicBezTo>
                <a:cubicBezTo>
                  <a:pt x="4582795" y="2322830"/>
                  <a:pt x="4596765" y="2332990"/>
                  <a:pt x="4625340" y="2363470"/>
                </a:cubicBezTo>
                <a:cubicBezTo>
                  <a:pt x="4653915" y="2393950"/>
                  <a:pt x="4667885" y="2414270"/>
                  <a:pt x="4696460" y="2444750"/>
                </a:cubicBezTo>
                <a:cubicBezTo>
                  <a:pt x="4725035" y="2475230"/>
                  <a:pt x="4743450" y="2486660"/>
                  <a:pt x="4767580" y="2515235"/>
                </a:cubicBezTo>
                <a:cubicBezTo>
                  <a:pt x="4791710" y="2543810"/>
                  <a:pt x="4796155" y="2557780"/>
                  <a:pt x="4818380" y="2586355"/>
                </a:cubicBezTo>
                <a:cubicBezTo>
                  <a:pt x="4840605" y="2614930"/>
                  <a:pt x="4856480" y="2628900"/>
                  <a:pt x="4878705" y="2657475"/>
                </a:cubicBezTo>
                <a:cubicBezTo>
                  <a:pt x="4900930" y="2686050"/>
                  <a:pt x="4907280" y="2700020"/>
                  <a:pt x="4929505" y="2728595"/>
                </a:cubicBezTo>
                <a:cubicBezTo>
                  <a:pt x="4951730" y="2757170"/>
                  <a:pt x="4968240" y="2769235"/>
                  <a:pt x="4990465" y="2799715"/>
                </a:cubicBezTo>
                <a:cubicBezTo>
                  <a:pt x="5012690" y="2830195"/>
                  <a:pt x="5019040" y="2849880"/>
                  <a:pt x="5041265" y="2880360"/>
                </a:cubicBezTo>
                <a:cubicBezTo>
                  <a:pt x="5063490" y="2910840"/>
                  <a:pt x="5075555" y="2937510"/>
                  <a:pt x="5102225" y="2951480"/>
                </a:cubicBezTo>
                <a:cubicBezTo>
                  <a:pt x="5128895" y="2965450"/>
                  <a:pt x="5139055" y="2949575"/>
                  <a:pt x="5173345" y="2951480"/>
                </a:cubicBezTo>
                <a:cubicBezTo>
                  <a:pt x="5207635" y="2953385"/>
                  <a:pt x="5231765" y="2957830"/>
                  <a:pt x="5274310" y="2961640"/>
                </a:cubicBezTo>
                <a:cubicBezTo>
                  <a:pt x="5316855" y="2965450"/>
                  <a:pt x="5349240" y="2967990"/>
                  <a:pt x="5386070" y="2971800"/>
                </a:cubicBezTo>
                <a:cubicBezTo>
                  <a:pt x="5422900" y="2975610"/>
                  <a:pt x="5426710" y="2978150"/>
                  <a:pt x="5457190" y="2981960"/>
                </a:cubicBezTo>
                <a:cubicBezTo>
                  <a:pt x="5487670" y="2985770"/>
                  <a:pt x="5504180" y="2990215"/>
                  <a:pt x="5538470" y="2992120"/>
                </a:cubicBezTo>
                <a:cubicBezTo>
                  <a:pt x="5572760" y="2994025"/>
                  <a:pt x="5596890" y="2992120"/>
                  <a:pt x="5629275" y="2992120"/>
                </a:cubicBezTo>
                <a:cubicBezTo>
                  <a:pt x="5661660" y="2992120"/>
                  <a:pt x="5669915" y="2992120"/>
                  <a:pt x="5700395" y="2992120"/>
                </a:cubicBezTo>
                <a:cubicBezTo>
                  <a:pt x="5730875" y="2992120"/>
                  <a:pt x="5747385" y="2992120"/>
                  <a:pt x="5781675" y="2992120"/>
                </a:cubicBezTo>
                <a:cubicBezTo>
                  <a:pt x="5815965" y="2992120"/>
                  <a:pt x="5840730" y="2992120"/>
                  <a:pt x="5873115" y="2992120"/>
                </a:cubicBezTo>
                <a:cubicBezTo>
                  <a:pt x="5905500" y="2992120"/>
                  <a:pt x="5915660" y="2992120"/>
                  <a:pt x="5944235" y="2992120"/>
                </a:cubicBezTo>
                <a:cubicBezTo>
                  <a:pt x="5972810" y="2992120"/>
                  <a:pt x="6002020" y="2992120"/>
                  <a:pt x="6014720" y="2992120"/>
                </a:cubicBezTo>
              </a:path>
            </a:pathLst>
          </a:cu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924925" y="5213350"/>
            <a:ext cx="1887220" cy="11258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432963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 bldLvl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5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7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A. </a:t>
            </a:r>
            <a:r>
              <a:rPr lang="en-US" altLang="en-US" sz="4000" dirty="0" err="1">
                <a:latin typeface="Arial" panose="020B0604020202020204" pitchFamily="34" charset="0"/>
              </a:rPr>
              <a:t>52</a:t>
            </a:r>
            <a:endParaRPr lang="en-US" altLang="en-US" sz="4000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3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B. </a:t>
            </a:r>
            <a:r>
              <a:rPr lang="en-US" altLang="en-US" sz="4000" dirty="0" err="1">
                <a:latin typeface="Arial" panose="020B0604020202020204" pitchFamily="34" charset="0"/>
              </a:rPr>
              <a:t>62</a:t>
            </a:r>
            <a:endParaRPr lang="en-US" altLang="en-US" sz="4000" dirty="0"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27127" y="3528695"/>
            <a:ext cx="3138170" cy="501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2 xô nước là?</a:t>
            </a:r>
            <a:endParaRPr lang="en-US" sz="2665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0" y="4030252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2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0" y="22877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89830" y="3998595"/>
            <a:ext cx="2415540" cy="2141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49" grpId="0" bldLvl="0" animBg="1"/>
      <p:bldP spid="49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Arial" panose="020B0604020202020204" pitchFamily="34" charset="0"/>
              </a:rPr>
              <a:t>B. </a:t>
            </a:r>
            <a:r>
              <a:rPr lang="en-US" altLang="en-US" sz="4400" dirty="0" err="1">
                <a:latin typeface="Arial" panose="020B0604020202020204" pitchFamily="34" charset="0"/>
              </a:rPr>
              <a:t>90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>
                <a:latin typeface="Arial" panose="020B0604020202020204" pitchFamily="34" charset="0"/>
              </a:rPr>
              <a:t>A. 100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02412" y="4170680"/>
            <a:ext cx="259080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 + 8 = 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0" y="4030252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49" grpId="0" bldLvl="0" animBg="1"/>
      <p:bldP spid="49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Arial" panose="020B0604020202020204" pitchFamily="34" charset="0"/>
              </a:rPr>
              <a:t>B. </a:t>
            </a:r>
            <a:r>
              <a:rPr lang="en-US" altLang="en-US" sz="4400" dirty="0" err="1">
                <a:latin typeface="Arial" panose="020B0604020202020204" pitchFamily="34" charset="0"/>
              </a:rPr>
              <a:t>51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A. </a:t>
            </a:r>
            <a:r>
              <a:rPr lang="en-US" altLang="en-US" sz="4000" dirty="0" err="1">
                <a:latin typeface="Arial" panose="020B0604020202020204" pitchFamily="34" charset="0"/>
              </a:rPr>
              <a:t>61</a:t>
            </a:r>
            <a:endParaRPr lang="en-US" altLang="en-US" sz="4000" dirty="0"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86867" y="4347210"/>
            <a:ext cx="242125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 + 7 =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0" y="4030252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5122" name="Picture 2" descr="C:\Users\ADMIN\Desktop\Doremon cau ca ( trac nghiem )\historieta-tropical-de-los-pescados-45745897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6870" flipH="1">
            <a:off x="3478825" y="-64475"/>
            <a:ext cx="1813984" cy="136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Phan Thi Do Uyen\Giai cuu dai duong\alga-clipart-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350">
            <a:off x="4992655" y="-155492"/>
            <a:ext cx="1513908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49" grpId="0" bldLvl="0" animBg="1"/>
      <p:bldP spid="49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96055" y="1060450"/>
            <a:ext cx="6979285" cy="378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22: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trừ (có nhớ) số có hai chữ số cho số có một chữ số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325" y="99695"/>
            <a:ext cx="2575560" cy="10744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890" y="1536065"/>
            <a:ext cx="10487660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348</Words>
  <Application>Microsoft Office PowerPoint</Application>
  <PresentationFormat>Widescreen</PresentationFormat>
  <Paragraphs>142</Paragraphs>
  <Slides>31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等线</vt:lpstr>
      <vt:lpstr>Arial</vt:lpstr>
      <vt:lpstr>Calibri</vt:lpstr>
      <vt:lpstr>Calibri Light</vt:lpstr>
      <vt:lpstr>ITC Avant Garde Std Bk</vt:lpstr>
      <vt:lpstr>Times New Roman</vt:lpstr>
      <vt:lpstr>Verdana</vt:lpstr>
      <vt:lpstr>Office Theme</vt:lpstr>
      <vt:lpstr>3_Office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BENR- Thảo.Trần</cp:lastModifiedBy>
  <cp:revision>4</cp:revision>
  <dcterms:created xsi:type="dcterms:W3CDTF">2021-05-17T05:01:00Z</dcterms:created>
  <dcterms:modified xsi:type="dcterms:W3CDTF">2021-05-22T00:02:26Z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