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5" r:id="rId3"/>
    <p:sldId id="517" r:id="rId4"/>
    <p:sldId id="375" r:id="rId5"/>
    <p:sldId id="516" r:id="rId6"/>
    <p:sldId id="520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2021/11/17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5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C10A-B53B-4946-A17C-6655AC8628AE}"/>
              </a:ext>
            </a:extLst>
          </p:cNvPr>
          <p:cNvSpPr txBox="1"/>
          <p:nvPr/>
        </p:nvSpPr>
        <p:spPr>
          <a:xfrm>
            <a:off x="1758202" y="958493"/>
            <a:ext cx="902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891435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42" y="2225880"/>
            <a:ext cx="5884883" cy="3386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90D-9695-476D-83E8-617830CC4B53}"/>
              </a:ext>
            </a:extLst>
          </p:cNvPr>
          <p:cNvSpPr txBox="1"/>
          <p:nvPr/>
        </p:nvSpPr>
        <p:spPr>
          <a:xfrm>
            <a:off x="3220058" y="5687877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43E7-DDDC-48E3-8EBF-D98D91E9794C}"/>
              </a:ext>
            </a:extLst>
          </p:cNvPr>
          <p:cNvSpPr txBox="1"/>
          <p:nvPr/>
        </p:nvSpPr>
        <p:spPr>
          <a:xfrm>
            <a:off x="4769046" y="5687877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072A0-C610-4BC7-AD30-3A9F13443D08}"/>
              </a:ext>
            </a:extLst>
          </p:cNvPr>
          <p:cNvSpPr txBox="1"/>
          <p:nvPr/>
        </p:nvSpPr>
        <p:spPr>
          <a:xfrm>
            <a:off x="5949671" y="5687877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75D7-C65B-4347-BC1E-6DAAEEFF33AB}"/>
              </a:ext>
            </a:extLst>
          </p:cNvPr>
          <p:cNvSpPr txBox="1"/>
          <p:nvPr/>
        </p:nvSpPr>
        <p:spPr>
          <a:xfrm>
            <a:off x="7355949" y="5679921"/>
            <a:ext cx="28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trốn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,…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437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9821004-29A4-4752-8589-2097B71978CB}"/>
              </a:ext>
            </a:extLst>
          </p:cNvPr>
          <p:cNvSpPr txBox="1"/>
          <p:nvPr/>
        </p:nvSpPr>
        <p:spPr>
          <a:xfrm>
            <a:off x="1186699" y="1042371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0749515" cy="4149345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0296A7-79D7-4630-A8B6-9D869C72FD52}"/>
              </a:ext>
            </a:extLst>
          </p:cNvPr>
          <p:cNvSpPr txBox="1"/>
          <p:nvPr/>
        </p:nvSpPr>
        <p:spPr>
          <a:xfrm>
            <a:off x="1133468" y="2716539"/>
            <a:ext cx="10087296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Quire Sans" panose="020B0502040400020003" pitchFamily="34" charset="0"/>
                <a:sym typeface="Arial"/>
              </a:rPr>
              <a:t>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Quire Sans" panose="020B0502040400020003" pitchFamily="34" charset="0"/>
                <a:sym typeface="Arial"/>
              </a:rPr>
              <a:t>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Quire Sans" panose="020B0502040400020003" pitchFamily="34" charset="0"/>
                <a:sym typeface="Arial"/>
              </a:rPr>
              <a:t>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</a:t>
            </a:r>
            <a:r>
              <a:rPr lang="vi-VN" sz="2800" kern="0" dirty="0">
                <a:solidFill>
                  <a:srgbClr val="FF0000"/>
                </a:solidFill>
                <a:latin typeface="+mj-lt"/>
                <a:cs typeface="Quire Sans" panose="020B0502040400020003" pitchFamily="34" charset="0"/>
                <a:sym typeface="Arial"/>
              </a:rPr>
              <a:t>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id="{9FA19E9B-11A8-49C2-85E0-BD12FCAF9CE5}"/>
              </a:ext>
            </a:extLst>
          </p:cNvPr>
          <p:cNvGrpSpPr/>
          <p:nvPr/>
        </p:nvGrpSpPr>
        <p:grpSpPr>
          <a:xfrm rot="20594821">
            <a:off x="8057757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Quire Sans" panose="020B0502040400020003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C2A3E5B-FA46-4082-85E4-EA2C3E9FE917}"/>
              </a:ext>
            </a:extLst>
          </p:cNvPr>
          <p:cNvSpPr/>
          <p:nvPr/>
        </p:nvSpPr>
        <p:spPr>
          <a:xfrm>
            <a:off x="3540642" y="574159"/>
            <a:ext cx="7368363" cy="478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chốc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ngủi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252</Words>
  <Application>Microsoft Office PowerPoint</Application>
  <PresentationFormat>Màn hình rộng</PresentationFormat>
  <Paragraphs>20</Paragraphs>
  <Slides>7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7</vt:i4>
      </vt:variant>
    </vt:vector>
  </HeadingPairs>
  <TitlesOfParts>
    <vt:vector size="12" baseType="lpstr">
      <vt:lpstr>等线</vt:lpstr>
      <vt:lpstr>Arial</vt:lpstr>
      <vt:lpstr>Arial-Rounded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10</cp:lastModifiedBy>
  <cp:revision>36</cp:revision>
  <dcterms:created xsi:type="dcterms:W3CDTF">2021-07-20T01:55:21Z</dcterms:created>
  <dcterms:modified xsi:type="dcterms:W3CDTF">2021-11-17T09:01:32Z</dcterms:modified>
</cp:coreProperties>
</file>