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10" r:id="rId6"/>
  </p:sldMasterIdLst>
  <p:notesMasterIdLst>
    <p:notesMasterId r:id="rId27"/>
  </p:notesMasterIdLst>
  <p:sldIdLst>
    <p:sldId id="257" r:id="rId7"/>
    <p:sldId id="295" r:id="rId8"/>
    <p:sldId id="288" r:id="rId9"/>
    <p:sldId id="289" r:id="rId10"/>
    <p:sldId id="290" r:id="rId11"/>
    <p:sldId id="29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 smtClean="0"/>
              <a:t>第一部分  点击此处输入您的标题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 smtClean="0"/>
              <a:t>Content</a:t>
            </a:r>
            <a:endParaRPr lang="zh-CN" altLang="en-US"/>
          </a:p>
          <a:p>
            <a:pPr lvl="1"/>
            <a:r>
              <a:rPr lang="en-US" altLang="zh-CN" smtClean="0"/>
              <a:t>Branch 1</a:t>
            </a:r>
            <a:endParaRPr lang="zh-CN" altLang="en-US"/>
          </a:p>
          <a:p>
            <a:pPr lvl="2"/>
            <a:r>
              <a:rPr lang="en-US" altLang="zh-CN" smtClean="0"/>
              <a:t>Branch 2</a:t>
            </a:r>
            <a:endParaRPr lang="zh-CN" altLang="en-US" smtClean="0"/>
          </a:p>
          <a:p>
            <a:pPr lvl="3"/>
            <a:r>
              <a:rPr lang="en-US" altLang="zh-CN" smtClean="0"/>
              <a:t>Branch 3</a:t>
            </a:r>
            <a:endParaRPr lang="zh-CN" altLang="en-US"/>
          </a:p>
          <a:p>
            <a:pPr lvl="4"/>
            <a:r>
              <a:rPr lang="en-US" altLang="zh-CN" smtClean="0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FD8-2151-478C-9C1C-0545885223F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EFD8-2151-478C-9C1C-0545885223F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B1172-D443-4544-A958-E06E27C02F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19" y="3754623"/>
            <a:ext cx="64681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 với tiết Toán</a:t>
            </a:r>
            <a:endParaRPr lang="en-US" altLang="zh-CN" sz="4800" b="1" i="1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6435725" y="141605"/>
            <a:ext cx="6024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 quyền thuộc về: FB Hương Thảo - 0965.407.598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28960" y="-128905"/>
            <a:ext cx="1564640" cy="159829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4315" y="273050"/>
            <a:ext cx="2674620" cy="1196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625" y="1468755"/>
            <a:ext cx="8253730" cy="362394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134235" y="5234940"/>
            <a:ext cx="7384415" cy="1146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a. Trên hình vẽ có 6 điểm: A, B, C, D, G, H</a:t>
            </a:r>
          </a:p>
          <a:p>
            <a:pPr algn="ctr"/>
            <a:r>
              <a:rPr lang="en-US" sz="2800"/>
              <a:t>b. Có các đoạn thẳng là: AB, CD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407035"/>
            <a:ext cx="9934575" cy="418719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20825" y="4900295"/>
            <a:ext cx="8398510" cy="12477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a. Các đoạn thẳng trong hình a là: MN, MP</a:t>
            </a:r>
          </a:p>
          <a:p>
            <a:pPr algn="ctr"/>
            <a:r>
              <a:rPr lang="en-US" sz="3200"/>
              <a:t>b. </a:t>
            </a:r>
            <a:r>
              <a:rPr lang="en-US" sz="3200">
                <a:sym typeface="+mn-ea"/>
              </a:rPr>
              <a:t>Các đoạn thẳng trong hình b là: AB, BC và CD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28960" y="-128905"/>
            <a:ext cx="1564640" cy="1598295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370" y="576580"/>
            <a:ext cx="9707245" cy="5406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6605" y="1052830"/>
            <a:ext cx="10085070" cy="5085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2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66040"/>
            <a:ext cx="2461260" cy="1021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865" y="1264920"/>
            <a:ext cx="10408920" cy="552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" y="0"/>
            <a:ext cx="1644650" cy="882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845" y="0"/>
            <a:ext cx="9018270" cy="501840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924175" y="5184140"/>
            <a:ext cx="7039610" cy="149161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a. Các đường thẳng trong hình vẽ là: BC, DE</a:t>
            </a:r>
          </a:p>
          <a:p>
            <a:pPr algn="ctr"/>
            <a:r>
              <a:rPr lang="en-US" sz="2800"/>
              <a:t>b. Các đường cong trong hình vẽ là: 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7235" y="1162050"/>
            <a:ext cx="10290175" cy="472503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760720" y="4910455"/>
            <a:ext cx="456565" cy="415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Đ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50560" y="5471160"/>
            <a:ext cx="456565" cy="415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ldLvl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630" y="818515"/>
            <a:ext cx="9108440" cy="373761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366645" y="4616450"/>
            <a:ext cx="7607300" cy="149161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Ba điểm thằng hàng trong hình vẽ là: A, H,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2825" y="709930"/>
            <a:ext cx="9687560" cy="531558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170420" y="2222500"/>
            <a:ext cx="2880995" cy="1045210"/>
          </a:xfrm>
          <a:prstGeom prst="line">
            <a:avLst/>
          </a:prstGeom>
          <a:ln w="412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2748280" y="4199890"/>
            <a:ext cx="2152015" cy="805180"/>
          </a:xfrm>
          <a:custGeom>
            <a:avLst/>
            <a:gdLst>
              <a:gd name="connisteX0" fmla="*/ 0 w 2151936"/>
              <a:gd name="connsiteY0" fmla="*/ 608737 h 804991"/>
              <a:gd name="connisteX1" fmla="*/ 1034415 w 2151936"/>
              <a:gd name="connsiteY1" fmla="*/ 407 h 804991"/>
              <a:gd name="connisteX2" fmla="*/ 2028190 w 2151936"/>
              <a:gd name="connsiteY2" fmla="*/ 690017 h 804991"/>
              <a:gd name="connisteX3" fmla="*/ 2109470 w 2151936"/>
              <a:gd name="connsiteY3" fmla="*/ 801777 h 80499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2151936" h="804992">
                <a:moveTo>
                  <a:pt x="0" y="608738"/>
                </a:moveTo>
                <a:cubicBezTo>
                  <a:pt x="186690" y="473483"/>
                  <a:pt x="628650" y="-16102"/>
                  <a:pt x="1034415" y="408"/>
                </a:cubicBezTo>
                <a:cubicBezTo>
                  <a:pt x="1440180" y="16918"/>
                  <a:pt x="1812925" y="529998"/>
                  <a:pt x="2028190" y="690018"/>
                </a:cubicBezTo>
                <a:cubicBezTo>
                  <a:pt x="2243455" y="850038"/>
                  <a:pt x="2113280" y="793523"/>
                  <a:pt x="2109470" y="801778"/>
                </a:cubicBez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>
            <a:fillRect/>
          </a:stretch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1">
                    <a:lumMod val="20000"/>
                    <a:lumOff val="80000"/>
                  </a:schemeClr>
                </a:solidFill>
              </a:rPr>
              <a:t>34 - 8 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1">
                    <a:lumMod val="20000"/>
                    <a:lumOff val="80000"/>
                  </a:schemeClr>
                </a:solidFill>
              </a:rPr>
              <a:t>A. 26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1">
                    <a:lumMod val="20000"/>
                    <a:lumOff val="80000"/>
                  </a:schemeClr>
                </a:solidFill>
              </a:rPr>
              <a:t>B. 27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>
                    <a:lumMod val="50000"/>
                  </a:schemeClr>
                </a:solidFill>
              </a:rPr>
              <a:t>Ngày hôm sau . The next day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4" grpId="0" bldLvl="0" animBg="1"/>
      <p:bldP spid="15" grpId="0" bldLvl="0" animBg="1"/>
      <p:bldP spid="15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 smtClean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 smtClean="0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8432963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 bldLvl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>
            <a:fillRect/>
          </a:stretch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 + 50 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94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95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4" grpId="0" bldLvl="0" animBg="1"/>
      <p:bldP spid="15" grpId="0" bldLvl="0" animBg="1"/>
      <p:bldP spid="15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>
            <a:fillRect/>
          </a:stretch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+ 65 - 40 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40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50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4" grpId="0" bldLvl="0" animBg="1"/>
      <p:bldP spid="15" grpId="0" bldLvl="0" animBg="1"/>
      <p:bldP spid="15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48"/>
          <a:stretch>
            <a:fillRect/>
          </a:stretch>
        </p:blipFill>
        <p:spPr>
          <a:xfrm>
            <a:off x="1007806" y="4601497"/>
            <a:ext cx="10112478" cy="224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34" y="4200549"/>
            <a:ext cx="1388168" cy="187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4200549"/>
            <a:ext cx="1375254" cy="18788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4465" y="206477"/>
            <a:ext cx="11592232" cy="18288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100 - 30 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24465" y="213131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70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89291" y="2146401"/>
            <a:ext cx="5427406" cy="1290314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60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20677" y="6154058"/>
            <a:ext cx="6586651" cy="63171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 hôm sau . The next day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me O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4" grpId="0" bldLvl="0" animBg="1"/>
      <p:bldP spid="15" grpId="0" bldLvl="0" animBg="1"/>
      <p:bldP spid="15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2" y="0"/>
            <a:ext cx="3724472" cy="3926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8592" cy="51915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2" y="3148685"/>
            <a:ext cx="4766949" cy="3661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3196983"/>
            <a:ext cx="2996843" cy="3612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95" y="0"/>
            <a:ext cx="844661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73997 -0.6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92" y="-30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900654" y="810456"/>
            <a:ext cx="8609130" cy="1384878"/>
            <a:chOff x="197963" y="5473122"/>
            <a:chExt cx="8609130" cy="138487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562707" y="5008964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 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47420" y="2195195"/>
            <a:ext cx="8329295" cy="2715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 Bài 25: Điểm, đoạn thẳng, đường thẳng, đường cong, ba điểm thẳng hàng</a:t>
            </a:r>
            <a:endParaRPr lang="zh-CN" altLang="en-US" sz="4800" b="1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225" y="1023620"/>
            <a:ext cx="6563360" cy="5834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1306" y="-296"/>
            <a:ext cx="3401612" cy="3509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 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52396" y="1741118"/>
            <a:ext cx="791644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2626360" y="2230120"/>
            <a:ext cx="407924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1</a:t>
            </a:r>
            <a:endParaRPr lang="en-US" sz="96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2255" y="254635"/>
            <a:ext cx="259842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445" y="1509395"/>
            <a:ext cx="8663940" cy="5039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236</Words>
  <Application>Microsoft Office PowerPoint</Application>
  <PresentationFormat>Widescreen</PresentationFormat>
  <Paragraphs>39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41" baseType="lpstr">
      <vt:lpstr>Microsoft YaHei</vt:lpstr>
      <vt:lpstr>宋体</vt:lpstr>
      <vt:lpstr>宋体</vt:lpstr>
      <vt:lpstr>Arial</vt:lpstr>
      <vt:lpstr>Calibri</vt:lpstr>
      <vt:lpstr>Calibri Light</vt:lpstr>
      <vt:lpstr>Franklin Gothic Book</vt:lpstr>
      <vt:lpstr>Franklin Gothic Medium</vt:lpstr>
      <vt:lpstr>ITC Avant Garde Std Bk</vt:lpstr>
      <vt:lpstr>黑体</vt:lpstr>
      <vt:lpstr>华文楷体</vt:lpstr>
      <vt:lpstr>Verdana</vt:lpstr>
      <vt:lpstr>Wingdings 2</vt:lpstr>
      <vt:lpstr>字魂17号-萌趣果冻体</vt:lpstr>
      <vt:lpstr>方正卡通简体</vt:lpstr>
      <vt:lpstr>Office Theme</vt:lpstr>
      <vt:lpstr>Office 主题​​</vt:lpstr>
      <vt:lpstr>Trek</vt:lpstr>
      <vt:lpstr>1_Office 主题​​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MTC</cp:lastModifiedBy>
  <cp:revision>3</cp:revision>
  <dcterms:created xsi:type="dcterms:W3CDTF">2021-05-19T13:00:00Z</dcterms:created>
  <dcterms:modified xsi:type="dcterms:W3CDTF">2023-12-06T03:27:50Z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