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3"/>
  </p:notesMasterIdLst>
  <p:sldIdLst>
    <p:sldId id="257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66" r:id="rId17"/>
    <p:sldId id="267" r:id="rId18"/>
    <p:sldId id="268" r:id="rId19"/>
    <p:sldId id="269" r:id="rId20"/>
    <p:sldId id="29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B8AE3DAE-A861-4237-912C-C0404599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694" y="484446"/>
            <a:ext cx="89725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32558" y="4190114"/>
            <a:ext cx="446567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51" y="1598296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380074" y="244548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33 </a:t>
            </a:r>
            <a:r>
              <a:rPr lang="en-US" sz="2800" i="1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380074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25 </a:t>
            </a:r>
            <a:r>
              <a:rPr lang="en-US" sz="2800" i="1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479311" y="35542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8 </a:t>
            </a:r>
            <a:r>
              <a:rPr lang="en-US" sz="2800" i="1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533860" y="2370542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63 </a:t>
            </a:r>
            <a:r>
              <a:rPr lang="en-US" sz="2800" i="1" dirty="0"/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533860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=19 </a:t>
            </a:r>
            <a:r>
              <a:rPr lang="en-US" sz="2800" i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545438" y="349192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44 </a:t>
            </a:r>
            <a:r>
              <a:rPr lang="en-US" sz="2800" i="1" dirty="0"/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237" y="4455042"/>
            <a:ext cx="8601578" cy="169018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E5753C4-2EDD-4FC0-9A9D-5B022C37558C}"/>
              </a:ext>
            </a:extLst>
          </p:cNvPr>
          <p:cNvSpPr/>
          <p:nvPr/>
        </p:nvSpPr>
        <p:spPr>
          <a:xfrm>
            <a:off x="5996764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53 </a:t>
            </a:r>
            <a:r>
              <a:rPr lang="en-US" sz="2400" i="1" dirty="0"/>
              <a:t>I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BFFE8B7-31FD-475C-BF53-8F079D5174D0}"/>
              </a:ext>
            </a:extLst>
          </p:cNvPr>
          <p:cNvSpPr/>
          <p:nvPr/>
        </p:nvSpPr>
        <p:spPr>
          <a:xfrm>
            <a:off x="9930811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51 </a:t>
            </a:r>
            <a:r>
              <a:rPr lang="en-US" sz="2400" i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64" y="552894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5369442" y="5337544"/>
            <a:ext cx="627321" cy="71238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588261"/>
            <a:ext cx="299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r>
              <a:rPr lang="en-US" sz="2400" i="1" dirty="0"/>
              <a:t> l </a:t>
            </a:r>
            <a:r>
              <a:rPr lang="en-US" sz="2400" dirty="0"/>
              <a:t>+ 2 </a:t>
            </a:r>
            <a:r>
              <a:rPr lang="en-US" sz="2400" i="1" dirty="0"/>
              <a:t>l </a:t>
            </a:r>
            <a:r>
              <a:rPr lang="en-US" sz="2400" dirty="0"/>
              <a:t>+ 3 </a:t>
            </a:r>
            <a:r>
              <a:rPr lang="en-US" sz="2400" i="1" dirty="0"/>
              <a:t>l </a:t>
            </a:r>
            <a:r>
              <a:rPr lang="en-US" sz="2400" dirty="0"/>
              <a:t>= 15 </a:t>
            </a:r>
            <a:r>
              <a:rPr lang="en-US" sz="2400" i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6374-38F8-4322-96A4-98256687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FA51-504D-45EF-BFB6-0DB4CC64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921543"/>
            <a:ext cx="9209314" cy="3382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124200" y="4550229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: 18 + 4 = 22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5BE5FF7-A996-4293-AEC3-9D2B3AAA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247</Words>
  <Application>Microsoft Office PowerPoint</Application>
  <PresentationFormat>Widescreen</PresentationFormat>
  <Paragraphs>54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Montserrat ExtraBold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BENR- Thảo.Trần</cp:lastModifiedBy>
  <cp:revision>4</cp:revision>
  <dcterms:created xsi:type="dcterms:W3CDTF">2021-05-21T09:12:05Z</dcterms:created>
  <dcterms:modified xsi:type="dcterms:W3CDTF">2021-05-21T09:45:53Z</dcterms:modified>
</cp:coreProperties>
</file>