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8" r:id="rId3"/>
    <p:sldMasterId id="2147483702" r:id="rId4"/>
    <p:sldMasterId id="2147483716" r:id="rId5"/>
    <p:sldMasterId id="2147483728" r:id="rId6"/>
  </p:sldMasterIdLst>
  <p:notesMasterIdLst>
    <p:notesMasterId r:id="rId32"/>
  </p:notesMasterIdLst>
  <p:sldIdLst>
    <p:sldId id="256" r:id="rId7"/>
    <p:sldId id="474" r:id="rId8"/>
    <p:sldId id="512" r:id="rId9"/>
    <p:sldId id="258" r:id="rId10"/>
    <p:sldId id="264" r:id="rId11"/>
    <p:sldId id="260" r:id="rId12"/>
    <p:sldId id="261" r:id="rId13"/>
    <p:sldId id="263" r:id="rId14"/>
    <p:sldId id="262" r:id="rId15"/>
    <p:sldId id="383" r:id="rId16"/>
    <p:sldId id="509" r:id="rId17"/>
    <p:sldId id="265" r:id="rId18"/>
    <p:sldId id="4268" r:id="rId19"/>
    <p:sldId id="354" r:id="rId20"/>
    <p:sldId id="2007577096" r:id="rId21"/>
    <p:sldId id="299" r:id="rId22"/>
    <p:sldId id="507" r:id="rId23"/>
    <p:sldId id="508" r:id="rId24"/>
    <p:sldId id="2007577097" r:id="rId25"/>
    <p:sldId id="510" r:id="rId26"/>
    <p:sldId id="359" r:id="rId27"/>
    <p:sldId id="360" r:id="rId28"/>
    <p:sldId id="511" r:id="rId29"/>
    <p:sldId id="257" r:id="rId30"/>
    <p:sldId id="51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83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75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84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0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31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5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8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8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42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72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01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9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9C4C1-7100-4ACB-B145-8A6FD55A9387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35871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6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84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83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97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15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70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87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09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25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03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1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7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00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91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4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0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0098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846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971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4757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115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4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54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794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1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416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198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547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15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60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4933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62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2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5508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91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844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0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883D1-46A6-46F2-BDEE-DE9C92271585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865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90166-7329-4FD7-AA7B-F8522373EC7F}"/>
              </a:ext>
            </a:extLst>
          </p:cNvPr>
          <p:cNvSpPr txBox="1"/>
          <p:nvPr userDrawn="1"/>
        </p:nvSpPr>
        <p:spPr>
          <a:xfrm>
            <a:off x="9015227" y="29978"/>
            <a:ext cx="31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6712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18BB-BAFA-41BE-B363-1D72BDEAB5B6}"/>
              </a:ext>
            </a:extLst>
          </p:cNvPr>
          <p:cNvSpPr txBox="1"/>
          <p:nvPr userDrawn="1"/>
        </p:nvSpPr>
        <p:spPr>
          <a:xfrm>
            <a:off x="9122735" y="21045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4205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672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61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6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64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5" Type="http://schemas.microsoft.com/office/2007/relationships/hdphoto" Target="../media/hdphoto17.wdp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5" Type="http://schemas.microsoft.com/office/2007/relationships/hdphoto" Target="../media/hdphoto17.wdp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9.wdp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3.png"/><Relationship Id="rId18" Type="http://schemas.microsoft.com/office/2007/relationships/hdphoto" Target="../media/hdphoto9.wdp"/><Relationship Id="rId3" Type="http://schemas.openxmlformats.org/officeDocument/2006/relationships/image" Target="../media/image40.png"/><Relationship Id="rId21" Type="http://schemas.openxmlformats.org/officeDocument/2006/relationships/image" Target="../media/image47.pn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30.xml"/><Relationship Id="rId6" Type="http://schemas.openxmlformats.org/officeDocument/2006/relationships/slide" Target="slide6.xml"/><Relationship Id="rId11" Type="http://schemas.openxmlformats.org/officeDocument/2006/relationships/image" Target="../media/image42.png"/><Relationship Id="rId5" Type="http://schemas.microsoft.com/office/2007/relationships/hdphoto" Target="../media/hdphoto3.wdp"/><Relationship Id="rId15" Type="http://schemas.openxmlformats.org/officeDocument/2006/relationships/image" Target="../media/image44.png"/><Relationship Id="rId23" Type="http://schemas.openxmlformats.org/officeDocument/2006/relationships/image" Target="../media/image48.GIF"/><Relationship Id="rId10" Type="http://schemas.microsoft.com/office/2007/relationships/hdphoto" Target="../media/hdphoto6.wdp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836798" y="812423"/>
            <a:ext cx="2196687" cy="869948"/>
            <a:chOff x="335475" y="617893"/>
            <a:chExt cx="1647515" cy="6524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35475" y="647106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3763542" y="1248472"/>
            <a:ext cx="759166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>
                <a:solidFill>
                  <a:schemeClr val="accent2"/>
                </a:solidFill>
                <a:latin typeface="UTM Cookies" panose="02040603050506020204" pitchFamily="18" charset="0"/>
              </a:rPr>
              <a:t>CHƠI CHONG CHÓNG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C83AC-A06A-4D71-981F-A1C573FAE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0919" y="2309235"/>
            <a:ext cx="8030163" cy="389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51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081463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0F7DD2-655A-471C-A747-7DE8B0B0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93" y="367309"/>
            <a:ext cx="10389795" cy="363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sp>
        <p:nvSpPr>
          <p:cNvPr id="7" name="MH_Entry_1">
            <a:hlinkClick r:id="" action="ppaction://noaction"/>
            <a:extLst>
              <a:ext uri="{FF2B5EF4-FFF2-40B4-BE49-F238E27FC236}">
                <a16:creationId xmlns:a16="http://schemas.microsoft.com/office/drawing/2014/main" id="{31E7BAAD-1AE9-4BDF-BF6D-DB8B0CF9B13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4538" y="498996"/>
            <a:ext cx="5048909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Yêu cầu cần đạt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7F781D6-A66E-4F8A-9955-1EBA15A12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257" y="1503747"/>
            <a:ext cx="1647567" cy="3975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4D57E-E818-4D32-A404-0A093922A954}"/>
              </a:ext>
            </a:extLst>
          </p:cNvPr>
          <p:cNvSpPr txBox="1"/>
          <p:nvPr/>
        </p:nvSpPr>
        <p:spPr>
          <a:xfrm>
            <a:off x="3562824" y="1949702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BFA14-2D8D-4C33-92DE-410ADE4475DB}"/>
              </a:ext>
            </a:extLst>
          </p:cNvPr>
          <p:cNvSpPr txBox="1"/>
          <p:nvPr/>
        </p:nvSpPr>
        <p:spPr>
          <a:xfrm>
            <a:off x="3562824" y="2980432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1D65B-CB3C-4E20-B7AF-D32FA85F8315}"/>
              </a:ext>
            </a:extLst>
          </p:cNvPr>
          <p:cNvSpPr txBox="1"/>
          <p:nvPr/>
        </p:nvSpPr>
        <p:spPr>
          <a:xfrm>
            <a:off x="3661958" y="3892613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Hiểu nội dung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2EEF4F-21C6-460A-8923-B40C1EEDB5DE}"/>
              </a:ext>
            </a:extLst>
          </p:cNvPr>
          <p:cNvGrpSpPr/>
          <p:nvPr/>
        </p:nvGrpSpPr>
        <p:grpSpPr>
          <a:xfrm>
            <a:off x="8819684" y="402181"/>
            <a:ext cx="2799439" cy="679342"/>
            <a:chOff x="5862936" y="327176"/>
            <a:chExt cx="2060690" cy="5786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BB8AC8-E168-4639-89A6-739E5B0C1B7E}"/>
                </a:ext>
              </a:extLst>
            </p:cNvPr>
            <p:cNvSpPr txBox="1"/>
            <p:nvPr/>
          </p:nvSpPr>
          <p:spPr>
            <a:xfrm>
              <a:off x="5862936" y="327176"/>
              <a:ext cx="1514357" cy="492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ĐỌC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42F187-538F-413A-9285-76BE07332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7341318" y="380624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372318" y="431024"/>
            <a:ext cx="449188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yêu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chỉ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dài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đầu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gắn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bốn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mỏng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xinh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hoa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Nhưng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lần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nó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mang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 bao </a:t>
            </a:r>
            <a:r>
              <a:rPr lang="en-US" sz="2600" dirty="0" err="1">
                <a:latin typeface="+mj-lt"/>
              </a:rPr>
              <a:t>nhiêu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háo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hức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thật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để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lướt</a:t>
            </a:r>
            <a:r>
              <a:rPr lang="en-US" sz="2600" dirty="0">
                <a:latin typeface="+mj-lt"/>
              </a:rPr>
              <a:t> qua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tạo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u </a:t>
            </a:r>
            <a:r>
              <a:rPr lang="en-US" sz="2600" dirty="0" err="1">
                <a:latin typeface="+mj-lt"/>
              </a:rPr>
              <a:t>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thường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rủ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bé</a:t>
            </a:r>
            <a:r>
              <a:rPr lang="en-US" sz="2600" dirty="0">
                <a:latin typeface="+mj-lt"/>
              </a:rPr>
              <a:t> Mai </a:t>
            </a:r>
            <a:r>
              <a:rPr lang="en-US" sz="2600" dirty="0" err="1">
                <a:latin typeface="+mj-lt"/>
              </a:rPr>
              <a:t>chơi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xem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Hai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sân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. Chong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của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thua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lâu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. Thua </a:t>
            </a:r>
            <a:r>
              <a:rPr lang="en-US" sz="2600" dirty="0" err="1">
                <a:latin typeface="+mj-lt"/>
              </a:rPr>
              <a:t>mãi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buồn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thiu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liền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quạt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máy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thổi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quay. Mai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toe </a:t>
            </a:r>
            <a:r>
              <a:rPr lang="en-US" sz="2600" dirty="0" err="1">
                <a:latin typeface="+mj-lt"/>
              </a:rPr>
              <a:t>vì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Bây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giờ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giống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r"/>
            <a:r>
              <a:rPr lang="en-US" sz="2600" dirty="0">
                <a:latin typeface="+mj-lt"/>
              </a:rPr>
              <a:t>( </a:t>
            </a:r>
            <a:r>
              <a:rPr lang="en-US" sz="2600" i="1" dirty="0">
                <a:latin typeface="+mj-lt"/>
              </a:rPr>
              <a:t>Theo </a:t>
            </a:r>
            <a:r>
              <a:rPr lang="en-US" sz="2600" dirty="0" err="1">
                <a:latin typeface="+mj-lt"/>
              </a:rPr>
              <a:t>Tuệ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Nhi</a:t>
            </a:r>
            <a:r>
              <a:rPr lang="en-US" sz="2600" dirty="0">
                <a:latin typeface="+mj-lt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21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4062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42836" y="1096314"/>
            <a:ext cx="6916420" cy="2098675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3245" y="1293268"/>
              <a:ext cx="1954115" cy="113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toe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Cười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khuôn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miệng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mở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rộng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sang 2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thú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0A300-027B-4D17-ABE2-DFC205C78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10" y="3059389"/>
            <a:ext cx="5415587" cy="3384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1684" y="576358"/>
            <a:ext cx="10515600" cy="1325562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33131" y="2024469"/>
            <a:ext cx="9310047" cy="1511300"/>
          </a:xfrm>
        </p:spPr>
        <p:txBody>
          <a:bodyPr/>
          <a:lstStyle/>
          <a:p>
            <a:pPr marL="0" indent="0">
              <a:buNone/>
            </a:pP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chiếc chong chóng chỉ có một cái cán nhỏ và dài, một đầu gắn bốn cánh giấy mỏng, xinh như một bông hoa.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5483327" y="19857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6556275" y="24258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255752" y="19613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412138" y="24504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10386157" y="24076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10485710" y="24320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054108" y="464933"/>
            <a:ext cx="339276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ĐỌC NỐI TIẾP ĐOẠN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209026" y="310708"/>
            <a:ext cx="453788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yêu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chỉ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dài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đầu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gắn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bốn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mỏng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xinh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hoa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Nhưng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lần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nó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mang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 bao </a:t>
            </a:r>
            <a:r>
              <a:rPr lang="en-US" sz="2600" dirty="0" err="1">
                <a:latin typeface="+mj-lt"/>
              </a:rPr>
              <a:t>nhiêu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háo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hức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thật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để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lướt</a:t>
            </a:r>
            <a:r>
              <a:rPr lang="en-US" sz="2600" dirty="0">
                <a:latin typeface="+mj-lt"/>
              </a:rPr>
              <a:t> qua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tạo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u </a:t>
            </a:r>
            <a:r>
              <a:rPr lang="en-US" sz="2600" dirty="0" err="1">
                <a:latin typeface="+mj-lt"/>
              </a:rPr>
              <a:t>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thường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rủ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bé</a:t>
            </a:r>
            <a:r>
              <a:rPr lang="en-US" sz="2600" dirty="0">
                <a:latin typeface="+mj-lt"/>
              </a:rPr>
              <a:t> Mai </a:t>
            </a:r>
            <a:r>
              <a:rPr lang="en-US" sz="2600" dirty="0" err="1">
                <a:latin typeface="+mj-lt"/>
              </a:rPr>
              <a:t>chơi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xem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Hai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sân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. Chong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của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thua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lâu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. Thua </a:t>
            </a:r>
            <a:r>
              <a:rPr lang="en-US" sz="2600" dirty="0" err="1">
                <a:latin typeface="+mj-lt"/>
              </a:rPr>
              <a:t>mãi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buồn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thiu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liền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quạt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máy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thổi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quay. Mai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toe </a:t>
            </a:r>
            <a:r>
              <a:rPr lang="en-US" sz="2600" dirty="0" err="1">
                <a:latin typeface="+mj-lt"/>
              </a:rPr>
              <a:t>vì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Bây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giờ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giống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r"/>
            <a:r>
              <a:rPr lang="en-US" sz="2600" dirty="0">
                <a:latin typeface="+mj-lt"/>
              </a:rPr>
              <a:t>( </a:t>
            </a:r>
            <a:r>
              <a:rPr lang="en-US" sz="2600" i="1" dirty="0">
                <a:latin typeface="+mj-lt"/>
              </a:rPr>
              <a:t>Theo </a:t>
            </a:r>
            <a:r>
              <a:rPr lang="en-US" sz="2600" dirty="0" err="1">
                <a:latin typeface="+mj-lt"/>
              </a:rPr>
              <a:t>Tuệ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Nhi</a:t>
            </a:r>
            <a:r>
              <a:rPr lang="en-US" sz="2600" dirty="0">
                <a:latin typeface="+mj-lt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" y="3212621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277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284760" y="419077"/>
            <a:ext cx="339276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Đọc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theo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latin typeface="Arial-Rounded"/>
                <a:ea typeface="Arial-Rounded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260785" y="282373"/>
            <a:ext cx="417557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61805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mỏng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lướt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u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61805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Chong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Thua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quay.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618051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EEF6E-A98B-4656-B098-EB872C66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" y="1081523"/>
            <a:ext cx="457957" cy="4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B99FE-DABD-4DA7-B344-DC2F248075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6" y="3212621"/>
            <a:ext cx="432758" cy="432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39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018013" y="446065"/>
            <a:ext cx="339276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ĐỌC TOÀN BÀI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381556" y="366300"/>
            <a:ext cx="444190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yêu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chỉ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dài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đầu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gắn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bốn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mỏng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xinh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hoa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Nhưng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lần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nó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mang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 bao </a:t>
            </a:r>
            <a:r>
              <a:rPr lang="en-US" sz="2600" dirty="0" err="1">
                <a:latin typeface="+mj-lt"/>
              </a:rPr>
              <a:t>nhiêu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háo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hức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thật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để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lướt</a:t>
            </a:r>
            <a:r>
              <a:rPr lang="en-US" sz="2600" dirty="0">
                <a:latin typeface="+mj-lt"/>
              </a:rPr>
              <a:t> qua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tạo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u </a:t>
            </a:r>
            <a:r>
              <a:rPr lang="en-US" sz="2600" dirty="0" err="1">
                <a:latin typeface="+mj-lt"/>
              </a:rPr>
              <a:t>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thường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rủ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bé</a:t>
            </a:r>
            <a:r>
              <a:rPr lang="en-US" sz="2600" dirty="0">
                <a:latin typeface="+mj-lt"/>
              </a:rPr>
              <a:t> Mai </a:t>
            </a:r>
            <a:r>
              <a:rPr lang="en-US" sz="2600" dirty="0" err="1">
                <a:latin typeface="+mj-lt"/>
              </a:rPr>
              <a:t>chơi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xem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Hai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sân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. Chong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của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thua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lâu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. Thua </a:t>
            </a:r>
            <a:r>
              <a:rPr lang="en-US" sz="2600" dirty="0" err="1">
                <a:latin typeface="+mj-lt"/>
              </a:rPr>
              <a:t>mãi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buồn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thiu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liền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quạt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máy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thổi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quay. Mai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toe </a:t>
            </a:r>
            <a:r>
              <a:rPr lang="en-US" sz="2600" dirty="0" err="1">
                <a:latin typeface="+mj-lt"/>
              </a:rPr>
              <a:t>vì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Bây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giờ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giống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r"/>
            <a:r>
              <a:rPr lang="en-US" sz="2600" dirty="0">
                <a:latin typeface="+mj-lt"/>
              </a:rPr>
              <a:t>( </a:t>
            </a:r>
            <a:r>
              <a:rPr lang="en-US" sz="2600" i="1" dirty="0">
                <a:latin typeface="+mj-lt"/>
              </a:rPr>
              <a:t>Theo </a:t>
            </a:r>
            <a:r>
              <a:rPr lang="en-US" sz="2600" dirty="0" err="1">
                <a:latin typeface="+mj-lt"/>
              </a:rPr>
              <a:t>Tuệ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Nhi</a:t>
            </a:r>
            <a:r>
              <a:rPr lang="en-US" sz="2600" dirty="0">
                <a:latin typeface="+mj-lt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38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8EB22-4AF3-485B-A7B0-962A67C797D5}"/>
              </a:ext>
            </a:extLst>
          </p:cNvPr>
          <p:cNvSpPr txBox="1"/>
          <p:nvPr/>
        </p:nvSpPr>
        <p:spPr>
          <a:xfrm>
            <a:off x="3353784" y="1478415"/>
            <a:ext cx="6026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CBFB7-D78B-4AEF-BD96-C6C974534C5B}"/>
              </a:ext>
            </a:extLst>
          </p:cNvPr>
          <p:cNvSpPr txBox="1"/>
          <p:nvPr/>
        </p:nvSpPr>
        <p:spPr>
          <a:xfrm>
            <a:off x="1183450" y="2340189"/>
            <a:ext cx="982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thích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8F50C-C97C-4349-A17B-5AE82F862291}"/>
              </a:ext>
            </a:extLst>
          </p:cNvPr>
          <p:cNvSpPr txBox="1"/>
          <p:nvPr/>
        </p:nvSpPr>
        <p:spPr>
          <a:xfrm>
            <a:off x="1058779" y="2924964"/>
            <a:ext cx="98250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An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chóng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     * An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chạy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thật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chóng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quay.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+mj-lt"/>
              </a:rPr>
              <a:t>     * Hai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138E5-B917-4439-B9A7-7B5BCF330C34}"/>
              </a:ext>
            </a:extLst>
          </p:cNvPr>
          <p:cNvSpPr txBox="1"/>
          <p:nvPr/>
        </p:nvSpPr>
        <p:spPr>
          <a:xfrm>
            <a:off x="1183450" y="4377474"/>
            <a:ext cx="10197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luôn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96AA-00C9-4A51-AA04-5211CBAF95A3}"/>
              </a:ext>
            </a:extLst>
          </p:cNvPr>
          <p:cNvSpPr txBox="1"/>
          <p:nvPr/>
        </p:nvSpPr>
        <p:spPr>
          <a:xfrm>
            <a:off x="1058779" y="5406564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chạy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chóng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quay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lâu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F3926-16C3-461C-A43D-C32DFE446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66" r="15464"/>
          <a:stretch/>
        </p:blipFill>
        <p:spPr>
          <a:xfrm>
            <a:off x="324853" y="240632"/>
            <a:ext cx="2683042" cy="204204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1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D5C9A7-C941-412E-BDED-5E049DD69C8F}"/>
              </a:ext>
            </a:extLst>
          </p:cNvPr>
          <p:cNvSpPr txBox="1"/>
          <p:nvPr/>
        </p:nvSpPr>
        <p:spPr>
          <a:xfrm>
            <a:off x="878304" y="887998"/>
            <a:ext cx="9647924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An </a:t>
            </a:r>
            <a:r>
              <a:rPr lang="en-US" sz="2800" dirty="0" err="1">
                <a:latin typeface="+mj-lt"/>
              </a:rPr>
              <a:t>nghĩ</a:t>
            </a:r>
            <a:r>
              <a:rPr lang="en-US" sz="2800" dirty="0">
                <a:latin typeface="+mj-lt"/>
              </a:rPr>
              <a:t> ra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bé</a:t>
            </a:r>
            <a:r>
              <a:rPr lang="en-US" sz="2800" dirty="0">
                <a:latin typeface="+mj-lt"/>
              </a:rPr>
              <a:t> Mai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9C59-1271-4C11-9E47-58C6E309ED0A}"/>
              </a:ext>
            </a:extLst>
          </p:cNvPr>
          <p:cNvSpPr txBox="1"/>
          <p:nvPr/>
        </p:nvSpPr>
        <p:spPr>
          <a:xfrm>
            <a:off x="878304" y="1744954"/>
            <a:ext cx="1012786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Mai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buồn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nhường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An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Mai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chóng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quạt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thổi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chóng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quay.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AF61BC-7500-465C-A7A6-8FE552D44D13}"/>
              </a:ext>
            </a:extLst>
          </p:cNvPr>
          <p:cNvSpPr txBox="1"/>
          <p:nvPr/>
        </p:nvSpPr>
        <p:spPr>
          <a:xfrm>
            <a:off x="465827" y="3688115"/>
            <a:ext cx="1100957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600" dirty="0">
                <a:latin typeface="+mj-lt"/>
              </a:rPr>
              <a:t>Qua </a:t>
            </a:r>
            <a:r>
              <a:rPr lang="en-US" sz="2600" dirty="0" err="1">
                <a:latin typeface="+mj-lt"/>
              </a:rPr>
              <a:t>câu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chuyện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tình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của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An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Mai </a:t>
            </a:r>
            <a:r>
              <a:rPr lang="en-US" sz="2600" dirty="0" err="1">
                <a:latin typeface="+mj-lt"/>
              </a:rPr>
              <a:t>thế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nào</a:t>
            </a:r>
            <a:r>
              <a:rPr lang="vi-VN" sz="26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C7FFC-A6F4-4940-9D89-4326C075D00A}"/>
              </a:ext>
            </a:extLst>
          </p:cNvPr>
          <p:cNvSpPr txBox="1"/>
          <p:nvPr/>
        </p:nvSpPr>
        <p:spPr>
          <a:xfrm>
            <a:off x="878305" y="4428362"/>
            <a:ext cx="10597100" cy="61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Anh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An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Mai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đoàn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nhường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nhịn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lẫn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sz="2600" dirty="0">
                <a:solidFill>
                  <a:srgbClr val="FF0000"/>
                </a:solidFill>
                <a:latin typeface="+mj-lt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BB2B1E0A-9272-412A-9C64-B2A8C0249F34}"/>
              </a:ext>
            </a:extLst>
          </p:cNvPr>
          <p:cNvSpPr/>
          <p:nvPr/>
        </p:nvSpPr>
        <p:spPr>
          <a:xfrm>
            <a:off x="7823455" y="483801"/>
            <a:ext cx="3854065" cy="53299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B8AC8-E168-4639-89A6-739E5B0C1B7E}"/>
              </a:ext>
            </a:extLst>
          </p:cNvPr>
          <p:cNvSpPr txBox="1"/>
          <p:nvPr/>
        </p:nvSpPr>
        <p:spPr>
          <a:xfrm>
            <a:off x="8018013" y="446065"/>
            <a:ext cx="339276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LUYỆN ĐỌC LẠI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2A16C-BF6B-47D0-A2FF-BD65D790CB85}"/>
              </a:ext>
            </a:extLst>
          </p:cNvPr>
          <p:cNvSpPr txBox="1"/>
          <p:nvPr/>
        </p:nvSpPr>
        <p:spPr>
          <a:xfrm>
            <a:off x="3450566" y="310708"/>
            <a:ext cx="429634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ea"/>
                <a:ea typeface="+mj-ea"/>
              </a:rPr>
              <a:t>CHƠI CHONG CHÓNG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4BBC7-1F2E-45EC-AE5B-8749ABF5020F}"/>
              </a:ext>
            </a:extLst>
          </p:cNvPr>
          <p:cNvSpPr txBox="1"/>
          <p:nvPr/>
        </p:nvSpPr>
        <p:spPr>
          <a:xfrm>
            <a:off x="572875" y="1081523"/>
            <a:ext cx="1123720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yêu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chỉ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dài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đầu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gắn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bốn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mỏng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xinh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hoa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Nhưng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mỗi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lần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nó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mang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 bao </a:t>
            </a:r>
            <a:r>
              <a:rPr lang="en-US" sz="2600" dirty="0" err="1">
                <a:latin typeface="+mj-lt"/>
              </a:rPr>
              <a:t>nhiêu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háo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hức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thích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thật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để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Gió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lướt</a:t>
            </a:r>
            <a:r>
              <a:rPr lang="en-US" sz="2600" dirty="0">
                <a:latin typeface="+mj-lt"/>
              </a:rPr>
              <a:t> qua </a:t>
            </a:r>
            <a:r>
              <a:rPr lang="en-US" sz="2600" dirty="0" err="1">
                <a:latin typeface="+mj-lt"/>
              </a:rPr>
              <a:t>cánh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tạo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tiếng</a:t>
            </a:r>
            <a:r>
              <a:rPr lang="en-US" sz="2600" dirty="0">
                <a:latin typeface="+mj-lt"/>
              </a:rPr>
              <a:t> u </a:t>
            </a:r>
            <a:r>
              <a:rPr lang="en-US" sz="2600" dirty="0" err="1">
                <a:latin typeface="+mj-lt"/>
              </a:rPr>
              <a:t>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just"/>
            <a:r>
              <a:rPr lang="en-US" sz="2600" dirty="0">
                <a:latin typeface="+mj-lt"/>
              </a:rPr>
              <a:t>An </a:t>
            </a:r>
            <a:r>
              <a:rPr lang="en-US" sz="2600" dirty="0" err="1">
                <a:latin typeface="+mj-lt"/>
              </a:rPr>
              <a:t>thường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rủ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bé</a:t>
            </a:r>
            <a:r>
              <a:rPr lang="en-US" sz="2600" dirty="0">
                <a:latin typeface="+mj-lt"/>
              </a:rPr>
              <a:t> Mai </a:t>
            </a:r>
            <a:r>
              <a:rPr lang="en-US" sz="2600" dirty="0" err="1">
                <a:latin typeface="+mj-lt"/>
              </a:rPr>
              <a:t>chơi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xem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Hai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sân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quay,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lại</a:t>
            </a:r>
            <a:r>
              <a:rPr lang="en-US" sz="2600" dirty="0">
                <a:latin typeface="+mj-lt"/>
              </a:rPr>
              <a:t>. Chong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của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dừng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thua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chạy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nhanh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 </a:t>
            </a:r>
            <a:r>
              <a:rPr lang="en-US" sz="2600" dirty="0" err="1">
                <a:latin typeface="+mj-lt"/>
              </a:rPr>
              <a:t>lâu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hơn</a:t>
            </a:r>
            <a:r>
              <a:rPr lang="en-US" sz="2600" dirty="0">
                <a:latin typeface="+mj-lt"/>
              </a:rPr>
              <a:t>. Thua </a:t>
            </a:r>
            <a:r>
              <a:rPr lang="en-US" sz="2600" dirty="0" err="1">
                <a:latin typeface="+mj-lt"/>
              </a:rPr>
              <a:t>mãi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buồn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thiu</a:t>
            </a:r>
            <a:r>
              <a:rPr lang="en-US" sz="2600" dirty="0">
                <a:latin typeface="+mj-lt"/>
              </a:rPr>
              <a:t>. An </a:t>
            </a:r>
            <a:r>
              <a:rPr lang="en-US" sz="2600" dirty="0" err="1">
                <a:latin typeface="+mj-lt"/>
              </a:rPr>
              <a:t>liền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ra </a:t>
            </a:r>
            <a:r>
              <a:rPr lang="en-US" sz="2600" dirty="0" err="1">
                <a:latin typeface="+mj-lt"/>
              </a:rPr>
              <a:t>trước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quạt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máy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má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thổi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phù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 quay. Mai </a:t>
            </a:r>
            <a:r>
              <a:rPr lang="en-US" sz="2600" dirty="0" err="1">
                <a:latin typeface="+mj-lt"/>
              </a:rPr>
              <a:t>cười</a:t>
            </a:r>
            <a:r>
              <a:rPr lang="en-US" sz="2600" dirty="0">
                <a:latin typeface="+mj-lt"/>
              </a:rPr>
              <a:t> toe </a:t>
            </a:r>
            <a:r>
              <a:rPr lang="en-US" sz="2600" dirty="0" err="1">
                <a:latin typeface="+mj-lt"/>
              </a:rPr>
              <a:t>vì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thắng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Bây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giờ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giống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như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, Mai </a:t>
            </a:r>
            <a:r>
              <a:rPr lang="en-US" sz="2600" dirty="0" err="1">
                <a:latin typeface="+mj-lt"/>
              </a:rPr>
              <a:t>cũng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rất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những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chóng</a:t>
            </a:r>
            <a:r>
              <a:rPr lang="en-US" sz="2600" dirty="0">
                <a:latin typeface="+mj-lt"/>
              </a:rPr>
              <a:t>.</a:t>
            </a:r>
          </a:p>
          <a:p>
            <a:pPr indent="618051" algn="r"/>
            <a:r>
              <a:rPr lang="en-US" sz="2600" dirty="0">
                <a:latin typeface="+mj-lt"/>
              </a:rPr>
              <a:t>( </a:t>
            </a:r>
            <a:r>
              <a:rPr lang="en-US" sz="2600" i="1" dirty="0">
                <a:latin typeface="+mj-lt"/>
              </a:rPr>
              <a:t>Theo </a:t>
            </a:r>
            <a:r>
              <a:rPr lang="en-US" sz="2600" dirty="0" err="1">
                <a:latin typeface="+mj-lt"/>
              </a:rPr>
              <a:t>Tuệ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Nhi</a:t>
            </a:r>
            <a:r>
              <a:rPr lang="en-US" sz="2600" dirty="0">
                <a:latin typeface="+mj-lt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775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7319A5-9B38-4A15-A52A-9D4011B5B2BA}"/>
              </a:ext>
            </a:extLst>
          </p:cNvPr>
          <p:cNvGrpSpPr/>
          <p:nvPr/>
        </p:nvGrpSpPr>
        <p:grpSpPr>
          <a:xfrm>
            <a:off x="1600200" y="1258022"/>
            <a:ext cx="3001718" cy="974332"/>
            <a:chOff x="447922" y="421233"/>
            <a:chExt cx="2087016" cy="9743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0AEAA4-511F-4E79-B8B7-0C5B893F9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7922" y="421233"/>
              <a:ext cx="605979" cy="97433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182925-9374-4AFA-B5CE-8908E3AB1AD7}"/>
                </a:ext>
              </a:extLst>
            </p:cNvPr>
            <p:cNvSpPr txBox="1"/>
            <p:nvPr/>
          </p:nvSpPr>
          <p:spPr>
            <a:xfrm>
              <a:off x="811018" y="483818"/>
              <a:ext cx="172392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1DC1A9B-9B65-4AA0-8386-23D0B344EB29}"/>
              </a:ext>
            </a:extLst>
          </p:cNvPr>
          <p:cNvSpPr txBox="1"/>
          <p:nvPr/>
        </p:nvSpPr>
        <p:spPr>
          <a:xfrm>
            <a:off x="1600200" y="2134360"/>
            <a:ext cx="11250251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chóng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13FB0-D472-4010-BE84-AC7A80DC76E0}"/>
              </a:ext>
            </a:extLst>
          </p:cNvPr>
          <p:cNvSpPr txBox="1"/>
          <p:nvPr/>
        </p:nvSpPr>
        <p:spPr>
          <a:xfrm>
            <a:off x="2090119" y="4341179"/>
            <a:ext cx="112502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Mai,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An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7" name="Picture 2" descr="Propeller Pinwheel Vector Illustration">
            <a:extLst>
              <a:ext uri="{FF2B5EF4-FFF2-40B4-BE49-F238E27FC236}">
                <a16:creationId xmlns:a16="http://schemas.microsoft.com/office/drawing/2014/main" id="{8DC975CD-9BD4-4D05-8A96-ED234FDB7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9555" r="31687" b="9468"/>
          <a:stretch/>
        </p:blipFill>
        <p:spPr bwMode="auto">
          <a:xfrm rot="537660">
            <a:off x="9511949" y="1883835"/>
            <a:ext cx="1909252" cy="16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5B682-2D62-4AC2-9A05-DEAE4C575FB6}"/>
              </a:ext>
            </a:extLst>
          </p:cNvPr>
          <p:cNvSpPr txBox="1"/>
          <p:nvPr/>
        </p:nvSpPr>
        <p:spPr>
          <a:xfrm>
            <a:off x="1475295" y="3020408"/>
            <a:ext cx="9569695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*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cán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dài</a:t>
            </a:r>
            <a:endParaRPr lang="en-US" sz="2800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 *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mỏng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9DD1CC4-DF1D-472A-8017-15215C750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7010" y="4317238"/>
            <a:ext cx="1049587" cy="6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6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600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7955" y="5317490"/>
            <a:ext cx="3177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1505</Words>
  <Application>Microsoft Office PowerPoint</Application>
  <PresentationFormat>Màn hình rộng</PresentationFormat>
  <Paragraphs>87</Paragraphs>
  <Slides>25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25</vt:i4>
      </vt:variant>
    </vt:vector>
  </HeadingPairs>
  <TitlesOfParts>
    <vt:vector size="39" baseType="lpstr">
      <vt:lpstr>等线</vt:lpstr>
      <vt:lpstr>Arial</vt:lpstr>
      <vt:lpstr>Arial-Rounded</vt:lpstr>
      <vt:lpstr>Calibri</vt:lpstr>
      <vt:lpstr>Calibri Light</vt:lpstr>
      <vt:lpstr>Times New Roman</vt:lpstr>
      <vt:lpstr>UTM Cookies</vt:lpstr>
      <vt:lpstr>字魂59号-创粗黑</vt:lpstr>
      <vt:lpstr>Office Theme</vt:lpstr>
      <vt:lpstr>5_Office Theme</vt:lpstr>
      <vt:lpstr>1_Office Theme</vt:lpstr>
      <vt:lpstr>7_Office Theme</vt:lpstr>
      <vt:lpstr>1_Office 主题​​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đọc câu dài: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27</cp:revision>
  <dcterms:created xsi:type="dcterms:W3CDTF">2021-07-20T01:55:21Z</dcterms:created>
  <dcterms:modified xsi:type="dcterms:W3CDTF">2021-12-28T15:49:34Z</dcterms:modified>
</cp:coreProperties>
</file>