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74" r:id="rId3"/>
    <p:sldId id="273" r:id="rId4"/>
    <p:sldId id="269" r:id="rId5"/>
    <p:sldId id="256" r:id="rId6"/>
    <p:sldId id="257" r:id="rId7"/>
    <p:sldId id="258" r:id="rId8"/>
    <p:sldId id="259" r:id="rId9"/>
    <p:sldId id="260" r:id="rId10"/>
    <p:sldId id="261" r:id="rId11"/>
    <p:sldId id="275" r:id="rId12"/>
    <p:sldId id="287" r:id="rId13"/>
    <p:sldId id="276" r:id="rId14"/>
    <p:sldId id="292" r:id="rId15"/>
    <p:sldId id="277" r:id="rId16"/>
    <p:sldId id="288" r:id="rId17"/>
    <p:sldId id="293" r:id="rId18"/>
    <p:sldId id="289" r:id="rId19"/>
    <p:sldId id="279" r:id="rId20"/>
    <p:sldId id="280" r:id="rId21"/>
  </p:sldIdLst>
  <p:sldSz cx="12190413" cy="68595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FF"/>
    <a:srgbClr val="00FF00"/>
    <a:srgbClr val="006600"/>
    <a:srgbClr val="FF00FF"/>
    <a:srgbClr val="CCFFFF"/>
    <a:srgbClr val="00FFFF"/>
    <a:srgbClr val="FF66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5" autoAdjust="0"/>
    <p:restoredTop sz="94494" autoAdjust="0"/>
  </p:normalViewPr>
  <p:slideViewPr>
    <p:cSldViewPr>
      <p:cViewPr varScale="1">
        <p:scale>
          <a:sx n="68" d="100"/>
          <a:sy n="68" d="100"/>
        </p:scale>
        <p:origin x="1038" y="72"/>
      </p:cViewPr>
      <p:guideLst>
        <p:guide orient="horz" pos="1620"/>
        <p:guide pos="2880"/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7E6A1-0C9F-4FC1-AE0B-C5A120907BC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D82E1-FA1B-4311-8CE1-46E216B40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D82E1-FA1B-4311-8CE1-46E216B405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0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925"/>
            <a:ext cx="10361851" cy="14703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4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29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84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200432"/>
            <a:ext cx="538409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1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7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6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08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57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1" y="206425"/>
            <a:ext cx="2742843" cy="43888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3" y="206425"/>
            <a:ext cx="8025355" cy="43888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2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1" y="4407922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1" y="2907386"/>
            <a:ext cx="10361851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5" y="1600572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468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70" y="1535468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70" y="2175378"/>
            <a:ext cx="5388332" cy="39522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31" y="273114"/>
            <a:ext cx="4010562" cy="11623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5" y="273121"/>
            <a:ext cx="6814779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31" y="1435437"/>
            <a:ext cx="4010562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6"/>
            <a:ext cx="7314248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60" y="6357825"/>
            <a:ext cx="3860297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5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0.png"/><Relationship Id="rId18" Type="http://schemas.openxmlformats.org/officeDocument/2006/relationships/image" Target="../media/image13.gi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slide" Target="slide9.xml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10" Type="http://schemas.openxmlformats.org/officeDocument/2006/relationships/slide" Target="slide5.xml"/><Relationship Id="rId19" Type="http://schemas.openxmlformats.org/officeDocument/2006/relationships/image" Target="../media/image14.gif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18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2285206" y="915194"/>
            <a:ext cx="7560840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7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9806" y="1753394"/>
            <a:ext cx="10210800" cy="27132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 HÀNH LẮP GHÉP, XẾP </a:t>
            </a:r>
            <a:r>
              <a:rPr lang="vi-VN" sz="6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HÌNH KHỐI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12310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913" y="2439194"/>
            <a:ext cx="4142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vi-VN" sz="9600" b="1" cap="none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TIẾT 1</a:t>
            </a:r>
            <a:endParaRPr lang="en-US" sz="96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206" y="571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9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406" y="229394"/>
            <a:ext cx="11506200" cy="1114536"/>
            <a:chOff x="1253941" y="554838"/>
            <a:chExt cx="11506200" cy="1114536"/>
          </a:xfrm>
        </p:grpSpPr>
        <p:grpSp>
          <p:nvGrpSpPr>
            <p:cNvPr id="5" name="Group 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956330" y="592156"/>
              <a:ext cx="108038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Hình dưới đây có bao nhiêu khối lập phương? Khối hộp chữ nhật? Khối trụ? Khối cầu?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442911" y="223626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232566" y="3821212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2601911" y="1954945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2629026" y="373980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3998912" y="1506755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3681608" y="4067349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5394870" y="1613274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5913000" y="4394030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7258256" y="275638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9549626" y="4001580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8547114" y="1963092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10393704" y="3038749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0BB22BD-2927-45D7-A587-2E199761B982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98677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914643-D979-49F9-A5E3-BC657D552644}"/>
              </a:ext>
            </a:extLst>
          </p:cNvPr>
          <p:cNvCxnSpPr>
            <a:cxnSpLocks/>
          </p:cNvCxnSpPr>
          <p:nvPr/>
        </p:nvCxnSpPr>
        <p:spPr>
          <a:xfrm>
            <a:off x="1161320" y="1219994"/>
            <a:ext cx="57676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54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24" grpId="0" animBg="1"/>
      <p:bldP spid="14" grpId="0" animBg="1"/>
      <p:bldP spid="25" grpId="0" animBg="1"/>
      <p:bldP spid="16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>
            <a:extLst>
              <a:ext uri="{FF2B5EF4-FFF2-40B4-BE49-F238E27FC236}">
                <a16:creationId xmlns:a16="http://schemas.microsoft.com/office/drawing/2014/main" id="{AE249986-53C0-4ECE-BE02-ADDA844761CD}"/>
              </a:ext>
            </a:extLst>
          </p:cNvPr>
          <p:cNvSpPr/>
          <p:nvPr/>
        </p:nvSpPr>
        <p:spPr>
          <a:xfrm>
            <a:off x="9314576" y="1621756"/>
            <a:ext cx="1524000" cy="457200"/>
          </a:xfrm>
          <a:prstGeom prst="cube">
            <a:avLst>
              <a:gd name="adj" fmla="val 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id="{008D73CB-F704-47EA-A8E2-08FF897A8EFA}"/>
              </a:ext>
            </a:extLst>
          </p:cNvPr>
          <p:cNvSpPr/>
          <p:nvPr/>
        </p:nvSpPr>
        <p:spPr>
          <a:xfrm>
            <a:off x="416241" y="4230615"/>
            <a:ext cx="1752600" cy="1742182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2CD59C7F-3A79-4CC9-8738-A22DD8874CFD}"/>
              </a:ext>
            </a:extLst>
          </p:cNvPr>
          <p:cNvSpPr/>
          <p:nvPr/>
        </p:nvSpPr>
        <p:spPr>
          <a:xfrm>
            <a:off x="345112" y="1451494"/>
            <a:ext cx="762000" cy="762000"/>
          </a:xfrm>
          <a:prstGeom prst="cube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ylinder 13">
            <a:extLst>
              <a:ext uri="{FF2B5EF4-FFF2-40B4-BE49-F238E27FC236}">
                <a16:creationId xmlns:a16="http://schemas.microsoft.com/office/drawing/2014/main" id="{DCC2BF48-A531-4201-8C6B-5D84121FADB2}"/>
              </a:ext>
            </a:extLst>
          </p:cNvPr>
          <p:cNvSpPr/>
          <p:nvPr/>
        </p:nvSpPr>
        <p:spPr>
          <a:xfrm>
            <a:off x="6711759" y="2274363"/>
            <a:ext cx="609600" cy="1905000"/>
          </a:xfrm>
          <a:prstGeom prst="ca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916427EE-5636-4133-AB61-5C7288F2C386}"/>
              </a:ext>
            </a:extLst>
          </p:cNvPr>
          <p:cNvSpPr/>
          <p:nvPr/>
        </p:nvSpPr>
        <p:spPr>
          <a:xfrm>
            <a:off x="11073957" y="3276600"/>
            <a:ext cx="762000" cy="1524000"/>
          </a:xfrm>
          <a:prstGeom prst="cube">
            <a:avLst>
              <a:gd name="adj" fmla="val 3661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9D87BE0-F74A-4DAA-B2DE-49F0313A4D41}"/>
              </a:ext>
            </a:extLst>
          </p:cNvPr>
          <p:cNvSpPr/>
          <p:nvPr/>
        </p:nvSpPr>
        <p:spPr>
          <a:xfrm>
            <a:off x="4000309" y="4320627"/>
            <a:ext cx="1015975" cy="9906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FFA7A5EB-C535-48A3-B6B1-EE83C6406A55}"/>
              </a:ext>
            </a:extLst>
          </p:cNvPr>
          <p:cNvSpPr/>
          <p:nvPr/>
        </p:nvSpPr>
        <p:spPr>
          <a:xfrm>
            <a:off x="726112" y="2727638"/>
            <a:ext cx="1295400" cy="1310962"/>
          </a:xfrm>
          <a:prstGeom prst="cube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C670243D-45E7-43E5-9A78-B5E6B6D94325}"/>
              </a:ext>
            </a:extLst>
          </p:cNvPr>
          <p:cNvSpPr/>
          <p:nvPr/>
        </p:nvSpPr>
        <p:spPr>
          <a:xfrm>
            <a:off x="1561771" y="1290115"/>
            <a:ext cx="1015976" cy="990601"/>
          </a:xfrm>
          <a:prstGeom prst="cub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E3F7FDC-29EA-4323-BC82-39555574E8A7}"/>
              </a:ext>
            </a:extLst>
          </p:cNvPr>
          <p:cNvSpPr/>
          <p:nvPr/>
        </p:nvSpPr>
        <p:spPr>
          <a:xfrm>
            <a:off x="3860597" y="2078956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ylinder 28">
            <a:extLst>
              <a:ext uri="{FF2B5EF4-FFF2-40B4-BE49-F238E27FC236}">
                <a16:creationId xmlns:a16="http://schemas.microsoft.com/office/drawing/2014/main" id="{15A9F586-D717-42E4-848E-BB7FC11D7847}"/>
              </a:ext>
            </a:extLst>
          </p:cNvPr>
          <p:cNvSpPr/>
          <p:nvPr/>
        </p:nvSpPr>
        <p:spPr>
          <a:xfrm rot="8770599">
            <a:off x="7980927" y="3368127"/>
            <a:ext cx="342900" cy="1905000"/>
          </a:xfrm>
          <a:prstGeom prst="can">
            <a:avLst>
              <a:gd name="adj" fmla="val 75190"/>
            </a:avLst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3653E7CB-3267-47F4-8EDD-15400B57079B}"/>
              </a:ext>
            </a:extLst>
          </p:cNvPr>
          <p:cNvSpPr/>
          <p:nvPr/>
        </p:nvSpPr>
        <p:spPr>
          <a:xfrm>
            <a:off x="9269888" y="2405005"/>
            <a:ext cx="2082775" cy="511733"/>
          </a:xfrm>
          <a:prstGeom prst="cube">
            <a:avLst>
              <a:gd name="adj" fmla="val 45047"/>
            </a:avLst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3639B3-55B8-4EBF-9D3D-B4C403DCB48D}"/>
              </a:ext>
            </a:extLst>
          </p:cNvPr>
          <p:cNvSpPr/>
          <p:nvPr/>
        </p:nvSpPr>
        <p:spPr>
          <a:xfrm>
            <a:off x="9397596" y="3636463"/>
            <a:ext cx="1357959" cy="1368329"/>
          </a:xfrm>
          <a:prstGeom prst="cube">
            <a:avLst>
              <a:gd name="adj" fmla="val 51891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A03886-A765-4087-96F5-C93864F87308}"/>
              </a:ext>
            </a:extLst>
          </p:cNvPr>
          <p:cNvCxnSpPr>
            <a:cxnSpLocks/>
          </p:cNvCxnSpPr>
          <p:nvPr/>
        </p:nvCxnSpPr>
        <p:spPr>
          <a:xfrm>
            <a:off x="3047802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949B85-F8A3-4768-BA00-4E932EEA6DB8}"/>
              </a:ext>
            </a:extLst>
          </p:cNvPr>
          <p:cNvCxnSpPr>
            <a:cxnSpLocks/>
          </p:cNvCxnSpPr>
          <p:nvPr/>
        </p:nvCxnSpPr>
        <p:spPr>
          <a:xfrm>
            <a:off x="6095604" y="457994"/>
            <a:ext cx="0" cy="602059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9AC3E59-35AF-4125-8F81-95B2A59F7727}"/>
              </a:ext>
            </a:extLst>
          </p:cNvPr>
          <p:cNvCxnSpPr>
            <a:cxnSpLocks/>
          </p:cNvCxnSpPr>
          <p:nvPr/>
        </p:nvCxnSpPr>
        <p:spPr>
          <a:xfrm>
            <a:off x="9143406" y="457994"/>
            <a:ext cx="0" cy="591734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: Rounded Corners 2">
            <a:extLst>
              <a:ext uri="{FF2B5EF4-FFF2-40B4-BE49-F238E27FC236}">
                <a16:creationId xmlns:a16="http://schemas.microsoft.com/office/drawing/2014/main" id="{3620CB5F-9C2C-4663-A3CE-F658CA8F8921}"/>
              </a:ext>
            </a:extLst>
          </p:cNvPr>
          <p:cNvSpPr/>
          <p:nvPr/>
        </p:nvSpPr>
        <p:spPr>
          <a:xfrm>
            <a:off x="6570115" y="297075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trụ</a:t>
            </a: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B8F1BFED-61A7-479E-A3B0-67A2FA97C724}"/>
              </a:ext>
            </a:extLst>
          </p:cNvPr>
          <p:cNvSpPr/>
          <p:nvPr/>
        </p:nvSpPr>
        <p:spPr>
          <a:xfrm>
            <a:off x="3448645" y="325518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</a:p>
        </p:txBody>
      </p:sp>
      <p:sp>
        <p:nvSpPr>
          <p:cNvPr id="39" name="Rectangle: Rounded Corners 2">
            <a:extLst>
              <a:ext uri="{FF2B5EF4-FFF2-40B4-BE49-F238E27FC236}">
                <a16:creationId xmlns:a16="http://schemas.microsoft.com/office/drawing/2014/main" id="{54FF9F82-4C61-402D-9836-8B3BF73040AA}"/>
              </a:ext>
            </a:extLst>
          </p:cNvPr>
          <p:cNvSpPr/>
          <p:nvPr/>
        </p:nvSpPr>
        <p:spPr>
          <a:xfrm>
            <a:off x="266573" y="289756"/>
            <a:ext cx="2592387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</a:p>
        </p:txBody>
      </p:sp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id="{DC5B3B52-791E-4AFD-A21D-124330292D8A}"/>
              </a:ext>
            </a:extLst>
          </p:cNvPr>
          <p:cNvSpPr/>
          <p:nvPr/>
        </p:nvSpPr>
        <p:spPr>
          <a:xfrm>
            <a:off x="9618173" y="289756"/>
            <a:ext cx="2274764" cy="792088"/>
          </a:xfrm>
          <a:custGeom>
            <a:avLst/>
            <a:gdLst>
              <a:gd name="connsiteX0" fmla="*/ 0 w 2274764"/>
              <a:gd name="connsiteY0" fmla="*/ 132017 h 792088"/>
              <a:gd name="connsiteX1" fmla="*/ 132017 w 2274764"/>
              <a:gd name="connsiteY1" fmla="*/ 0 h 792088"/>
              <a:gd name="connsiteX2" fmla="*/ 2142747 w 2274764"/>
              <a:gd name="connsiteY2" fmla="*/ 0 h 792088"/>
              <a:gd name="connsiteX3" fmla="*/ 2274764 w 2274764"/>
              <a:gd name="connsiteY3" fmla="*/ 132017 h 792088"/>
              <a:gd name="connsiteX4" fmla="*/ 2274764 w 2274764"/>
              <a:gd name="connsiteY4" fmla="*/ 660071 h 792088"/>
              <a:gd name="connsiteX5" fmla="*/ 2142747 w 2274764"/>
              <a:gd name="connsiteY5" fmla="*/ 792088 h 792088"/>
              <a:gd name="connsiteX6" fmla="*/ 132017 w 2274764"/>
              <a:gd name="connsiteY6" fmla="*/ 792088 h 792088"/>
              <a:gd name="connsiteX7" fmla="*/ 0 w 2274764"/>
              <a:gd name="connsiteY7" fmla="*/ 660071 h 792088"/>
              <a:gd name="connsiteX8" fmla="*/ 0 w 2274764"/>
              <a:gd name="connsiteY8" fmla="*/ 132017 h 79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4764" h="792088" fill="none" extrusionOk="0">
                <a:moveTo>
                  <a:pt x="0" y="132017"/>
                </a:moveTo>
                <a:cubicBezTo>
                  <a:pt x="1973" y="63628"/>
                  <a:pt x="61167" y="426"/>
                  <a:pt x="132017" y="0"/>
                </a:cubicBezTo>
                <a:cubicBezTo>
                  <a:pt x="726462" y="-47972"/>
                  <a:pt x="1726016" y="-135018"/>
                  <a:pt x="2142747" y="0"/>
                </a:cubicBezTo>
                <a:cubicBezTo>
                  <a:pt x="2214500" y="-5128"/>
                  <a:pt x="2270682" y="67468"/>
                  <a:pt x="2274764" y="132017"/>
                </a:cubicBezTo>
                <a:cubicBezTo>
                  <a:pt x="2240817" y="335435"/>
                  <a:pt x="2283060" y="493914"/>
                  <a:pt x="2274764" y="660071"/>
                </a:cubicBezTo>
                <a:cubicBezTo>
                  <a:pt x="2269776" y="729962"/>
                  <a:pt x="2219406" y="787761"/>
                  <a:pt x="2142747" y="792088"/>
                </a:cubicBezTo>
                <a:cubicBezTo>
                  <a:pt x="1725300" y="872574"/>
                  <a:pt x="797291" y="698968"/>
                  <a:pt x="132017" y="792088"/>
                </a:cubicBezTo>
                <a:cubicBezTo>
                  <a:pt x="66969" y="794109"/>
                  <a:pt x="-832" y="732198"/>
                  <a:pt x="0" y="660071"/>
                </a:cubicBezTo>
                <a:cubicBezTo>
                  <a:pt x="26616" y="569742"/>
                  <a:pt x="4955" y="300488"/>
                  <a:pt x="0" y="132017"/>
                </a:cubicBezTo>
                <a:close/>
              </a:path>
              <a:path w="2274764" h="792088" stroke="0" extrusionOk="0">
                <a:moveTo>
                  <a:pt x="0" y="132017"/>
                </a:moveTo>
                <a:cubicBezTo>
                  <a:pt x="2746" y="55161"/>
                  <a:pt x="57630" y="10993"/>
                  <a:pt x="132017" y="0"/>
                </a:cubicBezTo>
                <a:cubicBezTo>
                  <a:pt x="408688" y="-167747"/>
                  <a:pt x="1857298" y="44969"/>
                  <a:pt x="2142747" y="0"/>
                </a:cubicBezTo>
                <a:cubicBezTo>
                  <a:pt x="2222903" y="-180"/>
                  <a:pt x="2276126" y="57094"/>
                  <a:pt x="2274764" y="132017"/>
                </a:cubicBezTo>
                <a:cubicBezTo>
                  <a:pt x="2266882" y="218611"/>
                  <a:pt x="2291235" y="594709"/>
                  <a:pt x="2274764" y="660071"/>
                </a:cubicBezTo>
                <a:cubicBezTo>
                  <a:pt x="2279294" y="723633"/>
                  <a:pt x="2218462" y="782690"/>
                  <a:pt x="2142747" y="792088"/>
                </a:cubicBezTo>
                <a:cubicBezTo>
                  <a:pt x="1324838" y="916185"/>
                  <a:pt x="1136597" y="744293"/>
                  <a:pt x="132017" y="792088"/>
                </a:cubicBezTo>
                <a:cubicBezTo>
                  <a:pt x="57978" y="791799"/>
                  <a:pt x="-8802" y="726457"/>
                  <a:pt x="0" y="660071"/>
                </a:cubicBezTo>
                <a:cubicBezTo>
                  <a:pt x="9612" y="424305"/>
                  <a:pt x="28650" y="335345"/>
                  <a:pt x="0" y="13201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Khối hộp </a:t>
            </a:r>
          </a:p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chữ nhật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CADC2-5CA2-44B8-9757-44628B8F14B4}"/>
              </a:ext>
            </a:extLst>
          </p:cNvPr>
          <p:cNvSpPr txBox="1"/>
          <p:nvPr/>
        </p:nvSpPr>
        <p:spPr>
          <a:xfrm>
            <a:off x="-86848" y="6028591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lập phương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71F3B-A9B4-42F7-B3F9-56C35488157B}"/>
              </a:ext>
            </a:extLst>
          </p:cNvPr>
          <p:cNvSpPr txBox="1"/>
          <p:nvPr/>
        </p:nvSpPr>
        <p:spPr>
          <a:xfrm>
            <a:off x="3111043" y="6026193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cầu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F4836E-88F9-4E8D-ACA5-8988A9C70497}"/>
              </a:ext>
            </a:extLst>
          </p:cNvPr>
          <p:cNvSpPr txBox="1"/>
          <p:nvPr/>
        </p:nvSpPr>
        <p:spPr>
          <a:xfrm>
            <a:off x="6246837" y="6034664"/>
            <a:ext cx="2921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2 khối trụ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F29FB8-A6B1-4240-9F0A-C1780EBFB0A4}"/>
              </a:ext>
            </a:extLst>
          </p:cNvPr>
          <p:cNvSpPr txBox="1"/>
          <p:nvPr/>
        </p:nvSpPr>
        <p:spPr>
          <a:xfrm>
            <a:off x="9276952" y="5841526"/>
            <a:ext cx="2921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Có 4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41003020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3" grpId="0"/>
      <p:bldP spid="22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2B9146E-25F0-471A-A25A-1F01E31045C4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1168D8-34DE-4C58-B027-E181AEA368A6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FD861523-A00D-4767-90D7-7E47D6E869FE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A0774220-12C6-41EF-B4FA-1DAA062EC2E4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DCBE4E-7076-43A8-AB16-C2910E1D441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a) Xem hình rồi trả lời các câu hỏi: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B93406-AFD3-4777-8A55-3D2C3DD3EF8E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6414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ylinder 2">
            <a:extLst>
              <a:ext uri="{FF2B5EF4-FFF2-40B4-BE49-F238E27FC236}">
                <a16:creationId xmlns:a16="http://schemas.microsoft.com/office/drawing/2014/main" id="{5003D551-98EC-4AAA-B7F0-8C253D4B5D9E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E28CAD6-5E24-453B-8790-BF7B02F7CE97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6E9293D3-865D-473C-9599-BB73B9393260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id="{AC9F6ACC-7193-4E9B-B366-1F769CB3E9C8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97A682CF-435D-4121-906F-8D36110DF110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ylinder 24">
            <a:extLst>
              <a:ext uri="{FF2B5EF4-FFF2-40B4-BE49-F238E27FC236}">
                <a16:creationId xmlns:a16="http://schemas.microsoft.com/office/drawing/2014/main" id="{9639CFC5-C878-4ABB-A3EF-95C3A06882D9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1419B1-5C26-403F-AE99-358193425A53}"/>
              </a:ext>
            </a:extLst>
          </p:cNvPr>
          <p:cNvSpPr txBox="1"/>
          <p:nvPr/>
        </p:nvSpPr>
        <p:spPr>
          <a:xfrm>
            <a:off x="765570" y="3743997"/>
            <a:ext cx="10615407" cy="2217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-   Ở bên trái của khối cầu là khối gì?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Ở bên phải của khối cầu là những khối gì?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Khối nào ở giữa khối lập phương và khối hộp chữ nhật</a:t>
            </a:r>
          </a:p>
        </p:txBody>
      </p:sp>
    </p:spTree>
    <p:extLst>
      <p:ext uri="{BB962C8B-B14F-4D97-AF65-F5344CB8AC3E}">
        <p14:creationId xmlns:p14="http://schemas.microsoft.com/office/powerpoint/2010/main" val="1412735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ylinder 19">
            <a:extLst>
              <a:ext uri="{FF2B5EF4-FFF2-40B4-BE49-F238E27FC236}">
                <a16:creationId xmlns:a16="http://schemas.microsoft.com/office/drawing/2014/main" id="{F9140DFA-F4C1-4252-B2E4-7F9EE5EFE92D}"/>
              </a:ext>
            </a:extLst>
          </p:cNvPr>
          <p:cNvSpPr/>
          <p:nvPr/>
        </p:nvSpPr>
        <p:spPr>
          <a:xfrm>
            <a:off x="437057" y="407481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D562CBC-6282-43B3-B4C1-DA415D391FDA}"/>
              </a:ext>
            </a:extLst>
          </p:cNvPr>
          <p:cNvSpPr/>
          <p:nvPr/>
        </p:nvSpPr>
        <p:spPr>
          <a:xfrm>
            <a:off x="1858416" y="628301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90315CFB-9714-40B7-951F-E2041583EAF1}"/>
              </a:ext>
            </a:extLst>
          </p:cNvPr>
          <p:cNvSpPr/>
          <p:nvPr/>
        </p:nvSpPr>
        <p:spPr>
          <a:xfrm>
            <a:off x="3885406" y="991394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ylinder 22">
            <a:extLst>
              <a:ext uri="{FF2B5EF4-FFF2-40B4-BE49-F238E27FC236}">
                <a16:creationId xmlns:a16="http://schemas.microsoft.com/office/drawing/2014/main" id="{05392F10-0F0D-422A-AA67-FE4702BECF00}"/>
              </a:ext>
            </a:extLst>
          </p:cNvPr>
          <p:cNvSpPr/>
          <p:nvPr/>
        </p:nvSpPr>
        <p:spPr>
          <a:xfrm>
            <a:off x="6445796" y="628301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7CCAB5F2-F07F-452F-B520-D4490EBB388D}"/>
              </a:ext>
            </a:extLst>
          </p:cNvPr>
          <p:cNvSpPr/>
          <p:nvPr/>
        </p:nvSpPr>
        <p:spPr>
          <a:xfrm>
            <a:off x="8472786" y="537939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ylinder 32">
            <a:extLst>
              <a:ext uri="{FF2B5EF4-FFF2-40B4-BE49-F238E27FC236}">
                <a16:creationId xmlns:a16="http://schemas.microsoft.com/office/drawing/2014/main" id="{B87C97D8-4767-413F-93E2-FCDF110BE031}"/>
              </a:ext>
            </a:extLst>
          </p:cNvPr>
          <p:cNvSpPr/>
          <p:nvPr/>
        </p:nvSpPr>
        <p:spPr>
          <a:xfrm rot="5400000">
            <a:off x="10923475" y="432658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B24891-3FDD-4691-A749-3E7E5E722822}"/>
              </a:ext>
            </a:extLst>
          </p:cNvPr>
          <p:cNvSpPr txBox="1"/>
          <p:nvPr/>
        </p:nvSpPr>
        <p:spPr>
          <a:xfrm>
            <a:off x="388416" y="2502743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bên trái của khối cầu là khối gì?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721FE09-A832-423F-B92B-547CBBB8FEA9}"/>
              </a:ext>
            </a:extLst>
          </p:cNvPr>
          <p:cNvSpPr txBox="1"/>
          <p:nvPr/>
        </p:nvSpPr>
        <p:spPr>
          <a:xfrm>
            <a:off x="804795" y="3206898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bên trái của khối cầu là khối trụ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365A52-640F-46B3-8EDE-E14AC65C56C7}"/>
              </a:ext>
            </a:extLst>
          </p:cNvPr>
          <p:cNvSpPr txBox="1"/>
          <p:nvPr/>
        </p:nvSpPr>
        <p:spPr>
          <a:xfrm>
            <a:off x="227806" y="3775438"/>
            <a:ext cx="9384530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Ở bên phải của khối cầu là khối gì?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69F78A3-3689-4913-9723-E8E044EE1227}"/>
              </a:ext>
            </a:extLst>
          </p:cNvPr>
          <p:cNvSpPr txBox="1"/>
          <p:nvPr/>
        </p:nvSpPr>
        <p:spPr>
          <a:xfrm>
            <a:off x="644185" y="4479593"/>
            <a:ext cx="11422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Ở bên trái của khối cầu là: khối trụ, khối lập phương, khối hộp chữ nhật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8DDAA-4698-487D-A900-CF6F5F6E3B4C}"/>
              </a:ext>
            </a:extLst>
          </p:cNvPr>
          <p:cNvSpPr txBox="1"/>
          <p:nvPr/>
        </p:nvSpPr>
        <p:spPr>
          <a:xfrm>
            <a:off x="208618" y="5479020"/>
            <a:ext cx="10915787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nào ở giữa khối lập phương và khối hộp chữ nhật?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5E0FA5-B1E5-4A96-8013-69E27A9CEEEA}"/>
              </a:ext>
            </a:extLst>
          </p:cNvPr>
          <p:cNvSpPr txBox="1"/>
          <p:nvPr/>
        </p:nvSpPr>
        <p:spPr>
          <a:xfrm>
            <a:off x="624998" y="6183174"/>
            <a:ext cx="11422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Khối trụ ở giữa khối lập phương và khối hộp chữ nhật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0" grpId="0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7A56B8-1FAA-48DA-90A1-D09119DFE170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9BFAF24-AC00-4999-AFAC-C742899D439B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C07D353-ACF3-442C-BCB2-D6646E8CCAA7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HUY DUẨN">
                <a:extLst>
                  <a:ext uri="{FF2B5EF4-FFF2-40B4-BE49-F238E27FC236}">
                    <a16:creationId xmlns:a16="http://schemas.microsoft.com/office/drawing/2014/main" id="{2FF9E8EF-A317-49C9-B052-41AB2EA6E2FA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8633EC-8BA9-42A4-9C5F-0A1F7FFE0627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b) Lấy các khối hình trong bộ đồ dùng xếp theo thứ tự trên.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12C45A-90CC-45B9-B707-7DC5C15AC538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106052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ylinder 7">
            <a:extLst>
              <a:ext uri="{FF2B5EF4-FFF2-40B4-BE49-F238E27FC236}">
                <a16:creationId xmlns:a16="http://schemas.microsoft.com/office/drawing/2014/main" id="{B9904975-3D6A-461E-9FA6-81EDC963E768}"/>
              </a:ext>
            </a:extLst>
          </p:cNvPr>
          <p:cNvSpPr/>
          <p:nvPr/>
        </p:nvSpPr>
        <p:spPr>
          <a:xfrm>
            <a:off x="420686" y="1524793"/>
            <a:ext cx="689769" cy="1752600"/>
          </a:xfrm>
          <a:prstGeom prst="can">
            <a:avLst>
              <a:gd name="adj" fmla="val 3064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1C42FC-68AC-40A9-82B4-F5E3D9E9FA53}"/>
              </a:ext>
            </a:extLst>
          </p:cNvPr>
          <p:cNvSpPr/>
          <p:nvPr/>
        </p:nvSpPr>
        <p:spPr>
          <a:xfrm>
            <a:off x="1842045" y="1745613"/>
            <a:ext cx="1295400" cy="1310962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7CCA56DA-88E2-4EB3-BDC5-F7D425375F63}"/>
              </a:ext>
            </a:extLst>
          </p:cNvPr>
          <p:cNvSpPr/>
          <p:nvPr/>
        </p:nvSpPr>
        <p:spPr>
          <a:xfrm>
            <a:off x="3869035" y="2108706"/>
            <a:ext cx="1828800" cy="584775"/>
          </a:xfrm>
          <a:prstGeom prst="cube">
            <a:avLst>
              <a:gd name="adj" fmla="val 4410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3F7823B4-C933-4168-A098-6B5C709BAB1F}"/>
              </a:ext>
            </a:extLst>
          </p:cNvPr>
          <p:cNvSpPr/>
          <p:nvPr/>
        </p:nvSpPr>
        <p:spPr>
          <a:xfrm>
            <a:off x="6429425" y="1745613"/>
            <a:ext cx="1295400" cy="1203658"/>
          </a:xfrm>
          <a:prstGeom prst="can">
            <a:avLst>
              <a:gd name="adj" fmla="val 682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BF68314F-F65C-4EDE-A5FC-9A9915E093AB}"/>
              </a:ext>
            </a:extLst>
          </p:cNvPr>
          <p:cNvSpPr/>
          <p:nvPr/>
        </p:nvSpPr>
        <p:spPr>
          <a:xfrm>
            <a:off x="8456415" y="1655251"/>
            <a:ext cx="1300160" cy="1284982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91388536-A2D9-4D99-8363-4833FDB2A2B5}"/>
              </a:ext>
            </a:extLst>
          </p:cNvPr>
          <p:cNvSpPr/>
          <p:nvPr/>
        </p:nvSpPr>
        <p:spPr>
          <a:xfrm rot="5400000">
            <a:off x="10907104" y="1549970"/>
            <a:ext cx="584775" cy="1702247"/>
          </a:xfrm>
          <a:prstGeom prst="can">
            <a:avLst>
              <a:gd name="adj" fmla="val 3064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14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A25A62C-20D1-4146-B8EA-A5B1D54EB3B9}"/>
              </a:ext>
            </a:extLst>
          </p:cNvPr>
          <p:cNvGrpSpPr/>
          <p:nvPr/>
        </p:nvGrpSpPr>
        <p:grpSpPr>
          <a:xfrm>
            <a:off x="456406" y="229394"/>
            <a:ext cx="11506200" cy="635000"/>
            <a:chOff x="1253941" y="554838"/>
            <a:chExt cx="11506200" cy="635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0A0F2F2-4483-48C5-A008-D13C21F192C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DF7A71-8CCD-4C42-9601-F69458C27EE0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HUY DUẨN">
                <a:extLst>
                  <a:ext uri="{FF2B5EF4-FFF2-40B4-BE49-F238E27FC236}">
                    <a16:creationId xmlns:a16="http://schemas.microsoft.com/office/drawing/2014/main" id="{099BC007-5D8D-47DF-9700-0D974DCE64A7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DE0A1B-AACD-45DE-BA35-10410E764A1C}"/>
                </a:ext>
              </a:extLst>
            </p:cNvPr>
            <p:cNvSpPr txBox="1"/>
            <p:nvPr/>
          </p:nvSpPr>
          <p:spPr>
            <a:xfrm>
              <a:off x="1956330" y="592156"/>
              <a:ext cx="10803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Trò chơi “ Đố bạn tìm hình”</a:t>
              </a:r>
              <a:endParaRPr lang="vi-VN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C14C33-FA93-4C03-B7F1-6DF5B908EB7A}"/>
              </a:ext>
            </a:extLst>
          </p:cNvPr>
          <p:cNvCxnSpPr>
            <a:cxnSpLocks/>
          </p:cNvCxnSpPr>
          <p:nvPr/>
        </p:nvCxnSpPr>
        <p:spPr>
          <a:xfrm>
            <a:off x="1204911" y="744169"/>
            <a:ext cx="51188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A2E02CF-ED06-4174-AA56-B6A84531C9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8" t="12012"/>
          <a:stretch/>
        </p:blipFill>
        <p:spPr>
          <a:xfrm>
            <a:off x="693300" y="1230283"/>
            <a:ext cx="10803811" cy="539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16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12051" y="534194"/>
            <a:ext cx="2935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206" y="1905794"/>
            <a:ext cx="10363200" cy="3505200"/>
          </a:xfr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22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8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7728" y="3734594"/>
            <a:ext cx="48301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vi-VN" sz="8800" b="1" cap="none" spc="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Khởi động</a:t>
            </a:r>
            <a:endParaRPr lang="en-US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4736" y="990830"/>
            <a:ext cx="431108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Đua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ADMIN\Desktop\Tai nguyen thiet ke tro choi\Angry birds epic birds\1505573783630 (2)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24" y="3429799"/>
            <a:ext cx="1950654" cy="11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DMIN\Desktop\Baby Panda\zuize_post_61b57e73ce10529cb023fc5bcfca651a (3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3649" y1="31466" x2="35545" y2="40086"/>
                        <a14:foregroundMark x1="63033" y1="26293" x2="70142" y2="383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12" y="482718"/>
            <a:ext cx="899464" cy="98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Ư TỬ" descr="C:\Users\ADMIN\Desktop\Picture2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64" y="196175"/>
            <a:ext cx="1039149" cy="139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UY DUẨN" descr="C:\Users\ADMIN\Desktop\Picture1 (2)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01" y="544116"/>
            <a:ext cx="1104756" cy="105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UY DUẨN ZALO 0326030911" descr="C:\Users\ADMIN\Desktop\Tai nguyen thiet ke tro choi\Baby Panda\brown-bear-clipart-happy-bear-10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54871" y1="9314" x2="32604" y2="21569"/>
                        <a14:foregroundMark x1="62823" y1="9804" x2="69781" y2="19444"/>
                        <a14:foregroundMark x1="80318" y1="4085" x2="73559" y2="9314"/>
                        <a14:foregroundMark x1="35388" y1="2451" x2="41153" y2="8497"/>
                        <a14:foregroundMark x1="3976" y1="18954" x2="16700" y2="27614"/>
                        <a14:foregroundMark x1="15109" y1="19771" x2="5169" y2="17157"/>
                        <a14:foregroundMark x1="48111" y1="16340" x2="71372" y2="15033"/>
                        <a14:foregroundMark x1="51292" y1="35458" x2="62425" y2="42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02" y="108854"/>
            <a:ext cx="1202110" cy="14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ADMIN\Desktop\Tai nguyen thiet ke tro choi\Baby Panda\d6bf31e6d6611693ad238db294ea956a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087" y="584343"/>
            <a:ext cx="750914" cy="87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Picture1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6" y="2530446"/>
            <a:ext cx="1943762" cy="146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899043" y="261311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1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280" y="1075300"/>
            <a:ext cx="3918574" cy="380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76" y="196175"/>
            <a:ext cx="6349173" cy="62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rId20" action="ppaction://hlinksldjump"/>
          </p:cNvPr>
          <p:cNvSpPr/>
          <p:nvPr/>
        </p:nvSpPr>
        <p:spPr>
          <a:xfrm>
            <a:off x="10951158" y="5767141"/>
            <a:ext cx="1239257" cy="982363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Tieng-yeah-tre-c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258006" y="2058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9 L 0.3362 -0.0006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619 -0.00069 L 0.49661 -0.0006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662 -0.00069 L 0.6112 -0.000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12 -0.00069 L 0.8612 -0.0006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4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340235" y="3385051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 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32175" y="370919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/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002195-DA68-4916-A971-02B208C2FAF2}"/>
              </a:ext>
            </a:extLst>
          </p:cNvPr>
          <p:cNvGrpSpPr/>
          <p:nvPr/>
        </p:nvGrpSpPr>
        <p:grpSpPr>
          <a:xfrm>
            <a:off x="1370806" y="255806"/>
            <a:ext cx="8380461" cy="2667000"/>
            <a:chOff x="1370806" y="255806"/>
            <a:chExt cx="8380461" cy="2667000"/>
          </a:xfrm>
        </p:grpSpPr>
        <p:sp>
          <p:nvSpPr>
            <p:cNvPr id="22" name="Snip Diagonal Corner Rectangle 21"/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2855" y="1233392"/>
              <a:ext cx="6684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CD2F193-898C-4371-A7E5-D6B338BD55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3232" b="85751" l="46550" r="58326">
                          <a14:foregroundMark x1="46274" y1="16794" x2="51886" y2="20102"/>
                          <a14:foregroundMark x1="51886" y1="20102" x2="51150" y2="15013"/>
                          <a14:foregroundMark x1="46550" y1="15267" x2="51426" y2="12214"/>
                          <a14:foregroundMark x1="51426" y1="12214" x2="56670" y2="13486"/>
                          <a14:foregroundMark x1="56670" y1="13486" x2="51334" y2="25445"/>
                          <a14:foregroundMark x1="51334" y1="25445" x2="51610" y2="41221"/>
                          <a14:foregroundMark x1="48758" y1="16794" x2="51794" y2="20611"/>
                          <a14:foregroundMark x1="54462" y1="16285" x2="51150" y2="20611"/>
                          <a14:foregroundMark x1="51610" y1="18066" x2="49770" y2="35878"/>
                          <a14:foregroundMark x1="49770" y1="35878" x2="49770" y2="35878"/>
                          <a14:foregroundMark x1="48758" y1="20611" x2="47470" y2="30280"/>
                          <a14:foregroundMark x1="47470" y1="21628" x2="53634" y2="21120"/>
                          <a14:foregroundMark x1="53634" y1="21120" x2="57406" y2="17303"/>
                          <a14:foregroundMark x1="56670" y1="16031" x2="52530" y2="15522"/>
                          <a14:foregroundMark x1="53726" y1="16285" x2="56762" y2="26463"/>
                          <a14:foregroundMark x1="56762" y1="26463" x2="56762" y2="28753"/>
                          <a14:foregroundMark x1="56670" y1="20102" x2="56946" y2="28499"/>
                          <a14:foregroundMark x1="55474" y1="21374" x2="50690" y2="25954"/>
                          <a14:foregroundMark x1="50690" y1="25954" x2="47470" y2="19593"/>
                          <a14:foregroundMark x1="47470" y1="20611" x2="51886" y2="17048"/>
                          <a14:foregroundMark x1="51886" y1="17048" x2="56946" y2="18830"/>
                          <a14:foregroundMark x1="56946" y1="18830" x2="57314" y2="34606"/>
                          <a14:foregroundMark x1="57314" y1="34606" x2="57038" y2="20356"/>
                          <a14:foregroundMark x1="57038" y1="20356" x2="55934" y2="56743"/>
                          <a14:foregroundMark x1="46734" y1="73791" x2="49862" y2="84224"/>
                          <a14:foregroundMark x1="49862" y1="84224" x2="55382" y2="83969"/>
                          <a14:foregroundMark x1="55382" y1="83969" x2="50322" y2="80662"/>
                          <a14:foregroundMark x1="50322" y1="80662" x2="50230" y2="79898"/>
                          <a14:foregroundMark x1="49770" y1="82697" x2="53634" y2="81679"/>
                          <a14:foregroundMark x1="57130" y1="81425" x2="55658" y2="83461"/>
                          <a14:foregroundMark x1="57038" y1="81934" x2="56302" y2="83461"/>
                          <a14:foregroundMark x1="57774" y1="22646" x2="57590" y2="20102"/>
                          <a14:foregroundMark x1="50690" y1="85751" x2="52254" y2="85751"/>
                          <a14:foregroundMark x1="50414" y1="63868" x2="48942" y2="35623"/>
                          <a14:foregroundMark x1="46550" y1="36387" x2="46826" y2="73791"/>
                        </a14:backgroundRemoval>
                      </a14:imgEffect>
                    </a14:imgLayer>
                  </a14:imgProps>
                </a:ext>
              </a:extLst>
            </a:blip>
            <a:srcRect l="45828" t="9609" r="40264" b="11533"/>
            <a:stretch/>
          </p:blipFill>
          <p:spPr>
            <a:xfrm>
              <a:off x="2000073" y="607265"/>
              <a:ext cx="878146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" descr="C:\Users\ADMIN\Desktop\Picture1aa (2).png">
            <a:extLst>
              <a:ext uri="{FF2B5EF4-FFF2-40B4-BE49-F238E27FC236}">
                <a16:creationId xmlns:a16="http://schemas.microsoft.com/office/drawing/2014/main" id="{4CE8EB48-856E-4920-8548-56EC004E1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B7C971B8-B966-4D10-8CCF-C701252A9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E71CA7C-F131-456C-8F6B-CA2E256EB3E1}"/>
              </a:ext>
            </a:extLst>
          </p:cNvPr>
          <p:cNvSpPr/>
          <p:nvPr/>
        </p:nvSpPr>
        <p:spPr>
          <a:xfrm>
            <a:off x="2357389" y="3473098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6635777-8074-449F-B964-C9EEA9FA617D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9DB5FC-C5FD-4D6A-882D-5AF841DAC6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9329" y="379723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00F33B-A7AB-4A90-85C7-1F5B0FEA3B0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9DC9DE29-0AAF-4A1B-B869-A10379239EF1}"/>
              </a:ext>
            </a:extLst>
          </p:cNvPr>
          <p:cNvSpPr/>
          <p:nvPr/>
        </p:nvSpPr>
        <p:spPr>
          <a:xfrm>
            <a:off x="6340235" y="3487288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A0B7D80-9BA8-44F5-BC1C-831818867085}"/>
              </a:ext>
            </a:extLst>
          </p:cNvPr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9F11C99-B3F0-411B-8E3A-73DA0FFCE11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FADD602-2485-4D18-814F-8D4F0219C0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06" y="3796703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72E1D92D-E6FB-410A-8F0F-BF3878867DEF}"/>
              </a:ext>
            </a:extLst>
          </p:cNvPr>
          <p:cNvGrpSpPr/>
          <p:nvPr/>
        </p:nvGrpSpPr>
        <p:grpSpPr>
          <a:xfrm>
            <a:off x="1370806" y="255806"/>
            <a:ext cx="8440135" cy="2667000"/>
            <a:chOff x="1370806" y="255806"/>
            <a:chExt cx="8440135" cy="2667000"/>
          </a:xfrm>
        </p:grpSpPr>
        <p:sp>
          <p:nvSpPr>
            <p:cNvPr id="45" name="Snip Diagonal Corner Rectangle 21">
              <a:extLst>
                <a:ext uri="{FF2B5EF4-FFF2-40B4-BE49-F238E27FC236}">
                  <a16:creationId xmlns:a16="http://schemas.microsoft.com/office/drawing/2014/main" id="{478DC4F2-297D-4EE6-83E7-41743ACCD4F2}"/>
                </a:ext>
              </a:extLst>
            </p:cNvPr>
            <p:cNvSpPr/>
            <p:nvPr/>
          </p:nvSpPr>
          <p:spPr>
            <a:xfrm>
              <a:off x="1430480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59019E8-BEA2-4FB3-A851-EB187E11620B}"/>
                </a:ext>
              </a:extLst>
            </p:cNvPr>
            <p:cNvSpPr txBox="1"/>
            <p:nvPr/>
          </p:nvSpPr>
          <p:spPr>
            <a:xfrm>
              <a:off x="2997884" y="1235363"/>
              <a:ext cx="66847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3BF80AA-8F44-494C-A795-A5143BF32A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011" r="-4632"/>
            <a:stretch/>
          </p:blipFill>
          <p:spPr>
            <a:xfrm>
              <a:off x="1370806" y="607265"/>
              <a:ext cx="2057399" cy="18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3" descr="C:\Users\ADMIN\Desktop\Picture1aa (2).png">
            <a:extLst>
              <a:ext uri="{FF2B5EF4-FFF2-40B4-BE49-F238E27FC236}">
                <a16:creationId xmlns:a16="http://schemas.microsoft.com/office/drawing/2014/main" id="{618CF031-8597-4C17-A466-18ED58A1D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4DC90D69-EEF3-43CB-84BB-F55D3719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E34C8A4F-B979-4FBB-84BB-6A0D1C6A6B9B}"/>
              </a:ext>
            </a:extLst>
          </p:cNvPr>
          <p:cNvSpPr/>
          <p:nvPr/>
        </p:nvSpPr>
        <p:spPr>
          <a:xfrm>
            <a:off x="6340235" y="3385051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Khối trụ 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29E79EF-95C1-4ED2-8960-042850C940D1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hộp chữ nhật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0CDA0B1-CAA6-4E9D-A7DE-CD3233EEC39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632175" y="3709192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FC40AEE4-7A42-4EDE-9261-846DF8C24D8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CFE25D1-0E9F-4189-8FB4-505546FBB9BA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cầu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E37C6F-E078-4FB3-ABA6-7E907CECAE98}"/>
              </a:ext>
            </a:extLst>
          </p:cNvPr>
          <p:cNvSpPr/>
          <p:nvPr/>
        </p:nvSpPr>
        <p:spPr>
          <a:xfrm>
            <a:off x="2357389" y="5055762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lập phương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FEB65D40-6F03-4E78-B25D-CCC85DC11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5569235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A452D1E-C894-445F-90D9-589C027703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56A3C9DD-EDCF-442F-A9B0-300C09FBBA1E}"/>
              </a:ext>
            </a:extLst>
          </p:cNvPr>
          <p:cNvGrpSpPr/>
          <p:nvPr/>
        </p:nvGrpSpPr>
        <p:grpSpPr>
          <a:xfrm>
            <a:off x="1370806" y="173758"/>
            <a:ext cx="8380461" cy="2831096"/>
            <a:chOff x="1370806" y="173758"/>
            <a:chExt cx="8380461" cy="2831096"/>
          </a:xfrm>
        </p:grpSpPr>
        <p:sp>
          <p:nvSpPr>
            <p:cNvPr id="60" name="Snip Diagonal Corner Rectangle 21">
              <a:extLst>
                <a:ext uri="{FF2B5EF4-FFF2-40B4-BE49-F238E27FC236}">
                  <a16:creationId xmlns:a16="http://schemas.microsoft.com/office/drawing/2014/main" id="{15AC6E13-3987-4B4A-A3DD-170D4C8879CB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91BDFDD-7ED0-4B7C-8873-DC34F1C3C71B}"/>
                </a:ext>
              </a:extLst>
            </p:cNvPr>
            <p:cNvSpPr txBox="1"/>
            <p:nvPr/>
          </p:nvSpPr>
          <p:spPr>
            <a:xfrm>
              <a:off x="4342606" y="1233392"/>
              <a:ext cx="5094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dạng ………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896988FE-9A14-4889-92FA-612844A6F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3" r="7757"/>
            <a:stretch/>
          </p:blipFill>
          <p:spPr>
            <a:xfrm>
              <a:off x="1826043" y="173758"/>
              <a:ext cx="2516563" cy="2831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ADMIN\Desktop\Picture1aa (2).png">
            <a:extLst>
              <a:ext uri="{FF2B5EF4-FFF2-40B4-BE49-F238E27FC236}">
                <a16:creationId xmlns:a16="http://schemas.microsoft.com/office/drawing/2014/main" id="{128E998B-E727-42F1-A35B-566936F38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751100A5-5E72-4E28-9F34-2E41EF1F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3F8595E-806B-42DA-A58E-7E792C222EF3}"/>
              </a:ext>
            </a:extLst>
          </p:cNvPr>
          <p:cNvSpPr/>
          <p:nvPr/>
        </p:nvSpPr>
        <p:spPr>
          <a:xfrm>
            <a:off x="2354482" y="5001588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F31375F-87BE-4DD2-9B06-C904ED3712D2}"/>
              </a:ext>
            </a:extLst>
          </p:cNvPr>
          <p:cNvSpPr/>
          <p:nvPr/>
        </p:nvSpPr>
        <p:spPr>
          <a:xfrm>
            <a:off x="6340235" y="5080003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39545CB-4EC7-4079-A2E9-03B5F8F23A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46422" y="5325729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0B2551-9C60-425F-A4A8-0E774120ED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716563" y="5595209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C495FE8-E8B8-47E6-B51E-9BBC8864531C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2E2830-0679-48E8-8AE9-52580A436BA4}"/>
              </a:ext>
            </a:extLst>
          </p:cNvPr>
          <p:cNvSpPr/>
          <p:nvPr/>
        </p:nvSpPr>
        <p:spPr>
          <a:xfrm>
            <a:off x="6323806" y="3463354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41F9314-29A5-4CEE-A9E6-3A800271659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39" y="3976827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434AB4A-B60C-48E2-8B2E-CDC609FF2F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2B2D6A2-9C38-4C1B-A9E4-2A1E22878A2C}"/>
              </a:ext>
            </a:extLst>
          </p:cNvPr>
          <p:cNvGrpSpPr/>
          <p:nvPr/>
        </p:nvGrpSpPr>
        <p:grpSpPr>
          <a:xfrm>
            <a:off x="1370806" y="255806"/>
            <a:ext cx="8380461" cy="2667000"/>
            <a:chOff x="1370806" y="255806"/>
            <a:chExt cx="8380461" cy="2667000"/>
          </a:xfrm>
        </p:grpSpPr>
        <p:sp>
          <p:nvSpPr>
            <p:cNvPr id="33" name="Snip Diagonal Corner Rectangle 21">
              <a:extLst>
                <a:ext uri="{FF2B5EF4-FFF2-40B4-BE49-F238E27FC236}">
                  <a16:creationId xmlns:a16="http://schemas.microsoft.com/office/drawing/2014/main" id="{46550513-ED3E-47E5-9219-FA61E56D9FDB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5D26D98-C65B-4E63-AAD5-FBFDD3B33958}"/>
                </a:ext>
              </a:extLst>
            </p:cNvPr>
            <p:cNvSpPr txBox="1"/>
            <p:nvPr/>
          </p:nvSpPr>
          <p:spPr>
            <a:xfrm>
              <a:off x="4391153" y="992987"/>
              <a:ext cx="5046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bao nhiêu hình khối trụ?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8FAB0CF-3EDC-4A92-9C7F-4C401A15A6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81" r="-2867"/>
            <a:stretch/>
          </p:blipFill>
          <p:spPr>
            <a:xfrm>
              <a:off x="1876554" y="426262"/>
              <a:ext cx="2008851" cy="2372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ADMIN\Desktop\Picture1aa (2).png">
            <a:extLst>
              <a:ext uri="{FF2B5EF4-FFF2-40B4-BE49-F238E27FC236}">
                <a16:creationId xmlns:a16="http://schemas.microsoft.com/office/drawing/2014/main" id="{C34A79FE-B8B1-44F1-8813-B6EE5E5F7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" y="3936782"/>
            <a:ext cx="6472212" cy="360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ADMIN\Desktop\Tai nguyen thiet ke tro choi\Bảng gỗ\1a.png">
            <a:hlinkClick r:id="rId6" action="ppaction://hlinksldjump"/>
            <a:extLst>
              <a:ext uri="{FF2B5EF4-FFF2-40B4-BE49-F238E27FC236}">
                <a16:creationId xmlns:a16="http://schemas.microsoft.com/office/drawing/2014/main" id="{5A2D1085-65CF-4025-A204-2D351D79C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904" y="-73113"/>
            <a:ext cx="2240200" cy="105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052861A-17CF-4D5E-9675-87D8C213478A}"/>
              </a:ext>
            </a:extLst>
          </p:cNvPr>
          <p:cNvSpPr/>
          <p:nvPr/>
        </p:nvSpPr>
        <p:spPr>
          <a:xfrm>
            <a:off x="6283307" y="4969767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4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CAB21F-A8D8-433C-9462-8F0B57108DA4}"/>
              </a:ext>
            </a:extLst>
          </p:cNvPr>
          <p:cNvSpPr/>
          <p:nvPr/>
        </p:nvSpPr>
        <p:spPr>
          <a:xfrm>
            <a:off x="2391228" y="4934067"/>
            <a:ext cx="2898189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8DA7819-AD29-401B-87CA-B0066D19729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8575247" y="5293908"/>
            <a:ext cx="705653" cy="564482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6FC08C6-4BB3-4C6D-B8F3-02DE10F3074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2928" y="5322902"/>
            <a:ext cx="621265" cy="543699"/>
          </a:xfrm>
          <a:prstGeom prst="rect">
            <a:avLst/>
          </a:prstGeom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E75E30F-AEE5-4D64-958B-6398E49B17E0}"/>
              </a:ext>
            </a:extLst>
          </p:cNvPr>
          <p:cNvSpPr/>
          <p:nvPr/>
        </p:nvSpPr>
        <p:spPr>
          <a:xfrm>
            <a:off x="2355151" y="3385051"/>
            <a:ext cx="2893490" cy="1105444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vi-VN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F20ECC-7BBA-41C2-A186-E9474E88CE2F}"/>
              </a:ext>
            </a:extLst>
          </p:cNvPr>
          <p:cNvSpPr/>
          <p:nvPr/>
        </p:nvSpPr>
        <p:spPr>
          <a:xfrm>
            <a:off x="6323806" y="3463354"/>
            <a:ext cx="2891252" cy="1092872"/>
          </a:xfrm>
          <a:prstGeom prst="rect">
            <a:avLst/>
          </a:prstGeom>
          <a:solidFill>
            <a:schemeClr val="tx1">
              <a:alpha val="70000"/>
            </a:schemeClr>
          </a:solidFill>
          <a:ln w="28575">
            <a:solidFill>
              <a:srgbClr val="00FF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</a:t>
            </a:r>
            <a:endParaRPr lang="vi-VN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9C029F4-AFBB-4385-8F33-EBF8B06FCE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39" y="3976827"/>
            <a:ext cx="568657" cy="499728"/>
          </a:xfrm>
          <a:prstGeom prst="rect">
            <a:avLst/>
          </a:prstGeom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3E6A4A9-22AD-4FAD-9AC7-A5EAEACB3F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22" y="3694466"/>
            <a:ext cx="553734" cy="486614"/>
          </a:xfrm>
          <a:prstGeom prst="rect">
            <a:avLst/>
          </a:prstGeom>
          <a:ln>
            <a:noFill/>
          </a:ln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AFEE859-1A5D-49A8-8272-75ED9E7B98AF}"/>
              </a:ext>
            </a:extLst>
          </p:cNvPr>
          <p:cNvGrpSpPr/>
          <p:nvPr/>
        </p:nvGrpSpPr>
        <p:grpSpPr>
          <a:xfrm>
            <a:off x="1523206" y="255806"/>
            <a:ext cx="8380461" cy="2667000"/>
            <a:chOff x="1370806" y="255806"/>
            <a:chExt cx="8380461" cy="2667000"/>
          </a:xfrm>
        </p:grpSpPr>
        <p:sp>
          <p:nvSpPr>
            <p:cNvPr id="32" name="Snip Diagonal Corner Rectangle 21">
              <a:extLst>
                <a:ext uri="{FF2B5EF4-FFF2-40B4-BE49-F238E27FC236}">
                  <a16:creationId xmlns:a16="http://schemas.microsoft.com/office/drawing/2014/main" id="{A31833C6-4943-491A-9ADE-51F6B62BF8C5}"/>
                </a:ext>
              </a:extLst>
            </p:cNvPr>
            <p:cNvSpPr/>
            <p:nvPr/>
          </p:nvSpPr>
          <p:spPr>
            <a:xfrm>
              <a:off x="1370806" y="255806"/>
              <a:ext cx="8380461" cy="2667000"/>
            </a:xfrm>
            <a:prstGeom prst="snip2DiagRect">
              <a:avLst/>
            </a:prstGeom>
            <a:solidFill>
              <a:schemeClr val="tx1">
                <a:alpha val="70000"/>
              </a:schemeClr>
            </a:solidFill>
            <a:ln w="38100">
              <a:solidFill>
                <a:srgbClr val="00FFC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 defTabSz="685800">
                <a:defRPr/>
              </a:pP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5FA77F-2C6A-41B0-AB09-7DD1522D610F}"/>
                </a:ext>
              </a:extLst>
            </p:cNvPr>
            <p:cNvSpPr txBox="1"/>
            <p:nvPr/>
          </p:nvSpPr>
          <p:spPr>
            <a:xfrm>
              <a:off x="4391153" y="992987"/>
              <a:ext cx="50464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bên có bao nhiêu hình khối cầu?</a:t>
              </a:r>
              <a:endParaRPr lang="vi-VN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F255682-49E5-455D-8CBB-0B0FC1877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" r="-1124"/>
            <a:stretch/>
          </p:blipFill>
          <p:spPr>
            <a:xfrm>
              <a:off x="1948671" y="442020"/>
              <a:ext cx="2325636" cy="23729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351</Words>
  <Application>Microsoft Office PowerPoint</Application>
  <PresentationFormat>Tùy chỉnh</PresentationFormat>
  <Paragraphs>62</Paragraphs>
  <Slides>19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trangnguyencdsphn@gmail.com</cp:lastModifiedBy>
  <cp:revision>78</cp:revision>
  <dcterms:created xsi:type="dcterms:W3CDTF">2018-01-02T14:41:22Z</dcterms:created>
  <dcterms:modified xsi:type="dcterms:W3CDTF">2022-02-21T13:26:58Z</dcterms:modified>
</cp:coreProperties>
</file>