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7" r:id="rId3"/>
    <p:sldId id="344" r:id="rId4"/>
    <p:sldId id="376" r:id="rId5"/>
    <p:sldId id="379" r:id="rId6"/>
    <p:sldId id="377" r:id="rId7"/>
    <p:sldId id="378" r:id="rId8"/>
    <p:sldId id="354" r:id="rId9"/>
    <p:sldId id="375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5C716-E66F-481B-8E6C-BF4B086272A6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B487C-E172-4D72-832D-5805DC923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54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88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192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602416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28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76045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58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7678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2810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4042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727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718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970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6F1B77-F50D-44F5-A1F5-BDDE5CA1C989}"/>
              </a:ext>
            </a:extLst>
          </p:cNvPr>
          <p:cNvSpPr/>
          <p:nvPr userDrawn="1"/>
        </p:nvSpPr>
        <p:spPr>
          <a:xfrm>
            <a:off x="8639426" y="657074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081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3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1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52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58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8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26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10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37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5B3A0-1D26-4039-A7AA-4E7A4EE9D7D7}"/>
              </a:ext>
            </a:extLst>
          </p:cNvPr>
          <p:cNvSpPr/>
          <p:nvPr userDrawn="1"/>
        </p:nvSpPr>
        <p:spPr>
          <a:xfrm>
            <a:off x="10543792" y="-1966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593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8639426" y="6570742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7445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39349" y="13235"/>
            <a:ext cx="7575296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4100" y="2401047"/>
            <a:ext cx="615422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4)</a:t>
            </a: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3762717"/>
            <a:ext cx="5315712" cy="286105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3904" y="2978368"/>
            <a:ext cx="2665984" cy="333248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2978368"/>
            <a:ext cx="2357120" cy="334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615786E0-869F-4297-A6F3-69593607ADF3}"/>
              </a:ext>
            </a:extLst>
          </p:cNvPr>
          <p:cNvSpPr txBox="1"/>
          <p:nvPr/>
        </p:nvSpPr>
        <p:spPr>
          <a:xfrm>
            <a:off x="573726" y="551503"/>
            <a:ext cx="10665404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3D00ED7-7064-49B5-B83A-C683F1721DA8}"/>
              </a:ext>
            </a:extLst>
          </p:cNvPr>
          <p:cNvGrpSpPr/>
          <p:nvPr/>
        </p:nvGrpSpPr>
        <p:grpSpPr>
          <a:xfrm>
            <a:off x="1056406" y="1728410"/>
            <a:ext cx="2055442" cy="1267253"/>
            <a:chOff x="497526" y="1381126"/>
            <a:chExt cx="1171693" cy="126725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252990B-3E44-400F-B5F4-254ACFBFB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FEF261C-88B3-46B8-ACCC-8D1779A02307}"/>
                </a:ext>
              </a:extLst>
            </p:cNvPr>
            <p:cNvSpPr txBox="1"/>
            <p:nvPr/>
          </p:nvSpPr>
          <p:spPr>
            <a:xfrm>
              <a:off x="578463" y="1694272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tưới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8ED4DE-88E6-4C65-A71F-4B82A25E6D6D}"/>
              </a:ext>
            </a:extLst>
          </p:cNvPr>
          <p:cNvGrpSpPr/>
          <p:nvPr/>
        </p:nvGrpSpPr>
        <p:grpSpPr>
          <a:xfrm>
            <a:off x="3104766" y="1728410"/>
            <a:ext cx="1726678" cy="1247316"/>
            <a:chOff x="497526" y="1381126"/>
            <a:chExt cx="1171693" cy="1247316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35C6214-1BA6-4139-8611-E38FABC5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772A13-E945-401F-BF8F-6CCB556BE984}"/>
                </a:ext>
              </a:extLst>
            </p:cNvPr>
            <p:cNvSpPr txBox="1"/>
            <p:nvPr/>
          </p:nvSpPr>
          <p:spPr>
            <a:xfrm>
              <a:off x="580912" y="1674335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bẻ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cành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1C2A448-8626-425B-9C08-36978FAE678B}"/>
              </a:ext>
            </a:extLst>
          </p:cNvPr>
          <p:cNvGrpSpPr/>
          <p:nvPr/>
        </p:nvGrpSpPr>
        <p:grpSpPr>
          <a:xfrm>
            <a:off x="4845327" y="1734661"/>
            <a:ext cx="1648322" cy="1211188"/>
            <a:chOff x="497526" y="1381126"/>
            <a:chExt cx="1253412" cy="1211188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1A4CDBF-1718-4B9F-984A-252CD838A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397777-FB90-437D-AD27-A0BC4D0CCB10}"/>
                </a:ext>
              </a:extLst>
            </p:cNvPr>
            <p:cNvSpPr txBox="1"/>
            <p:nvPr/>
          </p:nvSpPr>
          <p:spPr>
            <a:xfrm>
              <a:off x="719062" y="1774924"/>
              <a:ext cx="10318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tỉa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9719A7-51A1-4398-BA0C-B45971C29310}"/>
              </a:ext>
            </a:extLst>
          </p:cNvPr>
          <p:cNvGrpSpPr/>
          <p:nvPr/>
        </p:nvGrpSpPr>
        <p:grpSpPr>
          <a:xfrm>
            <a:off x="8221928" y="1784475"/>
            <a:ext cx="1802072" cy="1211188"/>
            <a:chOff x="504021" y="1430940"/>
            <a:chExt cx="1171693" cy="121118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CBC38D5-7C5B-4C88-9CF5-50B853F39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021" y="1430940"/>
              <a:ext cx="1171693" cy="121118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D7E6FCC-A94E-4C54-8C85-AF785A79538B}"/>
                </a:ext>
              </a:extLst>
            </p:cNvPr>
            <p:cNvSpPr txBox="1"/>
            <p:nvPr/>
          </p:nvSpPr>
          <p:spPr>
            <a:xfrm>
              <a:off x="643838" y="1668084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vun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gốc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A3CA85-7FDE-40DF-B035-A9C866916A3E}"/>
              </a:ext>
            </a:extLst>
          </p:cNvPr>
          <p:cNvGrpSpPr/>
          <p:nvPr/>
        </p:nvGrpSpPr>
        <p:grpSpPr>
          <a:xfrm>
            <a:off x="3137595" y="2945848"/>
            <a:ext cx="2055442" cy="1626152"/>
            <a:chOff x="497526" y="1381126"/>
            <a:chExt cx="1171693" cy="121118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BD749D0-9B4C-4CA0-B6CC-6F15E6EC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A23038-3AE5-4414-BD8A-EBEE7F08D2CD}"/>
                </a:ext>
              </a:extLst>
            </p:cNvPr>
            <p:cNvSpPr txBox="1"/>
            <p:nvPr/>
          </p:nvSpPr>
          <p:spPr>
            <a:xfrm>
              <a:off x="528475" y="1619649"/>
              <a:ext cx="1031876" cy="81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giẫm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DD21BB0-1F9A-4B3D-AA65-66B1D39B3EA0}"/>
              </a:ext>
            </a:extLst>
          </p:cNvPr>
          <p:cNvGrpSpPr/>
          <p:nvPr/>
        </p:nvGrpSpPr>
        <p:grpSpPr>
          <a:xfrm>
            <a:off x="5223683" y="3053454"/>
            <a:ext cx="1710991" cy="1235026"/>
            <a:chOff x="485159" y="1488731"/>
            <a:chExt cx="1171693" cy="123502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7EF609E-A49C-4441-B26F-AC4CDBB7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159" y="1488731"/>
              <a:ext cx="1171693" cy="121118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0751F56-A49A-4D7A-83DF-E05EB98753D8}"/>
                </a:ext>
              </a:extLst>
            </p:cNvPr>
            <p:cNvSpPr txBox="1"/>
            <p:nvPr/>
          </p:nvSpPr>
          <p:spPr>
            <a:xfrm>
              <a:off x="595002" y="1769650"/>
              <a:ext cx="10318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hái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33A16E-3D5C-4CB4-BD03-F7A1E70E041F}"/>
              </a:ext>
            </a:extLst>
          </p:cNvPr>
          <p:cNvGrpSpPr/>
          <p:nvPr/>
        </p:nvGrpSpPr>
        <p:grpSpPr>
          <a:xfrm>
            <a:off x="6988361" y="2939598"/>
            <a:ext cx="1782058" cy="1325044"/>
            <a:chOff x="497526" y="1381126"/>
            <a:chExt cx="1214034" cy="1325044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0DC54DC-962B-49E6-8C33-B43565AF0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F3FB401-34D2-4758-BCEC-25F370A8238B}"/>
                </a:ext>
              </a:extLst>
            </p:cNvPr>
            <p:cNvSpPr txBox="1"/>
            <p:nvPr/>
          </p:nvSpPr>
          <p:spPr>
            <a:xfrm>
              <a:off x="582208" y="1752063"/>
              <a:ext cx="1129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sâu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4B1EE3E-90B8-4972-BEAE-3CD6AB955766}"/>
              </a:ext>
            </a:extLst>
          </p:cNvPr>
          <p:cNvGrpSpPr/>
          <p:nvPr/>
        </p:nvGrpSpPr>
        <p:grpSpPr>
          <a:xfrm>
            <a:off x="6411930" y="1734661"/>
            <a:ext cx="2072729" cy="1211188"/>
            <a:chOff x="497526" y="1381126"/>
            <a:chExt cx="1199287" cy="121118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1C8A6C6-1DF4-4B31-81F8-8FCE7011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FC4EF02-CF02-470C-8ED9-B2926A8D395C}"/>
                </a:ext>
              </a:extLst>
            </p:cNvPr>
            <p:cNvSpPr txBox="1"/>
            <p:nvPr/>
          </p:nvSpPr>
          <p:spPr>
            <a:xfrm>
              <a:off x="654129" y="1678220"/>
              <a:ext cx="10426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chặt</a:t>
              </a:r>
              <a:r>
                <a:rPr lang="en-US" sz="2800" dirty="0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accent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cây</a:t>
              </a:r>
              <a:endParaRPr lang="en-US" sz="2800" dirty="0">
                <a:solidFill>
                  <a:schemeClr val="accent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E4382B-08D7-4B02-89C8-23678127B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76" y="843380"/>
            <a:ext cx="8773145" cy="4953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FE5C6-7636-4AD6-A585-EF6ABB9824D9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2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3FAA1-3E39-489E-A6A6-69ED68E72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63" y="196541"/>
            <a:ext cx="8487422" cy="56582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2D494-2EE7-41BF-92C0-D54DF8D859CF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Tỉa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A5832-027F-48B7-ACBD-7FCE4B068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05" y="228600"/>
            <a:ext cx="9954827" cy="5599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9273FD-F5EE-4B6F-B473-DD6850D7AFB6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Vun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8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37C90-2353-4E6A-AA75-4AAD162CB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310" y="197528"/>
            <a:ext cx="9457678" cy="5319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2ABF62-6924-4F60-89BA-3B29AAEA0852}"/>
              </a:ext>
            </a:extLst>
          </p:cNvPr>
          <p:cNvSpPr txBox="1"/>
          <p:nvPr/>
        </p:nvSpPr>
        <p:spPr>
          <a:xfrm>
            <a:off x="5490127" y="5863700"/>
            <a:ext cx="2988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4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7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0737F53-9BDD-438B-8DE1-06EABDF3C816}"/>
              </a:ext>
            </a:extLst>
          </p:cNvPr>
          <p:cNvSpPr txBox="1"/>
          <p:nvPr/>
        </p:nvSpPr>
        <p:spPr>
          <a:xfrm>
            <a:off x="1783493" y="0"/>
            <a:ext cx="837191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C995AA-65C8-47D1-8446-9CB2A1794A43}"/>
              </a:ext>
            </a:extLst>
          </p:cNvPr>
          <p:cNvSpPr txBox="1"/>
          <p:nvPr/>
        </p:nvSpPr>
        <p:spPr>
          <a:xfrm>
            <a:off x="1544444" y="1380397"/>
            <a:ext cx="10227346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vườn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 …………..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sướng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reo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……..…….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 ……….…...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id="{074EC4CF-25A1-4149-A690-D69B21BB0A01}"/>
              </a:ext>
            </a:extLst>
          </p:cNvPr>
          <p:cNvSpPr/>
          <p:nvPr/>
        </p:nvSpPr>
        <p:spPr>
          <a:xfrm>
            <a:off x="1544444" y="949119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ounded Rectangle 15">
            <a:extLst>
              <a:ext uri="{FF2B5EF4-FFF2-40B4-BE49-F238E27FC236}">
                <a16:creationId xmlns:a16="http://schemas.microsoft.com/office/drawing/2014/main" id="{0FCE7C82-F693-43C2-BEA8-70A19D82474A}"/>
              </a:ext>
            </a:extLst>
          </p:cNvPr>
          <p:cNvSpPr/>
          <p:nvPr/>
        </p:nvSpPr>
        <p:spPr>
          <a:xfrm>
            <a:off x="3987902" y="965069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A213433B-A271-41DC-90EB-CCE716F7433B}"/>
              </a:ext>
            </a:extLst>
          </p:cNvPr>
          <p:cNvSpPr/>
          <p:nvPr/>
        </p:nvSpPr>
        <p:spPr>
          <a:xfrm>
            <a:off x="6521905" y="959697"/>
            <a:ext cx="1981547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2069 0.1689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96296E-6 L 0.22162 0.449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336 0.55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  <p:bldP spid="28" grpId="0" uiExpand="1" build="p"/>
      <p:bldP spid="29" grpId="0" animBg="1"/>
      <p:bldP spid="29" grpId="1" animBg="1"/>
      <p:bldP spid="30" grpId="0" animBg="1"/>
      <p:bldP spid="30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153ECD7A-CA05-4415-A011-84C937247A61}"/>
              </a:ext>
            </a:extLst>
          </p:cNvPr>
          <p:cNvSpPr txBox="1"/>
          <p:nvPr/>
        </p:nvSpPr>
        <p:spPr>
          <a:xfrm>
            <a:off x="1948469" y="650682"/>
            <a:ext cx="9121985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2800" i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31FD755-70EA-482B-A1CD-FF80273749A7}"/>
              </a:ext>
            </a:extLst>
          </p:cNvPr>
          <p:cNvSpPr txBox="1"/>
          <p:nvPr/>
        </p:nvSpPr>
        <p:spPr>
          <a:xfrm>
            <a:off x="7730219" y="2701309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235A9B-0A43-41AE-A721-9943AF76C940}"/>
              </a:ext>
            </a:extLst>
          </p:cNvPr>
          <p:cNvSpPr txBox="1"/>
          <p:nvPr/>
        </p:nvSpPr>
        <p:spPr>
          <a:xfrm>
            <a:off x="7260382" y="3328958"/>
            <a:ext cx="30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804E9A-C219-4C27-A961-701AE7778783}"/>
              </a:ext>
            </a:extLst>
          </p:cNvPr>
          <p:cNvSpPr txBox="1"/>
          <p:nvPr/>
        </p:nvSpPr>
        <p:spPr>
          <a:xfrm>
            <a:off x="3493451" y="4009615"/>
            <a:ext cx="45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09937" y="3896211"/>
            <a:ext cx="4128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4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Thank you</a:t>
            </a:r>
            <a:endParaRPr kumimoji="0" lang="zh-CN" altLang="en-US" sz="64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244</Words>
  <Application>Microsoft Office PowerPoint</Application>
  <PresentationFormat>Màn hình rộng</PresentationFormat>
  <Paragraphs>38</Paragraphs>
  <Slides>9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Kalam</vt:lpstr>
      <vt:lpstr>Montserrat</vt:lpstr>
      <vt:lpstr>Segoe UI Black</vt:lpstr>
      <vt:lpstr>Office 主题​​</vt:lpstr>
      <vt:lpstr>1_Doodle Sketchbook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trangnguyencdsphn@gmail.com</cp:lastModifiedBy>
  <cp:revision>5</cp:revision>
  <dcterms:created xsi:type="dcterms:W3CDTF">2021-08-02T10:15:19Z</dcterms:created>
  <dcterms:modified xsi:type="dcterms:W3CDTF">2022-03-10T01:39:26Z</dcterms:modified>
</cp:coreProperties>
</file>