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  <p:sldMasterId id="2147483679" r:id="rId3"/>
    <p:sldMasterId id="2147483703" r:id="rId4"/>
  </p:sldMasterIdLst>
  <p:notesMasterIdLst>
    <p:notesMasterId r:id="rId15"/>
  </p:notesMasterIdLst>
  <p:sldIdLst>
    <p:sldId id="2721" r:id="rId5"/>
    <p:sldId id="518" r:id="rId6"/>
    <p:sldId id="2726" r:id="rId7"/>
    <p:sldId id="2734" r:id="rId8"/>
    <p:sldId id="2716" r:id="rId9"/>
    <p:sldId id="2717" r:id="rId10"/>
    <p:sldId id="2736" r:id="rId11"/>
    <p:sldId id="2735" r:id="rId12"/>
    <p:sldId id="2737" r:id="rId13"/>
    <p:sldId id="29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9F2A0-AB9D-4D6C-AAC2-39A6C90E21E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62C4C-50A9-4472-96E4-2D801BC78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27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6735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33401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zh-CN" altLang="en-US" sz="21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5002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716" r:id="rId14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89" y="1583179"/>
            <a:ext cx="8809795" cy="19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1419" y="3754623"/>
            <a:ext cx="646811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4800" b="1" i="1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 mừng các em </a:t>
            </a:r>
          </a:p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4800" b="1" i="1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đến với tiết Toán</a:t>
            </a:r>
            <a:endParaRPr lang="en-US" altLang="zh-CN" sz="4800" b="1" i="1" noProof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+mj-lt"/>
              <a:ea typeface="字魂17号-萌趣果冻体"/>
              <a:cs typeface="+mj-lt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8694" y="1698765"/>
            <a:ext cx="11378129" cy="2122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1:</a:t>
            </a: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 tập các số đến 100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4060" y="2718435"/>
            <a:ext cx="56965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CN" sz="96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Tiết 3</a:t>
            </a:r>
            <a:endParaRPr lang="en-US" sz="9600" b="1" i="1" dirty="0">
              <a:solidFill>
                <a:srgbClr val="FF0000"/>
              </a:solidFill>
              <a:latin typeface="Verdana" panose="020B0604030504040204" charset="0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2E308169-74C5-CE42-ACF0-CECD0DAD6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9A248C4-11D3-3846-B35E-C8B631555C97}"/>
              </a:ext>
            </a:extLst>
          </p:cNvPr>
          <p:cNvGrpSpPr/>
          <p:nvPr/>
        </p:nvGrpSpPr>
        <p:grpSpPr>
          <a:xfrm>
            <a:off x="821414" y="911582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31ADDEE8-9711-BA47-B181-9E85604589F5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0017EA2C-4887-154E-8D43-A631594E16A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B8EAFE8-E7C3-C641-BA88-EF1C344353FD}"/>
              </a:ext>
            </a:extLst>
          </p:cNvPr>
          <p:cNvSpPr txBox="1"/>
          <p:nvPr/>
        </p:nvSpPr>
        <p:spPr>
          <a:xfrm>
            <a:off x="1481609" y="1136691"/>
            <a:ext cx="9522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Em ước lượng xem trong hình có khoảng mấy chục viên bi rồi đếm số bi trong hình đó (theo mẫu):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B38EC5D-0B1D-BE42-93B6-BC2C86217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26" y="2597426"/>
            <a:ext cx="4441879" cy="34580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DC3EC1E-F574-E744-80B4-E635468F666F}"/>
              </a:ext>
            </a:extLst>
          </p:cNvPr>
          <p:cNvSpPr txBox="1"/>
          <p:nvPr/>
        </p:nvSpPr>
        <p:spPr>
          <a:xfrm>
            <a:off x="5846780" y="2951946"/>
            <a:ext cx="5157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- Em ước lượng được: Khoảng 3 chục viên bi.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5D5AC15-155A-0443-B1EE-22F2762CD66D}"/>
              </a:ext>
            </a:extLst>
          </p:cNvPr>
          <p:cNvSpPr txBox="1"/>
          <p:nvPr/>
        </p:nvSpPr>
        <p:spPr>
          <a:xfrm>
            <a:off x="5846780" y="4261604"/>
            <a:ext cx="5157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- Em đếm được: 32 viên bi.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47714F94-79B2-1B4D-9E98-4E09F472846C}"/>
              </a:ext>
            </a:extLst>
          </p:cNvPr>
          <p:cNvSpPr/>
          <p:nvPr/>
        </p:nvSpPr>
        <p:spPr>
          <a:xfrm>
            <a:off x="3960330" y="2895106"/>
            <a:ext cx="1540043" cy="2457636"/>
          </a:xfrm>
          <a:custGeom>
            <a:avLst/>
            <a:gdLst>
              <a:gd name="connsiteX0" fmla="*/ 7513 w 1527661"/>
              <a:gd name="connsiteY0" fmla="*/ 615537 h 2496318"/>
              <a:gd name="connsiteX1" fmla="*/ 40170 w 1527661"/>
              <a:gd name="connsiteY1" fmla="*/ 321623 h 2496318"/>
              <a:gd name="connsiteX2" fmla="*/ 317756 w 1527661"/>
              <a:gd name="connsiteY2" fmla="*/ 11380 h 2496318"/>
              <a:gd name="connsiteX3" fmla="*/ 872927 w 1527661"/>
              <a:gd name="connsiteY3" fmla="*/ 93023 h 2496318"/>
              <a:gd name="connsiteX4" fmla="*/ 1313799 w 1527661"/>
              <a:gd name="connsiteY4" fmla="*/ 337951 h 2496318"/>
              <a:gd name="connsiteX5" fmla="*/ 1526070 w 1527661"/>
              <a:gd name="connsiteY5" fmla="*/ 697180 h 2496318"/>
              <a:gd name="connsiteX6" fmla="*/ 1411770 w 1527661"/>
              <a:gd name="connsiteY6" fmla="*/ 1056408 h 2496318"/>
              <a:gd name="connsiteX7" fmla="*/ 1428099 w 1527661"/>
              <a:gd name="connsiteY7" fmla="*/ 2085108 h 2496318"/>
              <a:gd name="connsiteX8" fmla="*/ 1085199 w 1527661"/>
              <a:gd name="connsiteY8" fmla="*/ 2493323 h 2496318"/>
              <a:gd name="connsiteX9" fmla="*/ 774956 w 1527661"/>
              <a:gd name="connsiteY9" fmla="*/ 1905494 h 2496318"/>
              <a:gd name="connsiteX10" fmla="*/ 497370 w 1527661"/>
              <a:gd name="connsiteY10" fmla="*/ 1709551 h 2496318"/>
              <a:gd name="connsiteX11" fmla="*/ 121813 w 1527661"/>
              <a:gd name="connsiteY11" fmla="*/ 1774865 h 2496318"/>
              <a:gd name="connsiteX12" fmla="*/ 7513 w 1527661"/>
              <a:gd name="connsiteY12" fmla="*/ 746165 h 2496318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497370 w 1527661"/>
              <a:gd name="connsiteY10" fmla="*/ 1709551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505171"/>
              <a:gd name="connsiteX1" fmla="*/ 40170 w 1527661"/>
              <a:gd name="connsiteY1" fmla="*/ 321623 h 2505171"/>
              <a:gd name="connsiteX2" fmla="*/ 317756 w 1527661"/>
              <a:gd name="connsiteY2" fmla="*/ 11380 h 2505171"/>
              <a:gd name="connsiteX3" fmla="*/ 872927 w 1527661"/>
              <a:gd name="connsiteY3" fmla="*/ 93023 h 2505171"/>
              <a:gd name="connsiteX4" fmla="*/ 1313799 w 1527661"/>
              <a:gd name="connsiteY4" fmla="*/ 337951 h 2505171"/>
              <a:gd name="connsiteX5" fmla="*/ 1526070 w 1527661"/>
              <a:gd name="connsiteY5" fmla="*/ 697180 h 2505171"/>
              <a:gd name="connsiteX6" fmla="*/ 1411770 w 1527661"/>
              <a:gd name="connsiteY6" fmla="*/ 1056408 h 2505171"/>
              <a:gd name="connsiteX7" fmla="*/ 1428099 w 1527661"/>
              <a:gd name="connsiteY7" fmla="*/ 2085108 h 2505171"/>
              <a:gd name="connsiteX8" fmla="*/ 1085199 w 1527661"/>
              <a:gd name="connsiteY8" fmla="*/ 2493323 h 2505171"/>
              <a:gd name="connsiteX9" fmla="*/ 872928 w 1527661"/>
              <a:gd name="connsiteY9" fmla="*/ 2068780 h 2505171"/>
              <a:gd name="connsiteX10" fmla="*/ 611670 w 1527661"/>
              <a:gd name="connsiteY10" fmla="*/ 1774865 h 2505171"/>
              <a:gd name="connsiteX11" fmla="*/ 121813 w 1527661"/>
              <a:gd name="connsiteY11" fmla="*/ 1774865 h 2505171"/>
              <a:gd name="connsiteX12" fmla="*/ 7513 w 1527661"/>
              <a:gd name="connsiteY12" fmla="*/ 746165 h 2505171"/>
              <a:gd name="connsiteX0" fmla="*/ 7513 w 1527661"/>
              <a:gd name="connsiteY0" fmla="*/ 615537 h 2458023"/>
              <a:gd name="connsiteX1" fmla="*/ 40170 w 1527661"/>
              <a:gd name="connsiteY1" fmla="*/ 321623 h 2458023"/>
              <a:gd name="connsiteX2" fmla="*/ 317756 w 1527661"/>
              <a:gd name="connsiteY2" fmla="*/ 11380 h 2458023"/>
              <a:gd name="connsiteX3" fmla="*/ 872927 w 1527661"/>
              <a:gd name="connsiteY3" fmla="*/ 93023 h 2458023"/>
              <a:gd name="connsiteX4" fmla="*/ 1313799 w 1527661"/>
              <a:gd name="connsiteY4" fmla="*/ 337951 h 2458023"/>
              <a:gd name="connsiteX5" fmla="*/ 1526070 w 1527661"/>
              <a:gd name="connsiteY5" fmla="*/ 697180 h 2458023"/>
              <a:gd name="connsiteX6" fmla="*/ 1411770 w 1527661"/>
              <a:gd name="connsiteY6" fmla="*/ 1056408 h 2458023"/>
              <a:gd name="connsiteX7" fmla="*/ 1428099 w 1527661"/>
              <a:gd name="connsiteY7" fmla="*/ 2085108 h 2458023"/>
              <a:gd name="connsiteX8" fmla="*/ 1068871 w 1527661"/>
              <a:gd name="connsiteY8" fmla="*/ 2444337 h 2458023"/>
              <a:gd name="connsiteX9" fmla="*/ 872928 w 1527661"/>
              <a:gd name="connsiteY9" fmla="*/ 2068780 h 2458023"/>
              <a:gd name="connsiteX10" fmla="*/ 611670 w 1527661"/>
              <a:gd name="connsiteY10" fmla="*/ 1774865 h 2458023"/>
              <a:gd name="connsiteX11" fmla="*/ 121813 w 1527661"/>
              <a:gd name="connsiteY11" fmla="*/ 1774865 h 2458023"/>
              <a:gd name="connsiteX12" fmla="*/ 7513 w 1527661"/>
              <a:gd name="connsiteY12" fmla="*/ 746165 h 2458023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611670 w 1540043"/>
              <a:gd name="connsiteY10" fmla="*/ 1774865 h 2457636"/>
              <a:gd name="connsiteX11" fmla="*/ 121813 w 1540043"/>
              <a:gd name="connsiteY11" fmla="*/ 1774865 h 2457636"/>
              <a:gd name="connsiteX12" fmla="*/ 7513 w 1540043"/>
              <a:gd name="connsiteY12" fmla="*/ 746165 h 24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0043" h="2457636">
                <a:moveTo>
                  <a:pt x="7513" y="615537"/>
                </a:moveTo>
                <a:cubicBezTo>
                  <a:pt x="-2012" y="518926"/>
                  <a:pt x="-11537" y="422316"/>
                  <a:pt x="40170" y="321623"/>
                </a:cubicBezTo>
                <a:cubicBezTo>
                  <a:pt x="91877" y="220930"/>
                  <a:pt x="178963" y="49480"/>
                  <a:pt x="317756" y="11380"/>
                </a:cubicBezTo>
                <a:cubicBezTo>
                  <a:pt x="456549" y="-26720"/>
                  <a:pt x="706920" y="38595"/>
                  <a:pt x="872927" y="93023"/>
                </a:cubicBezTo>
                <a:cubicBezTo>
                  <a:pt x="1038934" y="147451"/>
                  <a:pt x="1204942" y="237258"/>
                  <a:pt x="1313799" y="337951"/>
                </a:cubicBezTo>
                <a:cubicBezTo>
                  <a:pt x="1422656" y="438644"/>
                  <a:pt x="1493413" y="569273"/>
                  <a:pt x="1526070" y="697180"/>
                </a:cubicBezTo>
                <a:cubicBezTo>
                  <a:pt x="1558727" y="825087"/>
                  <a:pt x="1526071" y="874073"/>
                  <a:pt x="1509742" y="1105394"/>
                </a:cubicBezTo>
                <a:cubicBezTo>
                  <a:pt x="1493414" y="1336715"/>
                  <a:pt x="1501578" y="1861951"/>
                  <a:pt x="1428099" y="2085108"/>
                </a:cubicBezTo>
                <a:cubicBezTo>
                  <a:pt x="1354621" y="2308265"/>
                  <a:pt x="1308356" y="2512372"/>
                  <a:pt x="1068871" y="2444337"/>
                </a:cubicBezTo>
                <a:cubicBezTo>
                  <a:pt x="829386" y="2376302"/>
                  <a:pt x="949128" y="2180359"/>
                  <a:pt x="872928" y="2068780"/>
                </a:cubicBezTo>
                <a:cubicBezTo>
                  <a:pt x="796728" y="1957201"/>
                  <a:pt x="736856" y="1823851"/>
                  <a:pt x="611670" y="1774865"/>
                </a:cubicBezTo>
                <a:cubicBezTo>
                  <a:pt x="486484" y="1725879"/>
                  <a:pt x="203456" y="1935429"/>
                  <a:pt x="121813" y="1774865"/>
                </a:cubicBezTo>
                <a:cubicBezTo>
                  <a:pt x="40170" y="1614301"/>
                  <a:pt x="23841" y="1180233"/>
                  <a:pt x="7513" y="746165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/>
          <p:cNvSpPr txBox="1"/>
          <p:nvPr/>
        </p:nvSpPr>
        <p:spPr>
          <a:xfrm>
            <a:off x="1124327" y="2252870"/>
            <a:ext cx="624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a.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16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345" y="88265"/>
            <a:ext cx="2354580" cy="10591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990" y="1075607"/>
            <a:ext cx="8641080" cy="8686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7990" y="1957070"/>
            <a:ext cx="9334500" cy="3429635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8978265" y="3350260"/>
            <a:ext cx="434340" cy="4445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4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821930" y="4300855"/>
            <a:ext cx="557530" cy="4445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38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855" y="274955"/>
            <a:ext cx="9211310" cy="8299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760" y="1995805"/>
            <a:ext cx="9821545" cy="3014980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7914005" y="2926715"/>
            <a:ext cx="434340" cy="4445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684010" y="4156075"/>
            <a:ext cx="579120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42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0" grpId="1" animBg="1"/>
      <p:bldP spid="8" grpId="0" bldLvl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C2A25E1-95B6-EB40-AAD4-B13A77053986}"/>
              </a:ext>
            </a:extLst>
          </p:cNvPr>
          <p:cNvGrpSpPr/>
          <p:nvPr/>
        </p:nvGrpSpPr>
        <p:grpSpPr>
          <a:xfrm>
            <a:off x="762639" y="94407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CAF7A06B-2429-104A-884C-23A42FB4552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014ADE7C-CF14-6D41-97EE-5583DD8D0CFF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F0D2993-5DA7-324D-AA0C-FE72B3B6619C}"/>
              </a:ext>
            </a:extLst>
          </p:cNvPr>
          <p:cNvSpPr txBox="1"/>
          <p:nvPr/>
        </p:nvSpPr>
        <p:spPr>
          <a:xfrm>
            <a:off x="1422835" y="1169184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FA64B3F-4B24-614E-B402-0159D66BB3B1}"/>
              </a:ext>
            </a:extLst>
          </p:cNvPr>
          <p:cNvGrpSpPr/>
          <p:nvPr/>
        </p:nvGrpSpPr>
        <p:grpSpPr>
          <a:xfrm>
            <a:off x="466322" y="2224854"/>
            <a:ext cx="10833530" cy="2630812"/>
            <a:chOff x="776085" y="2239825"/>
            <a:chExt cx="10833530" cy="263081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B3238DEE-A274-344C-9B1E-3E2625D9A683}"/>
                </a:ext>
              </a:extLst>
            </p:cNvPr>
            <p:cNvSpPr txBox="1"/>
            <p:nvPr/>
          </p:nvSpPr>
          <p:spPr>
            <a:xfrm>
              <a:off x="776086" y="2239825"/>
              <a:ext cx="102946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200" dirty="0"/>
                <a:t>a. Số 87 gồm 8 chục và 7 đơn vị viết là: 87  =  80  +  7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6467B36-DEF6-ED43-9A33-AB2B470AA977}"/>
                </a:ext>
              </a:extLst>
            </p:cNvPr>
            <p:cNvSpPr txBox="1"/>
            <p:nvPr/>
          </p:nvSpPr>
          <p:spPr>
            <a:xfrm>
              <a:off x="776085" y="3268618"/>
              <a:ext cx="102946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200" dirty="0"/>
                <a:t>b. Số 45 gồm       chục và      đơn vị viết là: 45 =         +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7712AA2E-89E2-E14E-B3CB-18AE457DA15D}"/>
                </a:ext>
              </a:extLst>
            </p:cNvPr>
            <p:cNvSpPr txBox="1"/>
            <p:nvPr/>
          </p:nvSpPr>
          <p:spPr>
            <a:xfrm>
              <a:off x="776085" y="4285862"/>
              <a:ext cx="108335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200" dirty="0"/>
                <a:t>c. Số 63 gồm      chục và       đơn vị viết là:        =         +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xmlns="" id="{0E81E4F7-491E-8D40-8167-B5AFD41D918B}"/>
                </a:ext>
              </a:extLst>
            </p:cNvPr>
            <p:cNvSpPr/>
            <p:nvPr/>
          </p:nvSpPr>
          <p:spPr>
            <a:xfrm>
              <a:off x="3051793" y="3232623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xmlns="" id="{C246576B-7A4E-6647-BE20-0F3B09450812}"/>
                </a:ext>
              </a:extLst>
            </p:cNvPr>
            <p:cNvSpPr/>
            <p:nvPr/>
          </p:nvSpPr>
          <p:spPr>
            <a:xfrm>
              <a:off x="4926895" y="3274689"/>
              <a:ext cx="510164" cy="52260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xmlns="" id="{D0079D44-1CA8-A64A-A930-4D5E836BDFD3}"/>
                </a:ext>
              </a:extLst>
            </p:cNvPr>
            <p:cNvSpPr/>
            <p:nvPr/>
          </p:nvSpPr>
          <p:spPr>
            <a:xfrm>
              <a:off x="8702521" y="3288718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xmlns="" id="{219BB712-B59C-4D41-814C-C84B9D504771}"/>
                </a:ext>
              </a:extLst>
            </p:cNvPr>
            <p:cNvSpPr/>
            <p:nvPr/>
          </p:nvSpPr>
          <p:spPr>
            <a:xfrm>
              <a:off x="9654944" y="3288718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xmlns="" id="{9B244F33-0998-2A48-BE6A-5B9835CB7A25}"/>
                </a:ext>
              </a:extLst>
            </p:cNvPr>
            <p:cNvSpPr/>
            <p:nvPr/>
          </p:nvSpPr>
          <p:spPr>
            <a:xfrm>
              <a:off x="2983432" y="4285862"/>
              <a:ext cx="512212" cy="53329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xmlns="" id="{D04DC86E-A89A-244D-9335-CD97EB5B6344}"/>
                </a:ext>
              </a:extLst>
            </p:cNvPr>
            <p:cNvSpPr/>
            <p:nvPr/>
          </p:nvSpPr>
          <p:spPr>
            <a:xfrm>
              <a:off x="4830813" y="4401441"/>
              <a:ext cx="481763" cy="4378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xmlns="" id="{7ED4B951-82A3-C147-A4FA-7E3E4BDA9C7B}"/>
                </a:ext>
              </a:extLst>
            </p:cNvPr>
            <p:cNvSpPr/>
            <p:nvPr/>
          </p:nvSpPr>
          <p:spPr>
            <a:xfrm>
              <a:off x="8702521" y="4254485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       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xmlns="" id="{FB2F584F-3130-1B45-A2C7-99D720E24653}"/>
                </a:ext>
              </a:extLst>
            </p:cNvPr>
            <p:cNvSpPr/>
            <p:nvPr/>
          </p:nvSpPr>
          <p:spPr>
            <a:xfrm>
              <a:off x="9667664" y="4245248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        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xmlns="" id="{4DC92C91-5026-C746-8277-80A109D6FD62}"/>
                </a:ext>
              </a:extLst>
            </p:cNvPr>
            <p:cNvSpPr/>
            <p:nvPr/>
          </p:nvSpPr>
          <p:spPr>
            <a:xfrm>
              <a:off x="7715056" y="4254485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     </a:t>
              </a:r>
            </a:p>
          </p:txBody>
        </p:sp>
      </p:grp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F04CDC42-2136-E04B-99FF-5531BE9FF064}"/>
              </a:ext>
            </a:extLst>
          </p:cNvPr>
          <p:cNvSpPr/>
          <p:nvPr/>
        </p:nvSpPr>
        <p:spPr>
          <a:xfrm>
            <a:off x="2752715" y="3199087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35F44DE9-6591-2947-BADA-0F7259122A3E}"/>
              </a:ext>
            </a:extLst>
          </p:cNvPr>
          <p:cNvSpPr/>
          <p:nvPr/>
        </p:nvSpPr>
        <p:spPr>
          <a:xfrm>
            <a:off x="4574058" y="3212661"/>
            <a:ext cx="537366" cy="548266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9E4F3D46-B651-C942-90D4-8D41546AE86B}"/>
              </a:ext>
            </a:extLst>
          </p:cNvPr>
          <p:cNvSpPr/>
          <p:nvPr/>
        </p:nvSpPr>
        <p:spPr>
          <a:xfrm>
            <a:off x="8307441" y="3273747"/>
            <a:ext cx="681698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0306ED25-B644-B94B-8793-6272A31FC4CA}"/>
              </a:ext>
            </a:extLst>
          </p:cNvPr>
          <p:cNvSpPr/>
          <p:nvPr/>
        </p:nvSpPr>
        <p:spPr>
          <a:xfrm>
            <a:off x="9357901" y="3273747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F5A59923-C04F-C74A-B4F5-8FAAE2F488BF}"/>
              </a:ext>
            </a:extLst>
          </p:cNvPr>
          <p:cNvSpPr/>
          <p:nvPr/>
        </p:nvSpPr>
        <p:spPr>
          <a:xfrm>
            <a:off x="2673670" y="4270891"/>
            <a:ext cx="512212" cy="553398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D0C59101-F197-354C-8BBF-62AB4D4C93B9}"/>
              </a:ext>
            </a:extLst>
          </p:cNvPr>
          <p:cNvSpPr/>
          <p:nvPr/>
        </p:nvSpPr>
        <p:spPr>
          <a:xfrm>
            <a:off x="4479593" y="4265252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xmlns="" id="{362C4D28-FDC8-0A44-8084-26CD61C1D928}"/>
              </a:ext>
            </a:extLst>
          </p:cNvPr>
          <p:cNvSpPr/>
          <p:nvPr/>
        </p:nvSpPr>
        <p:spPr>
          <a:xfrm>
            <a:off x="7287207" y="4223373"/>
            <a:ext cx="682761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6E2B963C-9385-3843-83E4-3812BF1181CB}"/>
              </a:ext>
            </a:extLst>
          </p:cNvPr>
          <p:cNvSpPr/>
          <p:nvPr/>
        </p:nvSpPr>
        <p:spPr>
          <a:xfrm>
            <a:off x="8307441" y="4244265"/>
            <a:ext cx="713404" cy="580024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5F6F74AA-F32D-464F-B835-E41880D323EE}"/>
              </a:ext>
            </a:extLst>
          </p:cNvPr>
          <p:cNvSpPr/>
          <p:nvPr/>
        </p:nvSpPr>
        <p:spPr>
          <a:xfrm>
            <a:off x="9370622" y="4237060"/>
            <a:ext cx="551954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3103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E5089C6-DAD4-A74C-984F-1D72E38B296E}"/>
              </a:ext>
            </a:extLst>
          </p:cNvPr>
          <p:cNvGrpSpPr/>
          <p:nvPr/>
        </p:nvGrpSpPr>
        <p:grpSpPr>
          <a:xfrm>
            <a:off x="853590" y="13378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5CBACF7D-3785-3644-BEB3-70C2F8D73CED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A7C63C6-8B50-1A4E-AF93-6DADB878E882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671C3572-4773-5845-8935-EAEE356CB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764116"/>
              </p:ext>
            </p:extLst>
          </p:nvPr>
        </p:nvGraphicFramePr>
        <p:xfrm>
          <a:off x="4262907" y="863391"/>
          <a:ext cx="6593990" cy="5602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xmlns="" val="1225724933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xmlns="" val="4156565758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xmlns="" val="2922745371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xmlns="" val="3764357395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xmlns="" val="3937274381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xmlns="" val="3718821885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xmlns="" val="273845417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xmlns="" val="1930928188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xmlns="" val="478844828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xmlns="" val="2197187492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3933507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1468964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9947658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1992311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4775392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345182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496311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267887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8392785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492903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8BF99BE-0C6E-1A4F-BDC1-A3D03DE92D1B}"/>
              </a:ext>
            </a:extLst>
          </p:cNvPr>
          <p:cNvSpPr txBox="1"/>
          <p:nvPr/>
        </p:nvSpPr>
        <p:spPr>
          <a:xfrm>
            <a:off x="1209645" y="1247510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D34CD6"/>
                </a:solidFill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5435C8B-677C-CD4C-AC65-06196ACA3AE3}"/>
              </a:ext>
            </a:extLst>
          </p:cNvPr>
          <p:cNvSpPr txBox="1"/>
          <p:nvPr/>
        </p:nvSpPr>
        <p:spPr>
          <a:xfrm>
            <a:off x="1209645" y="2706722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D34CD6"/>
                </a:solidFill>
              </a:rPr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2EDB934-5543-7545-B5B4-46E8E2614B31}"/>
              </a:ext>
            </a:extLst>
          </p:cNvPr>
          <p:cNvSpPr txBox="1"/>
          <p:nvPr/>
        </p:nvSpPr>
        <p:spPr>
          <a:xfrm>
            <a:off x="1209645" y="4182433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D34CD6"/>
                </a:solidFill>
              </a:rPr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B90EA1-47CE-974F-9DC0-E411694E52EC}"/>
              </a:ext>
            </a:extLst>
          </p:cNvPr>
          <p:cNvSpPr txBox="1"/>
          <p:nvPr/>
        </p:nvSpPr>
        <p:spPr>
          <a:xfrm>
            <a:off x="1209645" y="564164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D34CD6"/>
                </a:solidFill>
              </a:rPr>
              <a:t>D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88C86406-2BA1-884F-873B-EEEF278467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790522"/>
              </p:ext>
            </p:extLst>
          </p:nvPr>
        </p:nvGraphicFramePr>
        <p:xfrm>
          <a:off x="5580887" y="3102892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xmlns="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xmlns="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891292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03583236-7FFF-834B-A3D1-2894EA22C6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656327"/>
              </p:ext>
            </p:extLst>
          </p:nvPr>
        </p:nvGraphicFramePr>
        <p:xfrm>
          <a:off x="6900503" y="1982430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xmlns="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xmlns="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8912923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35A5B6DB-945D-7E4D-BF3B-E84A72DF3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93672"/>
              </p:ext>
            </p:extLst>
          </p:nvPr>
        </p:nvGraphicFramePr>
        <p:xfrm>
          <a:off x="8219301" y="3102892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xmlns="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xmlns="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8912923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xmlns="" id="{A994AF86-C309-264B-9587-3C14B1F3E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064076"/>
              </p:ext>
            </p:extLst>
          </p:nvPr>
        </p:nvGraphicFramePr>
        <p:xfrm>
          <a:off x="6900503" y="4221931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xmlns="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xmlns="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8912923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CB1249C-CC5D-9F48-8BCB-847E804BC394}"/>
              </a:ext>
            </a:extLst>
          </p:cNvPr>
          <p:cNvSpPr txBox="1"/>
          <p:nvPr/>
        </p:nvSpPr>
        <p:spPr>
          <a:xfrm>
            <a:off x="1513785" y="319527"/>
            <a:ext cx="9087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dirty="0"/>
              <a:t>a. Hãy lắp 4 miếng bìa A, B, C, D vào vị trí thích hợp trong bảng.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FF607F6C-1F62-A842-8185-3D6A99FF2C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771153"/>
              </p:ext>
            </p:extLst>
          </p:nvPr>
        </p:nvGraphicFramePr>
        <p:xfrm>
          <a:off x="1916453" y="976270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xmlns="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xmlns="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891292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9D4A0710-4ED4-5348-BC02-A859B9DE6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155249"/>
              </p:ext>
            </p:extLst>
          </p:nvPr>
        </p:nvGraphicFramePr>
        <p:xfrm>
          <a:off x="1916453" y="2408101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xmlns="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xmlns="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891292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53BE3F98-2AB4-F943-A46F-7EB3BB71B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326078"/>
              </p:ext>
            </p:extLst>
          </p:nvPr>
        </p:nvGraphicFramePr>
        <p:xfrm>
          <a:off x="1916453" y="3839932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xmlns="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xmlns="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891292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F2F9782D-0251-9949-B92A-E5041D1F27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025954"/>
              </p:ext>
            </p:extLst>
          </p:nvPr>
        </p:nvGraphicFramePr>
        <p:xfrm>
          <a:off x="1916453" y="5300300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xmlns="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xmlns="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8912923"/>
                  </a:ext>
                </a:extLst>
              </a:tr>
            </a:tbl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3A58D7E-69DD-2B47-998C-7C0C14BB3C87}"/>
              </a:ext>
            </a:extLst>
          </p:cNvPr>
          <p:cNvSpPr/>
          <p:nvPr/>
        </p:nvSpPr>
        <p:spPr>
          <a:xfrm>
            <a:off x="6899908" y="4213910"/>
            <a:ext cx="1318798" cy="1120462"/>
          </a:xfrm>
          <a:prstGeom prst="rect">
            <a:avLst/>
          </a:prstGeom>
          <a:solidFill>
            <a:srgbClr val="7030A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BF7F18A-5E2A-1842-A183-A383893A4C06}"/>
              </a:ext>
            </a:extLst>
          </p:cNvPr>
          <p:cNvSpPr/>
          <p:nvPr/>
        </p:nvSpPr>
        <p:spPr>
          <a:xfrm>
            <a:off x="8217665" y="3085107"/>
            <a:ext cx="1318798" cy="1120462"/>
          </a:xfrm>
          <a:prstGeom prst="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407CF74-D085-6E44-A231-8BCE45A42B5F}"/>
              </a:ext>
            </a:extLst>
          </p:cNvPr>
          <p:cNvSpPr/>
          <p:nvPr/>
        </p:nvSpPr>
        <p:spPr>
          <a:xfrm>
            <a:off x="6884986" y="1969367"/>
            <a:ext cx="1318798" cy="1120462"/>
          </a:xfrm>
          <a:prstGeom prst="rect">
            <a:avLst/>
          </a:prstGeom>
          <a:solidFill>
            <a:srgbClr val="00B0F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977EBFE-ADE1-E545-ABF0-8B2A761FFAB9}"/>
              </a:ext>
            </a:extLst>
          </p:cNvPr>
          <p:cNvSpPr/>
          <p:nvPr/>
        </p:nvSpPr>
        <p:spPr>
          <a:xfrm>
            <a:off x="5560289" y="3101469"/>
            <a:ext cx="1318798" cy="1120462"/>
          </a:xfrm>
          <a:prstGeom prst="rect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4892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4.07407E-6 L 0.40807 0.47385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04" y="236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8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0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3.7037E-7 L 0.51666 0.10139 " pathEditMode="relative" rAng="0" ptsTypes="AA">
                                          <p:cBhvr>
                                            <p:cTn id="7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833" y="50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9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5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1" dur="25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33333E-6 L 0.40872 -0.26991 " pathEditMode="relative" rAng="0" ptsTypes="AA">
                                          <p:cBhvr>
                                            <p:cTn id="8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30" y="-1349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0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2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7037E-7 L 0.29909 -0.32222 " pathEditMode="relative" rAng="0" ptsTypes="AA">
                                          <p:cBhvr>
                                            <p:cTn id="99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948" y="-1611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1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2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3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0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  <p:bldP spid="13" grpId="0"/>
          <p:bldP spid="18" grpId="0"/>
          <p:bldP spid="19" grpId="0" animBg="1"/>
          <p:bldP spid="20" grpId="0" animBg="1"/>
          <p:bldP spid="21" grpId="0" animBg="1"/>
          <p:bldP spid="2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4.07407E-6 L 0.40807 0.47385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04" y="236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8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0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3.7037E-7 L 0.51666 0.10139 " pathEditMode="relative" rAng="0" ptsTypes="AA">
                                          <p:cBhvr>
                                            <p:cTn id="7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833" y="50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9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5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1" dur="25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33333E-6 L 0.40872 -0.26991 " pathEditMode="relative" rAng="0" ptsTypes="AA">
                                          <p:cBhvr>
                                            <p:cTn id="8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30" y="-1349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0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2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7037E-7 L 0.29909 -0.32222 " pathEditMode="relative" rAng="0" ptsTypes="AA">
                                          <p:cBhvr>
                                            <p:cTn id="99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948" y="-1611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1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2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3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0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  <p:bldP spid="13" grpId="0"/>
          <p:bldP spid="18" grpId="0"/>
          <p:bldP spid="19" grpId="0" animBg="1"/>
          <p:bldP spid="20" grpId="0" animBg="1"/>
          <p:bldP spid="21" grpId="0" animBg="1"/>
          <p:bldP spid="22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488ECDE-E376-2C45-AFE7-0D90B0784E17}"/>
              </a:ext>
            </a:extLst>
          </p:cNvPr>
          <p:cNvGrpSpPr/>
          <p:nvPr/>
        </p:nvGrpSpPr>
        <p:grpSpPr>
          <a:xfrm>
            <a:off x="853590" y="13378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71D3CD2B-B2AE-2F42-8E9F-652ED3DDF0C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DEC4EBA-B0AD-514F-AB00-21AD062894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1DD2312-45F7-8E44-AAB5-86D4482503EB}"/>
              </a:ext>
            </a:extLst>
          </p:cNvPr>
          <p:cNvSpPr txBox="1"/>
          <p:nvPr/>
        </p:nvSpPr>
        <p:spPr>
          <a:xfrm>
            <a:off x="1513785" y="319527"/>
            <a:ext cx="908754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400" dirty="0"/>
              <a:t>b. Tìm số lớn nhất ở mỗi miếng bìa A, B, C, 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10B56D5-79FB-234F-8518-258E18E99F33}"/>
              </a:ext>
            </a:extLst>
          </p:cNvPr>
          <p:cNvSpPr txBox="1"/>
          <p:nvPr/>
        </p:nvSpPr>
        <p:spPr>
          <a:xfrm>
            <a:off x="2033062" y="278351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E07235"/>
                </a:solidFill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95F61B6-F780-8E43-ACB4-67DF6C7C0783}"/>
              </a:ext>
            </a:extLst>
          </p:cNvPr>
          <p:cNvSpPr txBox="1"/>
          <p:nvPr/>
        </p:nvSpPr>
        <p:spPr>
          <a:xfrm>
            <a:off x="4147612" y="278351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E07235"/>
                </a:solidFill>
              </a:rPr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6269B69-1891-3242-A33B-EBD78CB1EC43}"/>
              </a:ext>
            </a:extLst>
          </p:cNvPr>
          <p:cNvSpPr txBox="1"/>
          <p:nvPr/>
        </p:nvSpPr>
        <p:spPr>
          <a:xfrm>
            <a:off x="6344800" y="278351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E07235"/>
                </a:solidFill>
              </a:rPr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E60B342-FC57-5A4C-90AF-A22D23E8B74B}"/>
              </a:ext>
            </a:extLst>
          </p:cNvPr>
          <p:cNvSpPr txBox="1"/>
          <p:nvPr/>
        </p:nvSpPr>
        <p:spPr>
          <a:xfrm>
            <a:off x="8451210" y="278351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E07235"/>
                </a:solidFill>
              </a:rPr>
              <a:t>D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8C558513-169F-0B46-8897-9E56426741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967745"/>
              </p:ext>
            </p:extLst>
          </p:nvPr>
        </p:nvGraphicFramePr>
        <p:xfrm>
          <a:off x="1644604" y="1572295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xmlns="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xmlns="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891292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F22F407B-8E24-4F4B-918C-155A27B320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696944"/>
              </p:ext>
            </p:extLst>
          </p:nvPr>
        </p:nvGraphicFramePr>
        <p:xfrm>
          <a:off x="3759154" y="1572295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xmlns="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xmlns="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891292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FDAC5093-0032-2341-83D6-F94F6958C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277982"/>
              </p:ext>
            </p:extLst>
          </p:nvPr>
        </p:nvGraphicFramePr>
        <p:xfrm>
          <a:off x="5910953" y="1572295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xmlns="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xmlns="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891292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23A1B0C0-B236-4440-BAFA-F0884B481D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66535"/>
              </p:ext>
            </p:extLst>
          </p:nvPr>
        </p:nvGraphicFramePr>
        <p:xfrm>
          <a:off x="8062752" y="1572295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xmlns="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xmlns="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8912923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E8EF018-A8B8-F042-A140-8F59CA8C41F0}"/>
              </a:ext>
            </a:extLst>
          </p:cNvPr>
          <p:cNvSpPr/>
          <p:nvPr/>
        </p:nvSpPr>
        <p:spPr>
          <a:xfrm>
            <a:off x="2372161" y="2183325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8B57A09-420C-1141-A65C-C740E36EB2E1}"/>
              </a:ext>
            </a:extLst>
          </p:cNvPr>
          <p:cNvSpPr/>
          <p:nvPr/>
        </p:nvSpPr>
        <p:spPr>
          <a:xfrm>
            <a:off x="1644604" y="3606631"/>
            <a:ext cx="9398727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x-none" sz="2400" dirty="0">
                <a:solidFill>
                  <a:prstClr val="black"/>
                </a:solidFill>
              </a:rPr>
              <a:t>Sắp xếp các số         ,         ,        ,         theo thứ tự từ </a:t>
            </a:r>
            <a:r>
              <a:rPr lang="x-none" sz="2400" b="1" dirty="0">
                <a:solidFill>
                  <a:srgbClr val="FF0000"/>
                </a:solidFill>
              </a:rPr>
              <a:t>bé đến lớn</a:t>
            </a:r>
            <a:r>
              <a:rPr lang="x-none" sz="24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E3EFF0DD-47E9-9E42-B7E8-E5135221B740}"/>
              </a:ext>
            </a:extLst>
          </p:cNvPr>
          <p:cNvSpPr/>
          <p:nvPr/>
        </p:nvSpPr>
        <p:spPr>
          <a:xfrm>
            <a:off x="2192612" y="2132526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84CC644-B040-5648-8ED7-3780FD462EC8}"/>
              </a:ext>
            </a:extLst>
          </p:cNvPr>
          <p:cNvSpPr/>
          <p:nvPr/>
        </p:nvSpPr>
        <p:spPr>
          <a:xfrm>
            <a:off x="4483527" y="218497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8393168B-ADBD-3A42-9469-10654A02F4A4}"/>
              </a:ext>
            </a:extLst>
          </p:cNvPr>
          <p:cNvSpPr/>
          <p:nvPr/>
        </p:nvSpPr>
        <p:spPr>
          <a:xfrm>
            <a:off x="4298502" y="2139652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330DDC5-DE45-FF44-9DE0-DFB6CFCCC2A2}"/>
              </a:ext>
            </a:extLst>
          </p:cNvPr>
          <p:cNvSpPr/>
          <p:nvPr/>
        </p:nvSpPr>
        <p:spPr>
          <a:xfrm>
            <a:off x="6636060" y="218497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52C237E9-C079-0F46-B96B-60DFB120A08C}"/>
              </a:ext>
            </a:extLst>
          </p:cNvPr>
          <p:cNvSpPr/>
          <p:nvPr/>
        </p:nvSpPr>
        <p:spPr>
          <a:xfrm>
            <a:off x="6461986" y="2139652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8434243-F04A-5E44-AE30-7587C0E473D5}"/>
              </a:ext>
            </a:extLst>
          </p:cNvPr>
          <p:cNvSpPr/>
          <p:nvPr/>
        </p:nvSpPr>
        <p:spPr>
          <a:xfrm>
            <a:off x="8784765" y="2184645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AB5DEDDA-2AB7-9341-AF54-4F221B536EAF}"/>
              </a:ext>
            </a:extLst>
          </p:cNvPr>
          <p:cNvSpPr/>
          <p:nvPr/>
        </p:nvSpPr>
        <p:spPr>
          <a:xfrm>
            <a:off x="8605216" y="2133846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80CA5E5-7D50-AF4F-9F52-FC526CF7C0F3}"/>
              </a:ext>
            </a:extLst>
          </p:cNvPr>
          <p:cNvSpPr txBox="1"/>
          <p:nvPr/>
        </p:nvSpPr>
        <p:spPr>
          <a:xfrm>
            <a:off x="1653920" y="4573815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  <a:sym typeface="Wingdings" pitchFamily="2" charset="2"/>
              </a:rPr>
              <a:t> 36,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34E92F2-951C-5742-AD2E-E74B029DB2EB}"/>
              </a:ext>
            </a:extLst>
          </p:cNvPr>
          <p:cNvSpPr txBox="1"/>
          <p:nvPr/>
        </p:nvSpPr>
        <p:spPr>
          <a:xfrm>
            <a:off x="2845658" y="4571640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  <a:sym typeface="Wingdings" pitchFamily="2" charset="2"/>
              </a:rPr>
              <a:t>54,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CFB8E9A-E23E-D14C-818C-828EEF2A45C4}"/>
              </a:ext>
            </a:extLst>
          </p:cNvPr>
          <p:cNvSpPr txBox="1"/>
          <p:nvPr/>
        </p:nvSpPr>
        <p:spPr>
          <a:xfrm>
            <a:off x="3572080" y="4587987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  <a:sym typeface="Wingdings" pitchFamily="2" charset="2"/>
              </a:rPr>
              <a:t>58,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68236A8-6B6F-A944-A8F8-2130A10E4940}"/>
              </a:ext>
            </a:extLst>
          </p:cNvPr>
          <p:cNvSpPr txBox="1"/>
          <p:nvPr/>
        </p:nvSpPr>
        <p:spPr>
          <a:xfrm>
            <a:off x="4298502" y="4598217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  <a:sym typeface="Wingdings" pitchFamily="2" charset="2"/>
              </a:rPr>
              <a:t>76</a:t>
            </a:r>
            <a:endParaRPr lang="x-none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88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6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9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3.63552E-6 L 0.09453 0.23219 " pathEditMode="relative" rAng="0" ptsTypes="AA">
                                          <p:cBhvr>
                                            <p:cTn id="60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727" y="1161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2.36818E-6 L -0.02552 0.23312 " pathEditMode="relative" rAng="0" ptsTypes="AA">
                                          <p:cBhvr>
                                            <p:cTn id="67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76" y="1165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2.36818E-6 L -0.14714 0.23497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357" y="117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2.36818E-6 L -0.26472 0.23196 " pathEditMode="relative" rAng="0" ptsTypes="AA">
                                          <p:cBhvr>
                                            <p:cTn id="81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242" y="1158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7" grpId="0"/>
          <p:bldP spid="8" grpId="0"/>
          <p:bldP spid="9" grpId="0"/>
          <p:bldP spid="14" grpId="0"/>
          <p:bldP spid="14" grpId="1"/>
          <p:bldP spid="15" grpId="0"/>
          <p:bldP spid="16" grpId="0" animBg="1"/>
          <p:bldP spid="17" grpId="0"/>
          <p:bldP spid="17" grpId="1"/>
          <p:bldP spid="18" grpId="0" animBg="1"/>
          <p:bldP spid="19" grpId="0"/>
          <p:bldP spid="19" grpId="1"/>
          <p:bldP spid="20" grpId="0" animBg="1"/>
          <p:bldP spid="21" grpId="0"/>
          <p:bldP spid="21" grpId="1"/>
          <p:bldP spid="22" grpId="0" animBg="1"/>
          <p:bldP spid="23" grpId="0"/>
          <p:bldP spid="24" grpId="0"/>
          <p:bldP spid="25" grpId="0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6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9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3.63552E-6 L 0.09453 0.23219 " pathEditMode="relative" rAng="0" ptsTypes="AA">
                                          <p:cBhvr>
                                            <p:cTn id="60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727" y="1161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2.36818E-6 L -0.02552 0.23312 " pathEditMode="relative" rAng="0" ptsTypes="AA">
                                          <p:cBhvr>
                                            <p:cTn id="67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76" y="1165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2.36818E-6 L -0.14714 0.23497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357" y="117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2.36818E-6 L -0.26472 0.23196 " pathEditMode="relative" rAng="0" ptsTypes="AA">
                                          <p:cBhvr>
                                            <p:cTn id="81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242" y="1158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7" grpId="0"/>
          <p:bldP spid="8" grpId="0"/>
          <p:bldP spid="9" grpId="0"/>
          <p:bldP spid="14" grpId="0"/>
          <p:bldP spid="14" grpId="1"/>
          <p:bldP spid="15" grpId="0"/>
          <p:bldP spid="16" grpId="0" animBg="1"/>
          <p:bldP spid="17" grpId="0"/>
          <p:bldP spid="17" grpId="1"/>
          <p:bldP spid="18" grpId="0" animBg="1"/>
          <p:bldP spid="19" grpId="0"/>
          <p:bldP spid="19" grpId="1"/>
          <p:bldP spid="20" grpId="0" animBg="1"/>
          <p:bldP spid="21" grpId="0"/>
          <p:bldP spid="21" grpId="1"/>
          <p:bldP spid="22" grpId="0" animBg="1"/>
          <p:bldP spid="23" grpId="0"/>
          <p:bldP spid="24" grpId="0"/>
          <p:bldP spid="25" grpId="0"/>
          <p:bldP spid="26" grpId="0"/>
        </p:bldLst>
      </p:timing>
    </mc:Fallback>
  </mc:AlternateContent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353</Words>
  <Application>Microsoft Office PowerPoint</Application>
  <PresentationFormat>Custom</PresentationFormat>
  <Paragraphs>193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1_Office Theme</vt:lpstr>
      <vt:lpstr>4_Office 主题</vt:lpstr>
      <vt:lpstr>2_Office 主题​​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administra</cp:lastModifiedBy>
  <cp:revision>30</cp:revision>
  <dcterms:created xsi:type="dcterms:W3CDTF">2021-02-20T02:56:00Z</dcterms:created>
  <dcterms:modified xsi:type="dcterms:W3CDTF">2021-09-02T13:56:30Z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