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01" r:id="rId4"/>
    <p:sldMasterId id="2147483713" r:id="rId5"/>
    <p:sldMasterId id="2147483722" r:id="rId6"/>
    <p:sldMasterId id="2147483731" r:id="rId7"/>
  </p:sldMasterIdLst>
  <p:notesMasterIdLst>
    <p:notesMasterId r:id="rId32"/>
  </p:notesMasterIdLst>
  <p:sldIdLst>
    <p:sldId id="2908" r:id="rId8"/>
    <p:sldId id="258" r:id="rId9"/>
    <p:sldId id="260" r:id="rId10"/>
    <p:sldId id="261" r:id="rId11"/>
    <p:sldId id="262" r:id="rId12"/>
    <p:sldId id="263" r:id="rId13"/>
    <p:sldId id="359" r:id="rId14"/>
    <p:sldId id="259" r:id="rId15"/>
    <p:sldId id="345" r:id="rId16"/>
    <p:sldId id="2911" r:id="rId17"/>
    <p:sldId id="371" r:id="rId18"/>
    <p:sldId id="2910" r:id="rId19"/>
    <p:sldId id="305" r:id="rId20"/>
    <p:sldId id="2913" r:id="rId21"/>
    <p:sldId id="295" r:id="rId22"/>
    <p:sldId id="2914" r:id="rId23"/>
    <p:sldId id="2920" r:id="rId24"/>
    <p:sldId id="362" r:id="rId25"/>
    <p:sldId id="2916" r:id="rId26"/>
    <p:sldId id="364" r:id="rId27"/>
    <p:sldId id="2917" r:id="rId28"/>
    <p:sldId id="2918" r:id="rId29"/>
    <p:sldId id="2919" r:id="rId30"/>
    <p:sldId id="3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14083-76C1-4D14-98B0-282473AF8C4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1541-CF44-463B-9285-33990AB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3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2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65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1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9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7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30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927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55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14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32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37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8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18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0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350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8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741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53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0310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48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56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1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546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12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2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45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5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805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53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43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902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50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82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806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3410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1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24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56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12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73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05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725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5130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28511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84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4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9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626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143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9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747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21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15797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01503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2600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48976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434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70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37396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47294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7557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23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4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323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6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8373515" y="6517734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147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image" Target="../media/image11.png"/><Relationship Id="rId21" Type="http://schemas.openxmlformats.org/officeDocument/2006/relationships/slide" Target="slide6.xml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8.gif"/><Relationship Id="rId19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1.png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1.png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BC0BA-1A1E-4A87-9A0A-FC7863A0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17" y="157948"/>
            <a:ext cx="1418477" cy="747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DE773-3971-471F-B827-484B088A4181}"/>
              </a:ext>
            </a:extLst>
          </p:cNvPr>
          <p:cNvSpPr txBox="1"/>
          <p:nvPr/>
        </p:nvSpPr>
        <p:spPr>
          <a:xfrm>
            <a:off x="2894121" y="670265"/>
            <a:ext cx="8717872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Bức tranh dưới đây vẽ những gì?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 xem hai bạn nhỏ nói gì </a:t>
            </a:r>
            <a:r>
              <a:rPr lang="vi-VN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nhau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125" y="2149436"/>
            <a:ext cx="9134454" cy="470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507129" y="115410"/>
            <a:ext cx="5920956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endParaRPr lang="en-US" sz="2800" dirty="0"/>
          </a:p>
        </p:txBody>
      </p:sp>
      <p:pic>
        <p:nvPicPr>
          <p:cNvPr id="6" name="Audio_ Niềm vui của Bi và Bống_HTS">
            <a:hlinkClick r:id="" action="ppaction://media"/>
            <a:extLst>
              <a:ext uri="{FF2B5EF4-FFF2-40B4-BE49-F238E27FC236}">
                <a16:creationId xmlns:a16="http://schemas.microsoft.com/office/drawing/2014/main" id="{7A3E9FC8-AA23-4A57-BF27-136829A26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793" y="231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483980" y="115410"/>
            <a:ext cx="5944105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647877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31F17-1FA3-4C48-B28F-E5FD89DA6708}"/>
              </a:ext>
            </a:extLst>
          </p:cNvPr>
          <p:cNvSpPr/>
          <p:nvPr/>
        </p:nvSpPr>
        <p:spPr>
          <a:xfrm>
            <a:off x="727587" y="1071716"/>
            <a:ext cx="10493788" cy="256812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0A6EAC-2C91-460A-9585-8FDFDF40DDA8}"/>
              </a:ext>
            </a:extLst>
          </p:cNvPr>
          <p:cNvSpPr/>
          <p:nvPr/>
        </p:nvSpPr>
        <p:spPr>
          <a:xfrm>
            <a:off x="727587" y="3714679"/>
            <a:ext cx="10493788" cy="207160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EEF90E-FA57-4EC1-9BAC-D7C319B82AEF}"/>
              </a:ext>
            </a:extLst>
          </p:cNvPr>
          <p:cNvSpPr/>
          <p:nvPr/>
        </p:nvSpPr>
        <p:spPr>
          <a:xfrm>
            <a:off x="799945" y="5847655"/>
            <a:ext cx="9913211" cy="35783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4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àu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80542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0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659FF-F113-4F8A-8355-833B746D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7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603682"/>
            <a:ext cx="11513574" cy="59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CE2986-B34F-4FEE-88F2-C3A80330481E}"/>
              </a:ext>
            </a:extLst>
          </p:cNvPr>
          <p:cNvSpPr/>
          <p:nvPr/>
        </p:nvSpPr>
        <p:spPr>
          <a:xfrm>
            <a:off x="1713390" y="2264305"/>
            <a:ext cx="9126245" cy="57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Nếu vậy, em sẽ lấy bút màu để vẽ tặng anh ngựa hồng và ô tô.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78B345-5E64-4838-A8C9-987EDE4FDA2D}"/>
              </a:ext>
            </a:extLst>
          </p:cNvPr>
          <p:cNvSpPr/>
          <p:nvPr/>
        </p:nvSpPr>
        <p:spPr>
          <a:xfrm>
            <a:off x="1599724" y="3325327"/>
            <a:ext cx="9126243" cy="57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Còn anh sẽ vẽ tặng em nhiều búp bê và quần áo đủ các màu sắc.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D470D3-595C-4122-BF6C-65735B8DEC4F}"/>
              </a:ext>
            </a:extLst>
          </p:cNvPr>
          <p:cNvCxnSpPr>
            <a:cxnSpLocks/>
          </p:cNvCxnSpPr>
          <p:nvPr/>
        </p:nvCxnSpPr>
        <p:spPr>
          <a:xfrm flipH="1">
            <a:off x="6172512" y="220728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708FA4-140C-4EFA-B4D6-564FCADA1C92}"/>
              </a:ext>
            </a:extLst>
          </p:cNvPr>
          <p:cNvCxnSpPr>
            <a:cxnSpLocks/>
          </p:cNvCxnSpPr>
          <p:nvPr/>
        </p:nvCxnSpPr>
        <p:spPr>
          <a:xfrm flipH="1">
            <a:off x="3490278" y="219157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54E159-231E-4F73-B5DA-3C960CE5BB01}"/>
              </a:ext>
            </a:extLst>
          </p:cNvPr>
          <p:cNvCxnSpPr>
            <a:cxnSpLocks/>
          </p:cNvCxnSpPr>
          <p:nvPr/>
        </p:nvCxnSpPr>
        <p:spPr>
          <a:xfrm flipH="1">
            <a:off x="10033910" y="223579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CB6785-BA7E-44B1-AC29-062C022EB18C}"/>
              </a:ext>
            </a:extLst>
          </p:cNvPr>
          <p:cNvCxnSpPr>
            <a:cxnSpLocks/>
          </p:cNvCxnSpPr>
          <p:nvPr/>
        </p:nvCxnSpPr>
        <p:spPr>
          <a:xfrm flipH="1">
            <a:off x="2290563" y="27205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42173D-52F8-4215-AE0B-78CF9752B257}"/>
              </a:ext>
            </a:extLst>
          </p:cNvPr>
          <p:cNvCxnSpPr>
            <a:cxnSpLocks/>
          </p:cNvCxnSpPr>
          <p:nvPr/>
        </p:nvCxnSpPr>
        <p:spPr>
          <a:xfrm flipH="1">
            <a:off x="2215599" y="2708360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F2F062-1C91-4295-B999-42B6D678DBB2}"/>
              </a:ext>
            </a:extLst>
          </p:cNvPr>
          <p:cNvCxnSpPr>
            <a:cxnSpLocks/>
          </p:cNvCxnSpPr>
          <p:nvPr/>
        </p:nvCxnSpPr>
        <p:spPr>
          <a:xfrm flipH="1">
            <a:off x="3300044" y="323694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C4E60A-DE3D-4BD5-9FA9-6369EE0D1D86}"/>
              </a:ext>
            </a:extLst>
          </p:cNvPr>
          <p:cNvCxnSpPr>
            <a:cxnSpLocks/>
          </p:cNvCxnSpPr>
          <p:nvPr/>
        </p:nvCxnSpPr>
        <p:spPr>
          <a:xfrm flipH="1">
            <a:off x="2339604" y="3747552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79BF52-EBD6-497E-ADDA-A9DECC544501}"/>
              </a:ext>
            </a:extLst>
          </p:cNvPr>
          <p:cNvCxnSpPr>
            <a:cxnSpLocks/>
          </p:cNvCxnSpPr>
          <p:nvPr/>
        </p:nvCxnSpPr>
        <p:spPr>
          <a:xfrm flipH="1">
            <a:off x="7280610" y="327952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E908D98-45B0-4250-B80D-C8D60831160C}"/>
              </a:ext>
            </a:extLst>
          </p:cNvPr>
          <p:cNvCxnSpPr>
            <a:cxnSpLocks/>
          </p:cNvCxnSpPr>
          <p:nvPr/>
        </p:nvCxnSpPr>
        <p:spPr>
          <a:xfrm flipH="1">
            <a:off x="2265587" y="3753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DDDA15-0F6E-4558-9BBA-AD8CDCBD5B53}"/>
              </a:ext>
            </a:extLst>
          </p:cNvPr>
          <p:cNvSpPr/>
          <p:nvPr/>
        </p:nvSpPr>
        <p:spPr>
          <a:xfrm>
            <a:off x="4236334" y="475556"/>
            <a:ext cx="4910264" cy="5707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229337" y="115410"/>
            <a:ext cx="619874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271875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90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483980" y="115410"/>
            <a:ext cx="5944105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274533" y="937671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044223" y="6414542"/>
            <a:ext cx="2400456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10810-3C54-40D1-B1F6-A6FAC7170508}"/>
              </a:ext>
            </a:extLst>
          </p:cNvPr>
          <p:cNvSpPr txBox="1"/>
          <p:nvPr/>
        </p:nvSpPr>
        <p:spPr>
          <a:xfrm>
            <a:off x="1820060" y="719697"/>
            <a:ext cx="99161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vi-VN" sz="3200" kern="0" dirty="0">
                <a:solidFill>
                  <a:srgbClr val="00000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Nếu có bảy hũ vàng, Bi và Bống sẽ làm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C5EBE-C221-4615-82F1-90634E2B8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304800" y="1851007"/>
            <a:ext cx="2949016" cy="1644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16A4D-529F-4D1B-AC5E-185826096808}"/>
              </a:ext>
            </a:extLst>
          </p:cNvPr>
          <p:cNvSpPr txBox="1"/>
          <p:nvPr/>
        </p:nvSpPr>
        <p:spPr>
          <a:xfrm>
            <a:off x="6096000" y="1996523"/>
            <a:ext cx="579120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Bi sẽ mua một con ngựa hồng và một cái ô tô.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352CB-F731-443E-826A-7ADCF8174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172253" y="1865095"/>
            <a:ext cx="2923747" cy="162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BBCFA-D64B-4154-B8DA-0C9CCC156068}"/>
              </a:ext>
            </a:extLst>
          </p:cNvPr>
          <p:cNvSpPr txBox="1"/>
          <p:nvPr/>
        </p:nvSpPr>
        <p:spPr>
          <a:xfrm>
            <a:off x="0" y="3910283"/>
            <a:ext cx="520762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Bống sẽ mua búp bê và quần áo đẹp.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45888-D5C2-4E91-8B7A-7C803198BE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318324" y="3754407"/>
            <a:ext cx="2742599" cy="1529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5AF18-18BF-4F6F-98B4-69ABBDC5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206771" y="3661952"/>
            <a:ext cx="2908071" cy="16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681" y="1003177"/>
            <a:ext cx="7060874" cy="4743467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31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5B920-059F-4064-87D0-DE93382C6703}"/>
              </a:ext>
            </a:extLst>
          </p:cNvPr>
          <p:cNvSpPr txBox="1"/>
          <p:nvPr/>
        </p:nvSpPr>
        <p:spPr>
          <a:xfrm>
            <a:off x="2147800" y="434081"/>
            <a:ext cx="81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82200-D603-425E-B16D-5320D1442867}"/>
              </a:ext>
            </a:extLst>
          </p:cNvPr>
          <p:cNvSpPr txBox="1"/>
          <p:nvPr/>
        </p:nvSpPr>
        <p:spPr>
          <a:xfrm>
            <a:off x="3834461" y="1041881"/>
            <a:ext cx="71117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sẽ lấy bút màu ở nhà để vẽ tặng anh ngựa hồng và ô tô.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A685F-3A28-459E-8146-13B0938B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800" y="2127752"/>
            <a:ext cx="1340408" cy="1264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E1FE1-3EEB-456D-9E72-927E9F5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540" y="1041881"/>
            <a:ext cx="1423256" cy="99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39BA0-3DBB-4C36-80E2-FC8C3F9F47B9}"/>
              </a:ext>
            </a:extLst>
          </p:cNvPr>
          <p:cNvSpPr txBox="1"/>
          <p:nvPr/>
        </p:nvSpPr>
        <p:spPr>
          <a:xfrm>
            <a:off x="3834461" y="2227317"/>
            <a:ext cx="71117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Bi sẽ vẽ tặng em búp bê và qu</a:t>
            </a:r>
            <a:r>
              <a:rPr lang="en-US" sz="2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ầ</a:t>
            </a:r>
            <a:r>
              <a:rPr lang="vi-VN" sz="2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 áo đủ các màu sắc.</a:t>
            </a:r>
            <a:endParaRPr lang="vi-VN" sz="26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651D7-B63B-48C0-9554-8AF7EF6FDC81}"/>
              </a:ext>
            </a:extLst>
          </p:cNvPr>
          <p:cNvSpPr txBox="1"/>
          <p:nvPr/>
        </p:nvSpPr>
        <p:spPr>
          <a:xfrm>
            <a:off x="686540" y="3437531"/>
            <a:ext cx="1146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</a:t>
            </a:r>
            <a:r>
              <a:rPr lang="vi-VN" sz="2800" b="1" ker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vi-VN" sz="2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những</a:t>
            </a:r>
            <a:r>
              <a:rPr lang="en-US" sz="2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</a:t>
            </a:r>
            <a:r>
              <a:rPr lang="vi-VN" sz="2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cho thấy hai anh em rất quan tâm và yêu </a:t>
            </a:r>
            <a:r>
              <a:rPr lang="vi-VN" sz="2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quý nhau</a:t>
            </a:r>
            <a:r>
              <a:rPr lang="en-US" sz="2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r>
              <a:rPr lang="vi-VN" sz="2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vi-VN" sz="2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0978A-BE63-4DC0-BED3-CB93AE589AE1}"/>
              </a:ext>
            </a:extLst>
          </p:cNvPr>
          <p:cNvSpPr/>
          <p:nvPr/>
        </p:nvSpPr>
        <p:spPr>
          <a:xfrm>
            <a:off x="1020932" y="4023619"/>
            <a:ext cx="104845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Nếu vậy, em sẽ lấy bút màu để vẽ tặng anh ngựa hồng và ô tô.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2F1C9-2FC6-40B7-AAAA-12379689A7B5}"/>
              </a:ext>
            </a:extLst>
          </p:cNvPr>
          <p:cNvSpPr/>
          <p:nvPr/>
        </p:nvSpPr>
        <p:spPr>
          <a:xfrm>
            <a:off x="1020932" y="4696731"/>
            <a:ext cx="110349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Còn anh sẽ vẽ tặng em nhiều búp bê và quần áo đủ các màu sắc.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9849D5-2D53-4DD7-BDB8-836F402A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21282" y="5369843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302B70-B84E-44C0-AB09-190FE6A033E2}"/>
              </a:ext>
            </a:extLst>
          </p:cNvPr>
          <p:cNvSpPr txBox="1"/>
          <p:nvPr/>
        </p:nvSpPr>
        <p:spPr>
          <a:xfrm>
            <a:off x="2308193" y="5264825"/>
            <a:ext cx="846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những câu nói này lại thể hiện sự yêu thương của hai anh em dành cho nhau?</a:t>
            </a:r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310359" y="115410"/>
            <a:ext cx="6117726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5" y="6391922"/>
            <a:ext cx="3268557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4CAE0-E4DA-486D-A667-34A5564937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821" y="1471192"/>
            <a:ext cx="7919155" cy="18238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2533AC-94F1-461B-8EAD-99811F3029E2}"/>
              </a:ext>
            </a:extLst>
          </p:cNvPr>
          <p:cNvSpPr txBox="1"/>
          <p:nvPr/>
        </p:nvSpPr>
        <p:spPr>
          <a:xfrm>
            <a:off x="2537647" y="-111448"/>
            <a:ext cx="81597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 các từ ngữ vào nhóm thích hợp.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168A4D-A331-48D1-B7FA-9D6C30240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277" b="53771"/>
          <a:stretch/>
        </p:blipFill>
        <p:spPr>
          <a:xfrm>
            <a:off x="1381821" y="1471192"/>
            <a:ext cx="1720277" cy="8431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DEF517-0038-4155-9CA6-D2480CA26AB5}"/>
              </a:ext>
            </a:extLst>
          </p:cNvPr>
          <p:cNvSpPr txBox="1"/>
          <p:nvPr/>
        </p:nvSpPr>
        <p:spPr>
          <a:xfrm>
            <a:off x="1381821" y="3383959"/>
            <a:ext cx="8159768" cy="233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ngữ chỉ người:</a:t>
            </a:r>
          </a:p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ngữ chỉ vật: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CB68D-B4E0-4EE8-994F-FD3C3DD32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503" r="52595" b="46831"/>
          <a:stretch/>
        </p:blipFill>
        <p:spPr>
          <a:xfrm>
            <a:off x="3718161" y="1471192"/>
            <a:ext cx="1417675" cy="96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352823-FDE8-4DD0-965E-C056FBFEE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83" t="1" r="26915" b="53770"/>
          <a:stretch/>
        </p:blipFill>
        <p:spPr>
          <a:xfrm>
            <a:off x="5751898" y="1471193"/>
            <a:ext cx="1417675" cy="843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A62DE-99B9-4406-907D-585DB60B1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21" r="4977" b="46832"/>
          <a:stretch/>
        </p:blipFill>
        <p:spPr>
          <a:xfrm>
            <a:off x="7489175" y="1471192"/>
            <a:ext cx="1417675" cy="969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426013-ED2D-481C-A614-11F355CA4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44" t="46831" r="67633"/>
          <a:stretch/>
        </p:blipFill>
        <p:spPr>
          <a:xfrm>
            <a:off x="2224712" y="2325304"/>
            <a:ext cx="1720277" cy="969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2A1881-14DD-4B44-88B5-2294648BB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947" t="51107" r="47404"/>
          <a:stretch/>
        </p:blipFill>
        <p:spPr>
          <a:xfrm>
            <a:off x="4228523" y="2403283"/>
            <a:ext cx="1318441" cy="8917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7EFF37-D610-4933-AFA7-1A4780F8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966" t="46831" r="17687"/>
          <a:stretch/>
        </p:blipFill>
        <p:spPr>
          <a:xfrm>
            <a:off x="5972263" y="2325304"/>
            <a:ext cx="1928040" cy="969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522AEC-1FAA-4602-8B3E-17C4EDC5F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282" t="58046"/>
          <a:stretch/>
        </p:blipFill>
        <p:spPr>
          <a:xfrm>
            <a:off x="8056245" y="2529843"/>
            <a:ext cx="1244731" cy="7651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F81DC0-DED9-4AD2-972F-3FE7CD187F5A}"/>
              </a:ext>
            </a:extLst>
          </p:cNvPr>
          <p:cNvCxnSpPr>
            <a:cxnSpLocks/>
          </p:cNvCxnSpPr>
          <p:nvPr/>
        </p:nvCxnSpPr>
        <p:spPr>
          <a:xfrm flipH="1">
            <a:off x="1832655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CC0A70-06CB-46AB-AC2B-5625BF71995C}"/>
              </a:ext>
            </a:extLst>
          </p:cNvPr>
          <p:cNvCxnSpPr>
            <a:cxnSpLocks/>
          </p:cNvCxnSpPr>
          <p:nvPr/>
        </p:nvCxnSpPr>
        <p:spPr>
          <a:xfrm flipH="1">
            <a:off x="3916643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9233FB-E58A-44C1-B7F2-6A0B924F09C1}"/>
              </a:ext>
            </a:extLst>
          </p:cNvPr>
          <p:cNvCxnSpPr>
            <a:cxnSpLocks/>
          </p:cNvCxnSpPr>
          <p:nvPr/>
        </p:nvCxnSpPr>
        <p:spPr>
          <a:xfrm flipH="1">
            <a:off x="5837587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DE2D01-F587-4CBA-B8D9-0C5A1137ED7C}"/>
              </a:ext>
            </a:extLst>
          </p:cNvPr>
          <p:cNvCxnSpPr>
            <a:cxnSpLocks/>
          </p:cNvCxnSpPr>
          <p:nvPr/>
        </p:nvCxnSpPr>
        <p:spPr>
          <a:xfrm flipH="1">
            <a:off x="2683264" y="2388585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56D2C4-88C6-4DF5-9540-8885494AE45A}"/>
              </a:ext>
            </a:extLst>
          </p:cNvPr>
          <p:cNvCxnSpPr>
            <a:cxnSpLocks/>
          </p:cNvCxnSpPr>
          <p:nvPr/>
        </p:nvCxnSpPr>
        <p:spPr>
          <a:xfrm flipH="1">
            <a:off x="4349032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78C7E2-0255-4D28-9833-99B8809C2D50}"/>
              </a:ext>
            </a:extLst>
          </p:cNvPr>
          <p:cNvCxnSpPr>
            <a:cxnSpLocks/>
          </p:cNvCxnSpPr>
          <p:nvPr/>
        </p:nvCxnSpPr>
        <p:spPr>
          <a:xfrm flipH="1">
            <a:off x="6248715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796F73-2215-4DC9-B1C9-944B174E41A8}"/>
              </a:ext>
            </a:extLst>
          </p:cNvPr>
          <p:cNvCxnSpPr>
            <a:cxnSpLocks/>
          </p:cNvCxnSpPr>
          <p:nvPr/>
        </p:nvCxnSpPr>
        <p:spPr>
          <a:xfrm flipH="1">
            <a:off x="8294435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6057FC-A4CB-4C50-B247-301087BD2233}"/>
              </a:ext>
            </a:extLst>
          </p:cNvPr>
          <p:cNvCxnSpPr>
            <a:cxnSpLocks/>
          </p:cNvCxnSpPr>
          <p:nvPr/>
        </p:nvCxnSpPr>
        <p:spPr>
          <a:xfrm flipH="1">
            <a:off x="7638660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2253 0.6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9193 0.4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5274 0.42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27969 0.413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09389 0.493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668 0.48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02161 0.478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22201 0.265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29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4048730" y="2492343"/>
            <a:ext cx="4342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513" y="3121820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343705" y="1207502"/>
            <a:ext cx="7248217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3: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Niềm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vui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của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Bi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Bống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khó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24886" y="4330025"/>
            <a:ext cx="6869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được nội dung câu chuyện và tình cảm giữa hai anh</a:t>
            </a:r>
            <a:r>
              <a:rPr lang="en-US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Bi và Bống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4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9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9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1567</Words>
  <Application>Microsoft Office PowerPoint</Application>
  <PresentationFormat>Màn hình rộng</PresentationFormat>
  <Paragraphs>154</Paragraphs>
  <Slides>24</Slides>
  <Notes>14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24</vt:i4>
      </vt:variant>
    </vt:vector>
  </HeadingPairs>
  <TitlesOfParts>
    <vt:vector size="42" baseType="lpstr">
      <vt:lpstr>DengXian</vt:lpstr>
      <vt:lpstr>DengXian</vt:lpstr>
      <vt:lpstr>微软雅黑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华康少女文字W5(P)</vt:lpstr>
      <vt:lpstr>1_Office Theme</vt:lpstr>
      <vt:lpstr>Office 主题</vt:lpstr>
      <vt:lpstr>https://www.freeppt7.com</vt:lpstr>
      <vt:lpstr>1_Office 主题​​</vt:lpstr>
      <vt:lpstr>3_Office 主题</vt:lpstr>
      <vt:lpstr>1_Office 主题</vt:lpstr>
      <vt:lpstr>Doodle Sketchbook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24</cp:revision>
  <dcterms:created xsi:type="dcterms:W3CDTF">2021-07-24T04:44:50Z</dcterms:created>
  <dcterms:modified xsi:type="dcterms:W3CDTF">2023-07-19T07:27:17Z</dcterms:modified>
</cp:coreProperties>
</file>