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256" r:id="rId2"/>
    <p:sldId id="354" r:id="rId3"/>
    <p:sldId id="258" r:id="rId4"/>
    <p:sldId id="316" r:id="rId5"/>
    <p:sldId id="259" r:id="rId6"/>
    <p:sldId id="319" r:id="rId7"/>
    <p:sldId id="356" r:id="rId8"/>
    <p:sldId id="396" r:id="rId9"/>
    <p:sldId id="405" r:id="rId10"/>
    <p:sldId id="406" r:id="rId11"/>
    <p:sldId id="265" r:id="rId12"/>
    <p:sldId id="407" r:id="rId13"/>
    <p:sldId id="323" r:id="rId14"/>
    <p:sldId id="413" r:id="rId15"/>
    <p:sldId id="358" r:id="rId16"/>
    <p:sldId id="410" r:id="rId17"/>
    <p:sldId id="397" r:id="rId18"/>
    <p:sldId id="409" r:id="rId19"/>
    <p:sldId id="412" r:id="rId20"/>
    <p:sldId id="411" r:id="rId21"/>
    <p:sldId id="398" r:id="rId22"/>
    <p:sldId id="324" r:id="rId23"/>
    <p:sldId id="289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CC"/>
    <a:srgbClr val="FF66FF"/>
    <a:srgbClr val="FFE5FF"/>
    <a:srgbClr val="E6CD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25" autoAdjust="0"/>
    <p:restoredTop sz="89139" autoAdjust="0"/>
  </p:normalViewPr>
  <p:slideViewPr>
    <p:cSldViewPr snapToGrid="0">
      <p:cViewPr varScale="1">
        <p:scale>
          <a:sx n="65" d="100"/>
          <a:sy n="65" d="100"/>
        </p:scale>
        <p:origin x="-81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B77DF-E07D-4E47-899F-52D08685244C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80B111-FB5C-4FA2-B644-AF3A885D44A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895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>
                <a:sym typeface="+mn-ea"/>
              </a:rPr>
              <a:t> - tranthao121006@gmail.com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C02AEFD-FEDB-4542-BE9E-D4DED9AFC90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B1F203C-26B7-4FFE-BE5E-0E3DE940E9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3EE8102-9CB9-4EC7-8C08-3CD968720C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6E74408-354A-4938-B7C6-B4E1E21E3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888F464-37B1-4A5C-A8FD-3DF9EDF27C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27CD406-0728-4961-82AD-8277EE1DD6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8393056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FE1EAE2-2D75-466D-AF47-208DCDA32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33A7CAC-56E0-43EC-9C88-5F957FB61D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A17C680-3799-40B0-ABB3-F65E69A1A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10">
            <a:extLst>
              <a:ext uri="{FF2B5EF4-FFF2-40B4-BE49-F238E27FC236}">
                <a16:creationId xmlns="" xmlns:a16="http://schemas.microsoft.com/office/drawing/2014/main" id="{3DF38B27-1082-401F-91DD-A33BC451FD7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4301603" y="4901803"/>
            <a:ext cx="7918522" cy="1956197"/>
          </a:xfrm>
          <a:prstGeom prst="rect">
            <a:avLst/>
          </a:prstGeom>
        </p:spPr>
      </p:pic>
      <p:pic>
        <p:nvPicPr>
          <p:cNvPr id="8" name="13">
            <a:extLst>
              <a:ext uri="{FF2B5EF4-FFF2-40B4-BE49-F238E27FC236}">
                <a16:creationId xmlns="" xmlns:a16="http://schemas.microsoft.com/office/drawing/2014/main" id="{DC523EAF-88A8-4AA0-9FCC-904DE7B0636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8800215" y="4001444"/>
            <a:ext cx="3419910" cy="2720031"/>
          </a:xfrm>
          <a:prstGeom prst="rect">
            <a:avLst/>
          </a:prstGeom>
        </p:spPr>
      </p:pic>
      <p:pic>
        <p:nvPicPr>
          <p:cNvPr id="9" name="16">
            <a:extLst>
              <a:ext uri="{FF2B5EF4-FFF2-40B4-BE49-F238E27FC236}">
                <a16:creationId xmlns="" xmlns:a16="http://schemas.microsoft.com/office/drawing/2014/main" id="{112F61C9-C7A0-409F-98FF-3A8B41055B1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4901803"/>
            <a:ext cx="7918522" cy="1956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12051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8E9BBCE0-AED8-4E4B-9B05-261E8CA187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2B062ECC-5999-422C-A3DF-DCFA4B1CF5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95CC3794-7BE6-4A2A-9468-C7FC51EAAC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1279640-B044-45DF-A253-99F525CE70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C740F97-40D1-4185-8811-2F94EC7286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73039"/>
      </p:ext>
    </p:extLst>
  </p:cSld>
  <p:clrMapOvr>
    <a:masterClrMapping/>
  </p:clrMapOvr>
  <p:transition spd="slow">
    <p:randomBar dir="vert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C39D9B-1707-4BC2-A8DF-A9A95A2D1DDF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E4F7387-1A44-43D0-A42C-0F5D255AB47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12301538" y="4252913"/>
            <a:ext cx="914400" cy="914400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0727964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57655D7-831E-4361-B238-F2CAB20126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6F8D30F-F0A2-4A3B-B58D-661FFB5B9F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5721126F-EAB8-450A-8D64-688E673241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ABE0255-8A45-49EF-924E-CB064091B6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reeform 17">
            <a:extLst>
              <a:ext uri="{FF2B5EF4-FFF2-40B4-BE49-F238E27FC236}">
                <a16:creationId xmlns="" xmlns:a16="http://schemas.microsoft.com/office/drawing/2014/main" id="{211953F5-6B26-4EF9-80F1-8C59D26D86B6}"/>
              </a:ext>
            </a:extLst>
          </p:cNvPr>
          <p:cNvSpPr/>
          <p:nvPr userDrawn="1"/>
        </p:nvSpPr>
        <p:spPr>
          <a:xfrm>
            <a:off x="280793" y="308919"/>
            <a:ext cx="11640697" cy="6293261"/>
          </a:xfrm>
          <a:prstGeom prst="roundRect">
            <a:avLst>
              <a:gd name="adj" fmla="val 11169"/>
            </a:avLst>
          </a:prstGeom>
          <a:solidFill>
            <a:srgbClr val="FFFFFF"/>
          </a:solidFill>
          <a:ln w="25400" cap="flat" cmpd="sng" algn="ctr">
            <a:solidFill>
              <a:schemeClr val="bg2">
                <a:lumMod val="75000"/>
              </a:schemeClr>
            </a:solidFill>
            <a:prstDash val="lgDash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4288004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lowchart: Document 17">
            <a:extLst>
              <a:ext uri="{FF2B5EF4-FFF2-40B4-BE49-F238E27FC236}">
                <a16:creationId xmlns="" xmlns:a16="http://schemas.microsoft.com/office/drawing/2014/main" id="{32888698-6355-46B4-87D5-BC0381CA579C}"/>
              </a:ext>
            </a:extLst>
          </p:cNvPr>
          <p:cNvSpPr/>
          <p:nvPr userDrawn="1"/>
        </p:nvSpPr>
        <p:spPr>
          <a:xfrm>
            <a:off x="-138222" y="0"/>
            <a:ext cx="12346422" cy="1741732"/>
          </a:xfrm>
          <a:custGeom>
            <a:avLst/>
            <a:gdLst>
              <a:gd name="connsiteX0" fmla="*/ 0 w 21600"/>
              <a:gd name="connsiteY0" fmla="*/ 0 h 21600"/>
              <a:gd name="connsiteX1" fmla="*/ 21600 w 21600"/>
              <a:gd name="connsiteY1" fmla="*/ 0 h 21600"/>
              <a:gd name="connsiteX2" fmla="*/ 21600 w 21600"/>
              <a:gd name="connsiteY2" fmla="*/ 17322 h 21600"/>
              <a:gd name="connsiteX3" fmla="*/ 0 w 21600"/>
              <a:gd name="connsiteY3" fmla="*/ 20172 h 21600"/>
              <a:gd name="connsiteX4" fmla="*/ 0 w 21600"/>
              <a:gd name="connsiteY4" fmla="*/ 0 h 21600"/>
              <a:gd name="connsiteX0-1" fmla="*/ 0 w 21600"/>
              <a:gd name="connsiteY0-2" fmla="*/ 0 h 17322"/>
              <a:gd name="connsiteX1-3" fmla="*/ 21600 w 21600"/>
              <a:gd name="connsiteY1-4" fmla="*/ 0 h 17322"/>
              <a:gd name="connsiteX2-5" fmla="*/ 21600 w 21600"/>
              <a:gd name="connsiteY2-6" fmla="*/ 17322 h 17322"/>
              <a:gd name="connsiteX3-7" fmla="*/ 50 w 21600"/>
              <a:gd name="connsiteY3-8" fmla="*/ 13503 h 17322"/>
              <a:gd name="connsiteX4-9" fmla="*/ 0 w 21600"/>
              <a:gd name="connsiteY4-10" fmla="*/ 0 h 17322"/>
              <a:gd name="connsiteX0-11" fmla="*/ 0 w 21600"/>
              <a:gd name="connsiteY0-12" fmla="*/ 0 h 18888"/>
              <a:gd name="connsiteX1-13" fmla="*/ 21600 w 21600"/>
              <a:gd name="connsiteY1-14" fmla="*/ 0 h 18888"/>
              <a:gd name="connsiteX2-15" fmla="*/ 21600 w 21600"/>
              <a:gd name="connsiteY2-16" fmla="*/ 17322 h 18888"/>
              <a:gd name="connsiteX3-17" fmla="*/ 50 w 21600"/>
              <a:gd name="connsiteY3-18" fmla="*/ 13503 h 18888"/>
              <a:gd name="connsiteX4-19" fmla="*/ 0 w 21600"/>
              <a:gd name="connsiteY4-20" fmla="*/ 0 h 18888"/>
              <a:gd name="connsiteX0-21" fmla="*/ 0 w 21600"/>
              <a:gd name="connsiteY0-22" fmla="*/ 0 h 18322"/>
              <a:gd name="connsiteX1-23" fmla="*/ 21600 w 21600"/>
              <a:gd name="connsiteY1-24" fmla="*/ 0 h 18322"/>
              <a:gd name="connsiteX2-25" fmla="*/ 21600 w 21600"/>
              <a:gd name="connsiteY2-26" fmla="*/ 17322 h 18322"/>
              <a:gd name="connsiteX3-27" fmla="*/ 15726 w 21600"/>
              <a:gd name="connsiteY3-28" fmla="*/ 14955 h 18322"/>
              <a:gd name="connsiteX4-29" fmla="*/ 50 w 21600"/>
              <a:gd name="connsiteY4-30" fmla="*/ 13503 h 18322"/>
              <a:gd name="connsiteX5" fmla="*/ 0 w 21600"/>
              <a:gd name="connsiteY5" fmla="*/ 0 h 18322"/>
              <a:gd name="connsiteX0-31" fmla="*/ 0 w 21600"/>
              <a:gd name="connsiteY0-32" fmla="*/ 0 h 18400"/>
              <a:gd name="connsiteX1-33" fmla="*/ 21600 w 21600"/>
              <a:gd name="connsiteY1-34" fmla="*/ 0 h 18400"/>
              <a:gd name="connsiteX2-35" fmla="*/ 21600 w 21600"/>
              <a:gd name="connsiteY2-36" fmla="*/ 17322 h 18400"/>
              <a:gd name="connsiteX3-37" fmla="*/ 15726 w 21600"/>
              <a:gd name="connsiteY3-38" fmla="*/ 14955 h 18400"/>
              <a:gd name="connsiteX4-39" fmla="*/ 5570 w 21600"/>
              <a:gd name="connsiteY4-40" fmla="*/ 18390 h 18400"/>
              <a:gd name="connsiteX5-41" fmla="*/ 50 w 21600"/>
              <a:gd name="connsiteY5-42" fmla="*/ 13503 h 18400"/>
              <a:gd name="connsiteX6" fmla="*/ 0 w 21600"/>
              <a:gd name="connsiteY6" fmla="*/ 0 h 18400"/>
              <a:gd name="connsiteX0-43" fmla="*/ 0 w 21600"/>
              <a:gd name="connsiteY0-44" fmla="*/ 0 h 18400"/>
              <a:gd name="connsiteX1-45" fmla="*/ 21600 w 21600"/>
              <a:gd name="connsiteY1-46" fmla="*/ 0 h 18400"/>
              <a:gd name="connsiteX2-47" fmla="*/ 21600 w 21600"/>
              <a:gd name="connsiteY2-48" fmla="*/ 17322 h 18400"/>
              <a:gd name="connsiteX3-49" fmla="*/ 15726 w 21600"/>
              <a:gd name="connsiteY3-50" fmla="*/ 14955 h 18400"/>
              <a:gd name="connsiteX4-51" fmla="*/ 5570 w 21600"/>
              <a:gd name="connsiteY4-52" fmla="*/ 18390 h 18400"/>
              <a:gd name="connsiteX5-53" fmla="*/ 50 w 21600"/>
              <a:gd name="connsiteY5-54" fmla="*/ 13503 h 18400"/>
              <a:gd name="connsiteX6-55" fmla="*/ 0 w 21600"/>
              <a:gd name="connsiteY6-56" fmla="*/ 0 h 18400"/>
              <a:gd name="connsiteX0-57" fmla="*/ 0 w 21600"/>
              <a:gd name="connsiteY0-58" fmla="*/ 0 h 18400"/>
              <a:gd name="connsiteX1-59" fmla="*/ 21600 w 21600"/>
              <a:gd name="connsiteY1-60" fmla="*/ 0 h 18400"/>
              <a:gd name="connsiteX2-61" fmla="*/ 21499 w 21600"/>
              <a:gd name="connsiteY2-62" fmla="*/ 15907 h 18400"/>
              <a:gd name="connsiteX3-63" fmla="*/ 15726 w 21600"/>
              <a:gd name="connsiteY3-64" fmla="*/ 14955 h 18400"/>
              <a:gd name="connsiteX4-65" fmla="*/ 5570 w 21600"/>
              <a:gd name="connsiteY4-66" fmla="*/ 18390 h 18400"/>
              <a:gd name="connsiteX5-67" fmla="*/ 50 w 21600"/>
              <a:gd name="connsiteY5-68" fmla="*/ 13503 h 18400"/>
              <a:gd name="connsiteX6-69" fmla="*/ 0 w 21600"/>
              <a:gd name="connsiteY6-70" fmla="*/ 0 h 18400"/>
              <a:gd name="connsiteX0-71" fmla="*/ 0 w 21600"/>
              <a:gd name="connsiteY0-72" fmla="*/ 0 h 18736"/>
              <a:gd name="connsiteX1-73" fmla="*/ 21600 w 21600"/>
              <a:gd name="connsiteY1-74" fmla="*/ 0 h 18736"/>
              <a:gd name="connsiteX2-75" fmla="*/ 21524 w 21600"/>
              <a:gd name="connsiteY2-76" fmla="*/ 18736 h 18736"/>
              <a:gd name="connsiteX3-77" fmla="*/ 15726 w 21600"/>
              <a:gd name="connsiteY3-78" fmla="*/ 14955 h 18736"/>
              <a:gd name="connsiteX4-79" fmla="*/ 5570 w 21600"/>
              <a:gd name="connsiteY4-80" fmla="*/ 18390 h 18736"/>
              <a:gd name="connsiteX5-81" fmla="*/ 50 w 21600"/>
              <a:gd name="connsiteY5-82" fmla="*/ 13503 h 18736"/>
              <a:gd name="connsiteX6-83" fmla="*/ 0 w 21600"/>
              <a:gd name="connsiteY6-84" fmla="*/ 0 h 18736"/>
              <a:gd name="connsiteX0-85" fmla="*/ 0 w 21600"/>
              <a:gd name="connsiteY0-86" fmla="*/ 0 h 18736"/>
              <a:gd name="connsiteX1-87" fmla="*/ 21600 w 21600"/>
              <a:gd name="connsiteY1-88" fmla="*/ 0 h 18736"/>
              <a:gd name="connsiteX2-89" fmla="*/ 21524 w 21600"/>
              <a:gd name="connsiteY2-90" fmla="*/ 18736 h 18736"/>
              <a:gd name="connsiteX3-91" fmla="*/ 15726 w 21600"/>
              <a:gd name="connsiteY3-92" fmla="*/ 14147 h 18736"/>
              <a:gd name="connsiteX4-93" fmla="*/ 5570 w 21600"/>
              <a:gd name="connsiteY4-94" fmla="*/ 18390 h 18736"/>
              <a:gd name="connsiteX5-95" fmla="*/ 50 w 21600"/>
              <a:gd name="connsiteY5-96" fmla="*/ 13503 h 18736"/>
              <a:gd name="connsiteX6-97" fmla="*/ 0 w 21600"/>
              <a:gd name="connsiteY6-98" fmla="*/ 0 h 18736"/>
              <a:gd name="connsiteX0-99" fmla="*/ 0 w 21600"/>
              <a:gd name="connsiteY0-100" fmla="*/ 0 h 19811"/>
              <a:gd name="connsiteX1-101" fmla="*/ 21600 w 21600"/>
              <a:gd name="connsiteY1-102" fmla="*/ 0 h 19811"/>
              <a:gd name="connsiteX2-103" fmla="*/ 21524 w 21600"/>
              <a:gd name="connsiteY2-104" fmla="*/ 18736 h 19811"/>
              <a:gd name="connsiteX3-105" fmla="*/ 15726 w 21600"/>
              <a:gd name="connsiteY3-106" fmla="*/ 14147 h 19811"/>
              <a:gd name="connsiteX4-107" fmla="*/ 5545 w 21600"/>
              <a:gd name="connsiteY4-108" fmla="*/ 19805 h 19811"/>
              <a:gd name="connsiteX5-109" fmla="*/ 50 w 21600"/>
              <a:gd name="connsiteY5-110" fmla="*/ 13503 h 19811"/>
              <a:gd name="connsiteX6-111" fmla="*/ 0 w 21600"/>
              <a:gd name="connsiteY6-112" fmla="*/ 0 h 19811"/>
              <a:gd name="connsiteX0-113" fmla="*/ 0 w 21600"/>
              <a:gd name="connsiteY0-114" fmla="*/ 0 h 19811"/>
              <a:gd name="connsiteX1-115" fmla="*/ 21600 w 21600"/>
              <a:gd name="connsiteY1-116" fmla="*/ 0 h 19811"/>
              <a:gd name="connsiteX2-117" fmla="*/ 21524 w 21600"/>
              <a:gd name="connsiteY2-118" fmla="*/ 18736 h 19811"/>
              <a:gd name="connsiteX3-119" fmla="*/ 15726 w 21600"/>
              <a:gd name="connsiteY3-120" fmla="*/ 14147 h 19811"/>
              <a:gd name="connsiteX4-121" fmla="*/ 5545 w 21600"/>
              <a:gd name="connsiteY4-122" fmla="*/ 19805 h 19811"/>
              <a:gd name="connsiteX5-123" fmla="*/ 25 w 21600"/>
              <a:gd name="connsiteY5-124" fmla="*/ 17343 h 19811"/>
              <a:gd name="connsiteX6-125" fmla="*/ 0 w 21600"/>
              <a:gd name="connsiteY6-126" fmla="*/ 0 h 19811"/>
              <a:gd name="connsiteX0-127" fmla="*/ 0 w 21600"/>
              <a:gd name="connsiteY0-128" fmla="*/ 0 h 19811"/>
              <a:gd name="connsiteX1-129" fmla="*/ 21600 w 21600"/>
              <a:gd name="connsiteY1-130" fmla="*/ 0 h 19811"/>
              <a:gd name="connsiteX2-131" fmla="*/ 21524 w 21600"/>
              <a:gd name="connsiteY2-132" fmla="*/ 18736 h 19811"/>
              <a:gd name="connsiteX3-133" fmla="*/ 15726 w 21600"/>
              <a:gd name="connsiteY3-134" fmla="*/ 14147 h 19811"/>
              <a:gd name="connsiteX4-135" fmla="*/ 5545 w 21600"/>
              <a:gd name="connsiteY4-136" fmla="*/ 19805 h 19811"/>
              <a:gd name="connsiteX5-137" fmla="*/ 25 w 21600"/>
              <a:gd name="connsiteY5-138" fmla="*/ 17343 h 19811"/>
              <a:gd name="connsiteX6-139" fmla="*/ 0 w 21600"/>
              <a:gd name="connsiteY6-140" fmla="*/ 0 h 19811"/>
              <a:gd name="connsiteX0-141" fmla="*/ 0 w 21600"/>
              <a:gd name="connsiteY0-142" fmla="*/ 0 h 20417"/>
              <a:gd name="connsiteX1-143" fmla="*/ 21600 w 21600"/>
              <a:gd name="connsiteY1-144" fmla="*/ 0 h 20417"/>
              <a:gd name="connsiteX2-145" fmla="*/ 21524 w 21600"/>
              <a:gd name="connsiteY2-146" fmla="*/ 18736 h 20417"/>
              <a:gd name="connsiteX3-147" fmla="*/ 15726 w 21600"/>
              <a:gd name="connsiteY3-148" fmla="*/ 14147 h 20417"/>
              <a:gd name="connsiteX4-149" fmla="*/ 8393 w 21600"/>
              <a:gd name="connsiteY4-150" fmla="*/ 20411 h 20417"/>
              <a:gd name="connsiteX5-151" fmla="*/ 25 w 21600"/>
              <a:gd name="connsiteY5-152" fmla="*/ 17343 h 20417"/>
              <a:gd name="connsiteX6-153" fmla="*/ 0 w 21600"/>
              <a:gd name="connsiteY6-154" fmla="*/ 0 h 20417"/>
              <a:gd name="connsiteX0-155" fmla="*/ 0 w 21600"/>
              <a:gd name="connsiteY0-156" fmla="*/ 0 h 20605"/>
              <a:gd name="connsiteX1-157" fmla="*/ 21600 w 21600"/>
              <a:gd name="connsiteY1-158" fmla="*/ 0 h 20605"/>
              <a:gd name="connsiteX2-159" fmla="*/ 21524 w 21600"/>
              <a:gd name="connsiteY2-160" fmla="*/ 18736 h 20605"/>
              <a:gd name="connsiteX3-161" fmla="*/ 15726 w 21600"/>
              <a:gd name="connsiteY3-162" fmla="*/ 14147 h 20605"/>
              <a:gd name="connsiteX4-163" fmla="*/ 8393 w 21600"/>
              <a:gd name="connsiteY4-164" fmla="*/ 20411 h 20605"/>
              <a:gd name="connsiteX5-165" fmla="*/ 25 w 21600"/>
              <a:gd name="connsiteY5-166" fmla="*/ 17343 h 20605"/>
              <a:gd name="connsiteX6-167" fmla="*/ 0 w 21600"/>
              <a:gd name="connsiteY6-168" fmla="*/ 0 h 20605"/>
              <a:gd name="connsiteX0-169" fmla="*/ 0 w 21600"/>
              <a:gd name="connsiteY0-170" fmla="*/ 0 h 20658"/>
              <a:gd name="connsiteX1-171" fmla="*/ 21600 w 21600"/>
              <a:gd name="connsiteY1-172" fmla="*/ 0 h 20658"/>
              <a:gd name="connsiteX2-173" fmla="*/ 21524 w 21600"/>
              <a:gd name="connsiteY2-174" fmla="*/ 18736 h 20658"/>
              <a:gd name="connsiteX3-175" fmla="*/ 15726 w 21600"/>
              <a:gd name="connsiteY3-176" fmla="*/ 14147 h 20658"/>
              <a:gd name="connsiteX4-177" fmla="*/ 8393 w 21600"/>
              <a:gd name="connsiteY4-178" fmla="*/ 20411 h 20658"/>
              <a:gd name="connsiteX5-179" fmla="*/ 101 w 21600"/>
              <a:gd name="connsiteY5-180" fmla="*/ 18151 h 20658"/>
              <a:gd name="connsiteX6-181" fmla="*/ 0 w 21600"/>
              <a:gd name="connsiteY6-182" fmla="*/ 0 h 20658"/>
              <a:gd name="connsiteX0-183" fmla="*/ 0 w 21600"/>
              <a:gd name="connsiteY0-184" fmla="*/ 0 h 20618"/>
              <a:gd name="connsiteX1-185" fmla="*/ 21600 w 21600"/>
              <a:gd name="connsiteY1-186" fmla="*/ 0 h 20618"/>
              <a:gd name="connsiteX2-187" fmla="*/ 21524 w 21600"/>
              <a:gd name="connsiteY2-188" fmla="*/ 18736 h 20618"/>
              <a:gd name="connsiteX3-189" fmla="*/ 15726 w 21600"/>
              <a:gd name="connsiteY3-190" fmla="*/ 14147 h 20618"/>
              <a:gd name="connsiteX4-191" fmla="*/ 8393 w 21600"/>
              <a:gd name="connsiteY4-192" fmla="*/ 20411 h 20618"/>
              <a:gd name="connsiteX5-193" fmla="*/ 101 w 21600"/>
              <a:gd name="connsiteY5-194" fmla="*/ 18151 h 20618"/>
              <a:gd name="connsiteX6-195" fmla="*/ 0 w 21600"/>
              <a:gd name="connsiteY6-196" fmla="*/ 0 h 20618"/>
              <a:gd name="connsiteX0-197" fmla="*/ 76 w 21676"/>
              <a:gd name="connsiteY0-198" fmla="*/ 0 h 20662"/>
              <a:gd name="connsiteX1-199" fmla="*/ 21676 w 21676"/>
              <a:gd name="connsiteY1-200" fmla="*/ 0 h 20662"/>
              <a:gd name="connsiteX2-201" fmla="*/ 21600 w 21676"/>
              <a:gd name="connsiteY2-202" fmla="*/ 18736 h 20662"/>
              <a:gd name="connsiteX3-203" fmla="*/ 15802 w 21676"/>
              <a:gd name="connsiteY3-204" fmla="*/ 14147 h 20662"/>
              <a:gd name="connsiteX4-205" fmla="*/ 8469 w 21676"/>
              <a:gd name="connsiteY4-206" fmla="*/ 20411 h 20662"/>
              <a:gd name="connsiteX5-207" fmla="*/ 1 w 21676"/>
              <a:gd name="connsiteY5-208" fmla="*/ 18757 h 20662"/>
              <a:gd name="connsiteX6-209" fmla="*/ 76 w 21676"/>
              <a:gd name="connsiteY6-210" fmla="*/ 0 h 20662"/>
              <a:gd name="connsiteX0-211" fmla="*/ 76 w 21676"/>
              <a:gd name="connsiteY0-212" fmla="*/ 0 h 23168"/>
              <a:gd name="connsiteX1-213" fmla="*/ 21676 w 21676"/>
              <a:gd name="connsiteY1-214" fmla="*/ 0 h 23168"/>
              <a:gd name="connsiteX2-215" fmla="*/ 21600 w 21676"/>
              <a:gd name="connsiteY2-216" fmla="*/ 18736 h 23168"/>
              <a:gd name="connsiteX3-217" fmla="*/ 15802 w 21676"/>
              <a:gd name="connsiteY3-218" fmla="*/ 14147 h 23168"/>
              <a:gd name="connsiteX4-219" fmla="*/ 8469 w 21676"/>
              <a:gd name="connsiteY4-220" fmla="*/ 23038 h 23168"/>
              <a:gd name="connsiteX5-221" fmla="*/ 1 w 21676"/>
              <a:gd name="connsiteY5-222" fmla="*/ 18757 h 23168"/>
              <a:gd name="connsiteX6-223" fmla="*/ 76 w 21676"/>
              <a:gd name="connsiteY6-224" fmla="*/ 0 h 23168"/>
              <a:gd name="connsiteX0-225" fmla="*/ 76 w 21676"/>
              <a:gd name="connsiteY0-226" fmla="*/ 0 h 23168"/>
              <a:gd name="connsiteX1-227" fmla="*/ 21676 w 21676"/>
              <a:gd name="connsiteY1-228" fmla="*/ 0 h 23168"/>
              <a:gd name="connsiteX2-229" fmla="*/ 21600 w 21676"/>
              <a:gd name="connsiteY2-230" fmla="*/ 18736 h 23168"/>
              <a:gd name="connsiteX3-231" fmla="*/ 15802 w 21676"/>
              <a:gd name="connsiteY3-232" fmla="*/ 15764 h 23168"/>
              <a:gd name="connsiteX4-233" fmla="*/ 8469 w 21676"/>
              <a:gd name="connsiteY4-234" fmla="*/ 23038 h 23168"/>
              <a:gd name="connsiteX5-235" fmla="*/ 1 w 21676"/>
              <a:gd name="connsiteY5-236" fmla="*/ 18757 h 23168"/>
              <a:gd name="connsiteX6-237" fmla="*/ 76 w 21676"/>
              <a:gd name="connsiteY6-238" fmla="*/ 0 h 23168"/>
              <a:gd name="connsiteX0-239" fmla="*/ 76 w 21676"/>
              <a:gd name="connsiteY0-240" fmla="*/ 0 h 23168"/>
              <a:gd name="connsiteX1-241" fmla="*/ 21676 w 21676"/>
              <a:gd name="connsiteY1-242" fmla="*/ 0 h 23168"/>
              <a:gd name="connsiteX2-243" fmla="*/ 21600 w 21676"/>
              <a:gd name="connsiteY2-244" fmla="*/ 18736 h 23168"/>
              <a:gd name="connsiteX3-245" fmla="*/ 15802 w 21676"/>
              <a:gd name="connsiteY3-246" fmla="*/ 15764 h 23168"/>
              <a:gd name="connsiteX4-247" fmla="*/ 8469 w 21676"/>
              <a:gd name="connsiteY4-248" fmla="*/ 23038 h 23168"/>
              <a:gd name="connsiteX5-249" fmla="*/ 1 w 21676"/>
              <a:gd name="connsiteY5-250" fmla="*/ 18757 h 23168"/>
              <a:gd name="connsiteX6-251" fmla="*/ 76 w 21676"/>
              <a:gd name="connsiteY6-252" fmla="*/ 0 h 23168"/>
              <a:gd name="connsiteX0-253" fmla="*/ 76 w 21676"/>
              <a:gd name="connsiteY0-254" fmla="*/ 0 h 23168"/>
              <a:gd name="connsiteX1-255" fmla="*/ 21676 w 21676"/>
              <a:gd name="connsiteY1-256" fmla="*/ 0 h 23168"/>
              <a:gd name="connsiteX2-257" fmla="*/ 21600 w 21676"/>
              <a:gd name="connsiteY2-258" fmla="*/ 18736 h 23168"/>
              <a:gd name="connsiteX3-259" fmla="*/ 15802 w 21676"/>
              <a:gd name="connsiteY3-260" fmla="*/ 15764 h 23168"/>
              <a:gd name="connsiteX4-261" fmla="*/ 8469 w 21676"/>
              <a:gd name="connsiteY4-262" fmla="*/ 23038 h 23168"/>
              <a:gd name="connsiteX5-263" fmla="*/ 1 w 21676"/>
              <a:gd name="connsiteY5-264" fmla="*/ 18757 h 23168"/>
              <a:gd name="connsiteX6-265" fmla="*/ 76 w 21676"/>
              <a:gd name="connsiteY6-266" fmla="*/ 0 h 23168"/>
              <a:gd name="connsiteX0-267" fmla="*/ 76 w 21676"/>
              <a:gd name="connsiteY0-268" fmla="*/ 0 h 23168"/>
              <a:gd name="connsiteX1-269" fmla="*/ 21676 w 21676"/>
              <a:gd name="connsiteY1-270" fmla="*/ 0 h 23168"/>
              <a:gd name="connsiteX2-271" fmla="*/ 21600 w 21676"/>
              <a:gd name="connsiteY2-272" fmla="*/ 18736 h 23168"/>
              <a:gd name="connsiteX3-273" fmla="*/ 17163 w 21676"/>
              <a:gd name="connsiteY3-274" fmla="*/ 16168 h 23168"/>
              <a:gd name="connsiteX4-275" fmla="*/ 8469 w 21676"/>
              <a:gd name="connsiteY4-276" fmla="*/ 23038 h 23168"/>
              <a:gd name="connsiteX5-277" fmla="*/ 1 w 21676"/>
              <a:gd name="connsiteY5-278" fmla="*/ 18757 h 23168"/>
              <a:gd name="connsiteX6-279" fmla="*/ 76 w 21676"/>
              <a:gd name="connsiteY6-280" fmla="*/ 0 h 23168"/>
              <a:gd name="connsiteX0-281" fmla="*/ 76 w 21676"/>
              <a:gd name="connsiteY0-282" fmla="*/ 0 h 23168"/>
              <a:gd name="connsiteX1-283" fmla="*/ 21676 w 21676"/>
              <a:gd name="connsiteY1-284" fmla="*/ 0 h 23168"/>
              <a:gd name="connsiteX2-285" fmla="*/ 21600 w 21676"/>
              <a:gd name="connsiteY2-286" fmla="*/ 18736 h 23168"/>
              <a:gd name="connsiteX3-287" fmla="*/ 17793 w 21676"/>
              <a:gd name="connsiteY3-288" fmla="*/ 17785 h 23168"/>
              <a:gd name="connsiteX4-289" fmla="*/ 8469 w 21676"/>
              <a:gd name="connsiteY4-290" fmla="*/ 23038 h 23168"/>
              <a:gd name="connsiteX5-291" fmla="*/ 1 w 21676"/>
              <a:gd name="connsiteY5-292" fmla="*/ 18757 h 23168"/>
              <a:gd name="connsiteX6-293" fmla="*/ 76 w 21676"/>
              <a:gd name="connsiteY6-294" fmla="*/ 0 h 23168"/>
              <a:gd name="connsiteX0-295" fmla="*/ 76 w 21676"/>
              <a:gd name="connsiteY0-296" fmla="*/ 0 h 23168"/>
              <a:gd name="connsiteX1-297" fmla="*/ 21676 w 21676"/>
              <a:gd name="connsiteY1-298" fmla="*/ 0 h 23168"/>
              <a:gd name="connsiteX2-299" fmla="*/ 21600 w 21676"/>
              <a:gd name="connsiteY2-300" fmla="*/ 20353 h 23168"/>
              <a:gd name="connsiteX3-301" fmla="*/ 17793 w 21676"/>
              <a:gd name="connsiteY3-302" fmla="*/ 17785 h 23168"/>
              <a:gd name="connsiteX4-303" fmla="*/ 8469 w 21676"/>
              <a:gd name="connsiteY4-304" fmla="*/ 23038 h 23168"/>
              <a:gd name="connsiteX5-305" fmla="*/ 1 w 21676"/>
              <a:gd name="connsiteY5-306" fmla="*/ 18757 h 23168"/>
              <a:gd name="connsiteX6-307" fmla="*/ 76 w 21676"/>
              <a:gd name="connsiteY6-308" fmla="*/ 0 h 23168"/>
              <a:gd name="connsiteX0-309" fmla="*/ 76 w 21676"/>
              <a:gd name="connsiteY0-310" fmla="*/ 0 h 23168"/>
              <a:gd name="connsiteX1-311" fmla="*/ 21676 w 21676"/>
              <a:gd name="connsiteY1-312" fmla="*/ 0 h 23168"/>
              <a:gd name="connsiteX2-313" fmla="*/ 21600 w 21676"/>
              <a:gd name="connsiteY2-314" fmla="*/ 20353 h 23168"/>
              <a:gd name="connsiteX3-315" fmla="*/ 17793 w 21676"/>
              <a:gd name="connsiteY3-316" fmla="*/ 17785 h 23168"/>
              <a:gd name="connsiteX4-317" fmla="*/ 8469 w 21676"/>
              <a:gd name="connsiteY4-318" fmla="*/ 23038 h 23168"/>
              <a:gd name="connsiteX5-319" fmla="*/ 1 w 21676"/>
              <a:gd name="connsiteY5-320" fmla="*/ 18757 h 23168"/>
              <a:gd name="connsiteX6-321" fmla="*/ 76 w 21676"/>
              <a:gd name="connsiteY6-322" fmla="*/ 0 h 23168"/>
              <a:gd name="connsiteX0-323" fmla="*/ 76 w 21676"/>
              <a:gd name="connsiteY0-324" fmla="*/ 0 h 23168"/>
              <a:gd name="connsiteX1-325" fmla="*/ 21676 w 21676"/>
              <a:gd name="connsiteY1-326" fmla="*/ 0 h 23168"/>
              <a:gd name="connsiteX2-327" fmla="*/ 21600 w 21676"/>
              <a:gd name="connsiteY2-328" fmla="*/ 20353 h 23168"/>
              <a:gd name="connsiteX3-329" fmla="*/ 17591 w 21676"/>
              <a:gd name="connsiteY3-330" fmla="*/ 19806 h 23168"/>
              <a:gd name="connsiteX4-331" fmla="*/ 8469 w 21676"/>
              <a:gd name="connsiteY4-332" fmla="*/ 23038 h 23168"/>
              <a:gd name="connsiteX5-333" fmla="*/ 1 w 21676"/>
              <a:gd name="connsiteY5-334" fmla="*/ 18757 h 23168"/>
              <a:gd name="connsiteX6-335" fmla="*/ 76 w 21676"/>
              <a:gd name="connsiteY6-336" fmla="*/ 0 h 23168"/>
              <a:gd name="connsiteX0-337" fmla="*/ 76 w 21676"/>
              <a:gd name="connsiteY0-338" fmla="*/ 0 h 23168"/>
              <a:gd name="connsiteX1-339" fmla="*/ 21676 w 21676"/>
              <a:gd name="connsiteY1-340" fmla="*/ 0 h 23168"/>
              <a:gd name="connsiteX2-341" fmla="*/ 21600 w 21676"/>
              <a:gd name="connsiteY2-342" fmla="*/ 20353 h 23168"/>
              <a:gd name="connsiteX3-343" fmla="*/ 17591 w 21676"/>
              <a:gd name="connsiteY3-344" fmla="*/ 19806 h 23168"/>
              <a:gd name="connsiteX4-345" fmla="*/ 8469 w 21676"/>
              <a:gd name="connsiteY4-346" fmla="*/ 23038 h 23168"/>
              <a:gd name="connsiteX5-347" fmla="*/ 1 w 21676"/>
              <a:gd name="connsiteY5-348" fmla="*/ 18757 h 23168"/>
              <a:gd name="connsiteX6-349" fmla="*/ 76 w 21676"/>
              <a:gd name="connsiteY6-350" fmla="*/ 0 h 23168"/>
              <a:gd name="connsiteX0-351" fmla="*/ 76 w 21676"/>
              <a:gd name="connsiteY0-352" fmla="*/ 0 h 23168"/>
              <a:gd name="connsiteX1-353" fmla="*/ 21676 w 21676"/>
              <a:gd name="connsiteY1-354" fmla="*/ 0 h 23168"/>
              <a:gd name="connsiteX2-355" fmla="*/ 21600 w 21676"/>
              <a:gd name="connsiteY2-356" fmla="*/ 20353 h 23168"/>
              <a:gd name="connsiteX3-357" fmla="*/ 17591 w 21676"/>
              <a:gd name="connsiteY3-358" fmla="*/ 19806 h 23168"/>
              <a:gd name="connsiteX4-359" fmla="*/ 8469 w 21676"/>
              <a:gd name="connsiteY4-360" fmla="*/ 23038 h 23168"/>
              <a:gd name="connsiteX5-361" fmla="*/ 1 w 21676"/>
              <a:gd name="connsiteY5-362" fmla="*/ 18757 h 23168"/>
              <a:gd name="connsiteX6-363" fmla="*/ 76 w 21676"/>
              <a:gd name="connsiteY6-364" fmla="*/ 0 h 23168"/>
              <a:gd name="connsiteX0-365" fmla="*/ 76 w 21676"/>
              <a:gd name="connsiteY0-366" fmla="*/ 0 h 23168"/>
              <a:gd name="connsiteX1-367" fmla="*/ 21676 w 21676"/>
              <a:gd name="connsiteY1-368" fmla="*/ 0 h 23168"/>
              <a:gd name="connsiteX2-369" fmla="*/ 21625 w 21676"/>
              <a:gd name="connsiteY2-370" fmla="*/ 20757 h 23168"/>
              <a:gd name="connsiteX3-371" fmla="*/ 17591 w 21676"/>
              <a:gd name="connsiteY3-372" fmla="*/ 19806 h 23168"/>
              <a:gd name="connsiteX4-373" fmla="*/ 8469 w 21676"/>
              <a:gd name="connsiteY4-374" fmla="*/ 23038 h 23168"/>
              <a:gd name="connsiteX5-375" fmla="*/ 1 w 21676"/>
              <a:gd name="connsiteY5-376" fmla="*/ 18757 h 23168"/>
              <a:gd name="connsiteX6-377" fmla="*/ 76 w 21676"/>
              <a:gd name="connsiteY6-378" fmla="*/ 0 h 23168"/>
              <a:gd name="connsiteX0-379" fmla="*/ 76 w 21676"/>
              <a:gd name="connsiteY0-380" fmla="*/ 0 h 23168"/>
              <a:gd name="connsiteX1-381" fmla="*/ 21676 w 21676"/>
              <a:gd name="connsiteY1-382" fmla="*/ 0 h 23168"/>
              <a:gd name="connsiteX2-383" fmla="*/ 21650 w 21676"/>
              <a:gd name="connsiteY2-384" fmla="*/ 17928 h 23168"/>
              <a:gd name="connsiteX3-385" fmla="*/ 17591 w 21676"/>
              <a:gd name="connsiteY3-386" fmla="*/ 19806 h 23168"/>
              <a:gd name="connsiteX4-387" fmla="*/ 8469 w 21676"/>
              <a:gd name="connsiteY4-388" fmla="*/ 23038 h 23168"/>
              <a:gd name="connsiteX5-389" fmla="*/ 1 w 21676"/>
              <a:gd name="connsiteY5-390" fmla="*/ 18757 h 23168"/>
              <a:gd name="connsiteX6-391" fmla="*/ 76 w 21676"/>
              <a:gd name="connsiteY6-392" fmla="*/ 0 h 23168"/>
              <a:gd name="connsiteX0-393" fmla="*/ 76 w 21676"/>
              <a:gd name="connsiteY0-394" fmla="*/ 0 h 23168"/>
              <a:gd name="connsiteX1-395" fmla="*/ 21676 w 21676"/>
              <a:gd name="connsiteY1-396" fmla="*/ 0 h 23168"/>
              <a:gd name="connsiteX2-397" fmla="*/ 21650 w 21676"/>
              <a:gd name="connsiteY2-398" fmla="*/ 17928 h 23168"/>
              <a:gd name="connsiteX3-399" fmla="*/ 17591 w 21676"/>
              <a:gd name="connsiteY3-400" fmla="*/ 19806 h 23168"/>
              <a:gd name="connsiteX4-401" fmla="*/ 8469 w 21676"/>
              <a:gd name="connsiteY4-402" fmla="*/ 23038 h 23168"/>
              <a:gd name="connsiteX5-403" fmla="*/ 1 w 21676"/>
              <a:gd name="connsiteY5-404" fmla="*/ 18757 h 23168"/>
              <a:gd name="connsiteX6-405" fmla="*/ 76 w 21676"/>
              <a:gd name="connsiteY6-406" fmla="*/ 0 h 23168"/>
              <a:gd name="connsiteX0-407" fmla="*/ 76 w 21676"/>
              <a:gd name="connsiteY0-408" fmla="*/ 0 h 23168"/>
              <a:gd name="connsiteX1-409" fmla="*/ 21676 w 21676"/>
              <a:gd name="connsiteY1-410" fmla="*/ 0 h 23168"/>
              <a:gd name="connsiteX2-411" fmla="*/ 21650 w 21676"/>
              <a:gd name="connsiteY2-412" fmla="*/ 17928 h 23168"/>
              <a:gd name="connsiteX3-413" fmla="*/ 17591 w 21676"/>
              <a:gd name="connsiteY3-414" fmla="*/ 19806 h 23168"/>
              <a:gd name="connsiteX4-415" fmla="*/ 8469 w 21676"/>
              <a:gd name="connsiteY4-416" fmla="*/ 23038 h 23168"/>
              <a:gd name="connsiteX5-417" fmla="*/ 1 w 21676"/>
              <a:gd name="connsiteY5-418" fmla="*/ 18757 h 23168"/>
              <a:gd name="connsiteX6-419" fmla="*/ 76 w 21676"/>
              <a:gd name="connsiteY6-420" fmla="*/ 0 h 23168"/>
              <a:gd name="connsiteX0-421" fmla="*/ 76 w 21676"/>
              <a:gd name="connsiteY0-422" fmla="*/ 0 h 23168"/>
              <a:gd name="connsiteX1-423" fmla="*/ 21676 w 21676"/>
              <a:gd name="connsiteY1-424" fmla="*/ 0 h 23168"/>
              <a:gd name="connsiteX2-425" fmla="*/ 21625 w 21676"/>
              <a:gd name="connsiteY2-426" fmla="*/ 18938 h 23168"/>
              <a:gd name="connsiteX3-427" fmla="*/ 17591 w 21676"/>
              <a:gd name="connsiteY3-428" fmla="*/ 19806 h 23168"/>
              <a:gd name="connsiteX4-429" fmla="*/ 8469 w 21676"/>
              <a:gd name="connsiteY4-430" fmla="*/ 23038 h 23168"/>
              <a:gd name="connsiteX5-431" fmla="*/ 1 w 21676"/>
              <a:gd name="connsiteY5-432" fmla="*/ 18757 h 23168"/>
              <a:gd name="connsiteX6-433" fmla="*/ 76 w 21676"/>
              <a:gd name="connsiteY6-434" fmla="*/ 0 h 23168"/>
              <a:gd name="connsiteX0-435" fmla="*/ 76 w 21676"/>
              <a:gd name="connsiteY0-436" fmla="*/ 0 h 23168"/>
              <a:gd name="connsiteX1-437" fmla="*/ 21676 w 21676"/>
              <a:gd name="connsiteY1-438" fmla="*/ 0 h 23168"/>
              <a:gd name="connsiteX2-439" fmla="*/ 21625 w 21676"/>
              <a:gd name="connsiteY2-440" fmla="*/ 18938 h 23168"/>
              <a:gd name="connsiteX3-441" fmla="*/ 17591 w 21676"/>
              <a:gd name="connsiteY3-442" fmla="*/ 19806 h 23168"/>
              <a:gd name="connsiteX4-443" fmla="*/ 8469 w 21676"/>
              <a:gd name="connsiteY4-444" fmla="*/ 23038 h 23168"/>
              <a:gd name="connsiteX5-445" fmla="*/ 1 w 21676"/>
              <a:gd name="connsiteY5-446" fmla="*/ 18757 h 23168"/>
              <a:gd name="connsiteX6-447" fmla="*/ 76 w 21676"/>
              <a:gd name="connsiteY6-448" fmla="*/ 0 h 2316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41" y="connsiteY5-42"/>
              </a:cxn>
              <a:cxn ang="0">
                <a:pos x="connsiteX6-55" y="connsiteY6-56"/>
              </a:cxn>
            </a:cxnLst>
            <a:rect l="l" t="t" r="r" b="b"/>
            <a:pathLst>
              <a:path w="21676" h="23168">
                <a:moveTo>
                  <a:pt x="76" y="0"/>
                </a:moveTo>
                <a:lnTo>
                  <a:pt x="21676" y="0"/>
                </a:lnTo>
                <a:cubicBezTo>
                  <a:pt x="21642" y="5302"/>
                  <a:pt x="21659" y="13636"/>
                  <a:pt x="21625" y="18938"/>
                </a:cubicBezTo>
                <a:cubicBezTo>
                  <a:pt x="19315" y="18936"/>
                  <a:pt x="19771" y="19028"/>
                  <a:pt x="17591" y="19806"/>
                </a:cubicBezTo>
                <a:cubicBezTo>
                  <a:pt x="14874" y="20859"/>
                  <a:pt x="11082" y="23280"/>
                  <a:pt x="8469" y="23038"/>
                </a:cubicBezTo>
                <a:cubicBezTo>
                  <a:pt x="5856" y="24009"/>
                  <a:pt x="1035" y="19262"/>
                  <a:pt x="1" y="18757"/>
                </a:cubicBezTo>
                <a:cubicBezTo>
                  <a:pt x="-16" y="14256"/>
                  <a:pt x="93" y="4501"/>
                  <a:pt x="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52" tIns="34277" rIns="68552" bIns="34277" rtlCol="0" anchor="ctr"/>
          <a:lstStyle/>
          <a:p>
            <a:pPr algn="ctr" defTabSz="685800">
              <a:buClrTx/>
              <a:defRPr/>
            </a:pPr>
            <a:endParaRPr lang="en-US" sz="1350" kern="120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A177E1ED-35EE-4A35-AB1B-C27E8E85F6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59F781B-348E-4241-AEB5-EDA391A21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642938E5-D814-47FF-8739-F01A13BC6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="" xmlns:a16="http://schemas.microsoft.com/office/drawing/2014/main" id="{AD6C5AC5-4737-4E0C-AF3A-BE5C93980E77}"/>
              </a:ext>
            </a:extLst>
          </p:cNvPr>
          <p:cNvGrpSpPr/>
          <p:nvPr userDrawn="1"/>
        </p:nvGrpSpPr>
        <p:grpSpPr>
          <a:xfrm>
            <a:off x="2222205" y="2224564"/>
            <a:ext cx="9845748" cy="1783150"/>
            <a:chOff x="9566064" y="964372"/>
            <a:chExt cx="5446164" cy="698253"/>
          </a:xfrm>
        </p:grpSpPr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BF655384-50D8-4A34-9319-7850232AC3C4}"/>
                </a:ext>
              </a:extLst>
            </p:cNvPr>
            <p:cNvSpPr/>
            <p:nvPr/>
          </p:nvSpPr>
          <p:spPr>
            <a:xfrm rot="416356">
              <a:off x="13066912" y="966823"/>
              <a:ext cx="1945316" cy="695802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  <a:gd name="connsiteX0-23" fmla="*/ 0 w 5333999"/>
                <a:gd name="connsiteY0-24" fmla="*/ 0 h 724766"/>
                <a:gd name="connsiteX1-25" fmla="*/ 5334000 w 5333999"/>
                <a:gd name="connsiteY1-26" fmla="*/ 0 h 724766"/>
                <a:gd name="connsiteX2-27" fmla="*/ 3970191 w 5333999"/>
                <a:gd name="connsiteY2-28" fmla="*/ 513468 h 724766"/>
                <a:gd name="connsiteX3-29" fmla="*/ 5334000 w 5333999"/>
                <a:gd name="connsiteY3-30" fmla="*/ 724766 h 724766"/>
                <a:gd name="connsiteX4-31" fmla="*/ 0 w 5333999"/>
                <a:gd name="connsiteY4-32" fmla="*/ 724766 h 724766"/>
                <a:gd name="connsiteX5-33" fmla="*/ 0 w 5333999"/>
                <a:gd name="connsiteY5-34" fmla="*/ 0 h 724766"/>
                <a:gd name="connsiteX0-35" fmla="*/ 0 w 5334002"/>
                <a:gd name="connsiteY0-36" fmla="*/ 0 h 724766"/>
                <a:gd name="connsiteX1-37" fmla="*/ 5334000 w 5334002"/>
                <a:gd name="connsiteY1-38" fmla="*/ 0 h 724766"/>
                <a:gd name="connsiteX2-39" fmla="*/ 4572681 w 5334002"/>
                <a:gd name="connsiteY2-40" fmla="*/ 409907 h 724766"/>
                <a:gd name="connsiteX3-41" fmla="*/ 5334000 w 5334002"/>
                <a:gd name="connsiteY3-42" fmla="*/ 724766 h 724766"/>
                <a:gd name="connsiteX4-43" fmla="*/ 0 w 5334002"/>
                <a:gd name="connsiteY4-44" fmla="*/ 724766 h 724766"/>
                <a:gd name="connsiteX5-45" fmla="*/ 0 w 5334002"/>
                <a:gd name="connsiteY5-46" fmla="*/ 0 h 724766"/>
                <a:gd name="connsiteX0-47" fmla="*/ 0 w 5649495"/>
                <a:gd name="connsiteY0-48" fmla="*/ 0 h 724766"/>
                <a:gd name="connsiteX1-49" fmla="*/ 5649496 w 5649495"/>
                <a:gd name="connsiteY1-50" fmla="*/ 27302 h 724766"/>
                <a:gd name="connsiteX2-51" fmla="*/ 4572681 w 5649495"/>
                <a:gd name="connsiteY2-52" fmla="*/ 409907 h 724766"/>
                <a:gd name="connsiteX3-53" fmla="*/ 5334000 w 5649495"/>
                <a:gd name="connsiteY3-54" fmla="*/ 724766 h 724766"/>
                <a:gd name="connsiteX4-55" fmla="*/ 0 w 5649495"/>
                <a:gd name="connsiteY4-56" fmla="*/ 724766 h 724766"/>
                <a:gd name="connsiteX5-57" fmla="*/ 0 w 5649495"/>
                <a:gd name="connsiteY5-58" fmla="*/ 0 h 724766"/>
                <a:gd name="connsiteX0-59" fmla="*/ -1 w 5673840"/>
                <a:gd name="connsiteY0-60" fmla="*/ 152873 h 697464"/>
                <a:gd name="connsiteX1-61" fmla="*/ 5673841 w 5673840"/>
                <a:gd name="connsiteY1-62" fmla="*/ 0 h 697464"/>
                <a:gd name="connsiteX2-63" fmla="*/ 4597026 w 5673840"/>
                <a:gd name="connsiteY2-64" fmla="*/ 382605 h 697464"/>
                <a:gd name="connsiteX3-65" fmla="*/ 5358345 w 5673840"/>
                <a:gd name="connsiteY3-66" fmla="*/ 697464 h 697464"/>
                <a:gd name="connsiteX4-67" fmla="*/ 24345 w 5673840"/>
                <a:gd name="connsiteY4-68" fmla="*/ 697464 h 697464"/>
                <a:gd name="connsiteX5-69" fmla="*/ -1 w 5673840"/>
                <a:gd name="connsiteY5-70" fmla="*/ 152873 h 697464"/>
                <a:gd name="connsiteX0-71" fmla="*/ -1 w 5673840"/>
                <a:gd name="connsiteY0-72" fmla="*/ 152873 h 697464"/>
                <a:gd name="connsiteX1-73" fmla="*/ 5673841 w 5673840"/>
                <a:gd name="connsiteY1-74" fmla="*/ 0 h 697464"/>
                <a:gd name="connsiteX2-75" fmla="*/ 4597026 w 5673840"/>
                <a:gd name="connsiteY2-76" fmla="*/ 382605 h 697464"/>
                <a:gd name="connsiteX3-77" fmla="*/ 5358345 w 5673840"/>
                <a:gd name="connsiteY3-78" fmla="*/ 697464 h 697464"/>
                <a:gd name="connsiteX4-79" fmla="*/ 6831 w 5673840"/>
                <a:gd name="connsiteY4-80" fmla="*/ 568730 h 697464"/>
                <a:gd name="connsiteX5-81" fmla="*/ -1 w 5673840"/>
                <a:gd name="connsiteY5-82" fmla="*/ 152873 h 697464"/>
                <a:gd name="connsiteX0-83" fmla="*/ -1 w 5673840"/>
                <a:gd name="connsiteY0-84" fmla="*/ 152873 h 661803"/>
                <a:gd name="connsiteX1-85" fmla="*/ 5673841 w 5673840"/>
                <a:gd name="connsiteY1-86" fmla="*/ 0 h 661803"/>
                <a:gd name="connsiteX2-87" fmla="*/ 4597026 w 5673840"/>
                <a:gd name="connsiteY2-88" fmla="*/ 382605 h 661803"/>
                <a:gd name="connsiteX3-89" fmla="*/ 5253439 w 5673840"/>
                <a:gd name="connsiteY3-90" fmla="*/ 661803 h 661803"/>
                <a:gd name="connsiteX4-91" fmla="*/ 6831 w 5673840"/>
                <a:gd name="connsiteY4-92" fmla="*/ 568730 h 661803"/>
                <a:gd name="connsiteX5-93" fmla="*/ -1 w 5673840"/>
                <a:gd name="connsiteY5-94" fmla="*/ 152873 h 66180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673840" h="661803">
                  <a:moveTo>
                    <a:pt x="-1" y="152873"/>
                  </a:moveTo>
                  <a:lnTo>
                    <a:pt x="5673841" y="0"/>
                  </a:lnTo>
                  <a:cubicBezTo>
                    <a:pt x="5674995" y="102899"/>
                    <a:pt x="4595872" y="279706"/>
                    <a:pt x="4597026" y="382605"/>
                  </a:cubicBezTo>
                  <a:lnTo>
                    <a:pt x="5253439" y="661803"/>
                  </a:lnTo>
                  <a:lnTo>
                    <a:pt x="6831" y="568730"/>
                  </a:lnTo>
                  <a:lnTo>
                    <a:pt x="-1" y="15287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2" name="Rectangle 10">
              <a:extLst>
                <a:ext uri="{FF2B5EF4-FFF2-40B4-BE49-F238E27FC236}">
                  <a16:creationId xmlns="" xmlns:a16="http://schemas.microsoft.com/office/drawing/2014/main" id="{61F8DAC8-BEF5-47CE-809B-214CCD5FC825}"/>
                </a:ext>
              </a:extLst>
            </p:cNvPr>
            <p:cNvSpPr/>
            <p:nvPr/>
          </p:nvSpPr>
          <p:spPr>
            <a:xfrm>
              <a:off x="9566064" y="964372"/>
              <a:ext cx="5334002" cy="646524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="" xmlns:a16="http://schemas.microsoft.com/office/drawing/2014/main" id="{F092A2B4-2FAA-4A47-9149-9FA895BC8381}"/>
                </a:ext>
              </a:extLst>
            </p:cNvPr>
            <p:cNvSpPr/>
            <p:nvPr/>
          </p:nvSpPr>
          <p:spPr>
            <a:xfrm>
              <a:off x="9623715" y="1023319"/>
              <a:ext cx="5049983" cy="543791"/>
            </a:xfrm>
            <a:custGeom>
              <a:avLst/>
              <a:gdLst>
                <a:gd name="connsiteX0" fmla="*/ 0 w 5334000"/>
                <a:gd name="connsiteY0" fmla="*/ 0 h 724766"/>
                <a:gd name="connsiteX1" fmla="*/ 5334000 w 5334000"/>
                <a:gd name="connsiteY1" fmla="*/ 0 h 724766"/>
                <a:gd name="connsiteX2" fmla="*/ 5334000 w 5334000"/>
                <a:gd name="connsiteY2" fmla="*/ 724766 h 724766"/>
                <a:gd name="connsiteX3" fmla="*/ 0 w 5334000"/>
                <a:gd name="connsiteY3" fmla="*/ 724766 h 724766"/>
                <a:gd name="connsiteX4" fmla="*/ 0 w 5334000"/>
                <a:gd name="connsiteY4" fmla="*/ 0 h 724766"/>
                <a:gd name="connsiteX0-1" fmla="*/ 0 w 5334002"/>
                <a:gd name="connsiteY0-2" fmla="*/ 0 h 724766"/>
                <a:gd name="connsiteX1-3" fmla="*/ 5334000 w 5334002"/>
                <a:gd name="connsiteY1-4" fmla="*/ 0 h 724766"/>
                <a:gd name="connsiteX2-5" fmla="*/ 4869873 w 5334002"/>
                <a:gd name="connsiteY2-6" fmla="*/ 506124 h 724766"/>
                <a:gd name="connsiteX3-7" fmla="*/ 5334000 w 5334002"/>
                <a:gd name="connsiteY3-8" fmla="*/ 724766 h 724766"/>
                <a:gd name="connsiteX4-9" fmla="*/ 0 w 5334002"/>
                <a:gd name="connsiteY4-10" fmla="*/ 724766 h 724766"/>
                <a:gd name="connsiteX5" fmla="*/ 0 w 5334002"/>
                <a:gd name="connsiteY5" fmla="*/ 0 h 724766"/>
                <a:gd name="connsiteX0-11" fmla="*/ 0 w 5334002"/>
                <a:gd name="connsiteY0-12" fmla="*/ 0 h 724766"/>
                <a:gd name="connsiteX1-13" fmla="*/ 5334000 w 5334002"/>
                <a:gd name="connsiteY1-14" fmla="*/ 0 h 724766"/>
                <a:gd name="connsiteX2-15" fmla="*/ 4849092 w 5334002"/>
                <a:gd name="connsiteY2-16" fmla="*/ 454170 h 724766"/>
                <a:gd name="connsiteX3-17" fmla="*/ 5334000 w 5334002"/>
                <a:gd name="connsiteY3-18" fmla="*/ 724766 h 724766"/>
                <a:gd name="connsiteX4-19" fmla="*/ 0 w 5334002"/>
                <a:gd name="connsiteY4-20" fmla="*/ 724766 h 724766"/>
                <a:gd name="connsiteX5-21" fmla="*/ 0 w 5334002"/>
                <a:gd name="connsiteY5-22" fmla="*/ 0 h 724766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21" y="connsiteY5-22"/>
                </a:cxn>
              </a:cxnLst>
              <a:rect l="l" t="t" r="r" b="b"/>
              <a:pathLst>
                <a:path w="5334002" h="724766">
                  <a:moveTo>
                    <a:pt x="0" y="0"/>
                  </a:moveTo>
                  <a:lnTo>
                    <a:pt x="5334000" y="0"/>
                  </a:lnTo>
                  <a:cubicBezTo>
                    <a:pt x="5335154" y="102899"/>
                    <a:pt x="4847938" y="351271"/>
                    <a:pt x="4849092" y="454170"/>
                  </a:cubicBezTo>
                  <a:lnTo>
                    <a:pt x="5334000" y="724766"/>
                  </a:lnTo>
                  <a:lnTo>
                    <a:pt x="0" y="7247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71" tIns="34286" rIns="68571" bIns="34286" spcCol="0" rtlCol="0" anchor="ctr"/>
            <a:lstStyle/>
            <a:p>
              <a:pPr algn="ctr" defTabSz="685800">
                <a:buClrTx/>
                <a:defRPr/>
              </a:pPr>
              <a:endParaRPr lang="en-US" sz="1350" kern="1200">
                <a:solidFill>
                  <a:prstClr val="white"/>
                </a:solidFill>
                <a:latin typeface="Calibri"/>
                <a:ea typeface="Arial-Rounded"/>
              </a:endParaRPr>
            </a:p>
          </p:txBody>
        </p:sp>
      </p:grpSp>
      <p:sp>
        <p:nvSpPr>
          <p:cNvPr id="17" name="Rectangle 17">
            <a:extLst>
              <a:ext uri="{FF2B5EF4-FFF2-40B4-BE49-F238E27FC236}">
                <a16:creationId xmlns="" xmlns:a16="http://schemas.microsoft.com/office/drawing/2014/main" id="{AB5ABAEB-B6DE-4128-ACA3-6591223A9BC3}"/>
              </a:ext>
            </a:extLst>
          </p:cNvPr>
          <p:cNvSpPr/>
          <p:nvPr userDrawn="1"/>
        </p:nvSpPr>
        <p:spPr>
          <a:xfrm>
            <a:off x="121324" y="2161349"/>
            <a:ext cx="1545885" cy="1761680"/>
          </a:xfrm>
          <a:custGeom>
            <a:avLst/>
            <a:gdLst>
              <a:gd name="connsiteX0" fmla="*/ 0 w 1371600"/>
              <a:gd name="connsiteY0" fmla="*/ 0 h 1295400"/>
              <a:gd name="connsiteX1" fmla="*/ 1371600 w 1371600"/>
              <a:gd name="connsiteY1" fmla="*/ 0 h 1295400"/>
              <a:gd name="connsiteX2" fmla="*/ 1371600 w 1371600"/>
              <a:gd name="connsiteY2" fmla="*/ 1295400 h 1295400"/>
              <a:gd name="connsiteX3" fmla="*/ 0 w 1371600"/>
              <a:gd name="connsiteY3" fmla="*/ 1295400 h 1295400"/>
              <a:gd name="connsiteX4" fmla="*/ 0 w 1371600"/>
              <a:gd name="connsiteY4" fmla="*/ 0 h 1295400"/>
              <a:gd name="connsiteX0-1" fmla="*/ 6 w 1371606"/>
              <a:gd name="connsiteY0-2" fmla="*/ 0 h 1295400"/>
              <a:gd name="connsiteX1-3" fmla="*/ 1371606 w 1371606"/>
              <a:gd name="connsiteY1-4" fmla="*/ 0 h 1295400"/>
              <a:gd name="connsiteX2-5" fmla="*/ 1371606 w 1371606"/>
              <a:gd name="connsiteY2-6" fmla="*/ 1295400 h 1295400"/>
              <a:gd name="connsiteX3-7" fmla="*/ 6 w 1371606"/>
              <a:gd name="connsiteY3-8" fmla="*/ 1295400 h 1295400"/>
              <a:gd name="connsiteX4-9" fmla="*/ 630388 w 1371606"/>
              <a:gd name="connsiteY4-10" fmla="*/ 609600 h 1295400"/>
              <a:gd name="connsiteX5" fmla="*/ 6 w 1371606"/>
              <a:gd name="connsiteY5" fmla="*/ 0 h 1295400"/>
              <a:gd name="connsiteX0-11" fmla="*/ 9 w 1371609"/>
              <a:gd name="connsiteY0-12" fmla="*/ 0 h 1295400"/>
              <a:gd name="connsiteX1-13" fmla="*/ 1371609 w 1371609"/>
              <a:gd name="connsiteY1-14" fmla="*/ 0 h 1295400"/>
              <a:gd name="connsiteX2-15" fmla="*/ 1371609 w 1371609"/>
              <a:gd name="connsiteY2-16" fmla="*/ 1295400 h 1295400"/>
              <a:gd name="connsiteX3-17" fmla="*/ 9 w 1371609"/>
              <a:gd name="connsiteY3-18" fmla="*/ 1295400 h 1295400"/>
              <a:gd name="connsiteX4-19" fmla="*/ 434971 w 1371609"/>
              <a:gd name="connsiteY4-20" fmla="*/ 564951 h 1295400"/>
              <a:gd name="connsiteX5-21" fmla="*/ 9 w 1371609"/>
              <a:gd name="connsiteY5-22" fmla="*/ 0 h 12954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</a:cxnLst>
            <a:rect l="l" t="t" r="r" b="b"/>
            <a:pathLst>
              <a:path w="1371609" h="1295400">
                <a:moveTo>
                  <a:pt x="9" y="0"/>
                </a:moveTo>
                <a:lnTo>
                  <a:pt x="1371609" y="0"/>
                </a:lnTo>
                <a:lnTo>
                  <a:pt x="1371609" y="1295400"/>
                </a:lnTo>
                <a:lnTo>
                  <a:pt x="9" y="1295400"/>
                </a:lnTo>
                <a:cubicBezTo>
                  <a:pt x="-2300" y="1071418"/>
                  <a:pt x="437280" y="788933"/>
                  <a:pt x="434971" y="564951"/>
                </a:cubicBezTo>
                <a:lnTo>
                  <a:pt x="9" y="0"/>
                </a:lnTo>
                <a:close/>
              </a:path>
            </a:pathLst>
          </a:custGeom>
          <a:solidFill>
            <a:srgbClr val="F79646"/>
          </a:solidFill>
          <a:ln w="25400" cap="flat" cmpd="sng" algn="ctr">
            <a:solidFill>
              <a:srgbClr val="F79646">
                <a:lumMod val="60000"/>
                <a:lumOff val="4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6858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135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Arial-Rounded"/>
              <a:cs typeface="+mn-cs"/>
              <a:sym typeface="Arial"/>
            </a:endParaRPr>
          </a:p>
        </p:txBody>
      </p:sp>
      <p:sp>
        <p:nvSpPr>
          <p:cNvPr id="14" name="Rectangle 16">
            <a:extLst>
              <a:ext uri="{FF2B5EF4-FFF2-40B4-BE49-F238E27FC236}">
                <a16:creationId xmlns="" xmlns:a16="http://schemas.microsoft.com/office/drawing/2014/main" id="{51DF8B52-6FB7-427D-B981-7B81EC39B6C8}"/>
              </a:ext>
            </a:extLst>
          </p:cNvPr>
          <p:cNvSpPr/>
          <p:nvPr userDrawn="1"/>
        </p:nvSpPr>
        <p:spPr>
          <a:xfrm>
            <a:off x="418553" y="2224564"/>
            <a:ext cx="1394416" cy="1581352"/>
          </a:xfrm>
          <a:custGeom>
            <a:avLst/>
            <a:gdLst>
              <a:gd name="connsiteX0" fmla="*/ 0 w 1246092"/>
              <a:gd name="connsiteY0" fmla="*/ 0 h 1219200"/>
              <a:gd name="connsiteX1" fmla="*/ 1246092 w 1246092"/>
              <a:gd name="connsiteY1" fmla="*/ 0 h 1219200"/>
              <a:gd name="connsiteX2" fmla="*/ 1246092 w 1246092"/>
              <a:gd name="connsiteY2" fmla="*/ 1219200 h 1219200"/>
              <a:gd name="connsiteX3" fmla="*/ 0 w 1246092"/>
              <a:gd name="connsiteY3" fmla="*/ 1219200 h 1219200"/>
              <a:gd name="connsiteX4" fmla="*/ 0 w 1246092"/>
              <a:gd name="connsiteY4" fmla="*/ 0 h 1219200"/>
              <a:gd name="connsiteX0-1" fmla="*/ 307 w 1246399"/>
              <a:gd name="connsiteY0-2" fmla="*/ 0 h 1219200"/>
              <a:gd name="connsiteX1-3" fmla="*/ 1246399 w 1246399"/>
              <a:gd name="connsiteY1-4" fmla="*/ 0 h 1219200"/>
              <a:gd name="connsiteX2-5" fmla="*/ 1246399 w 1246399"/>
              <a:gd name="connsiteY2-6" fmla="*/ 1219200 h 1219200"/>
              <a:gd name="connsiteX3-7" fmla="*/ 307 w 1246399"/>
              <a:gd name="connsiteY3-8" fmla="*/ 1219200 h 1219200"/>
              <a:gd name="connsiteX4-9" fmla="*/ 7234 w 1246399"/>
              <a:gd name="connsiteY4-10" fmla="*/ 41564 h 1219200"/>
              <a:gd name="connsiteX5" fmla="*/ 307 w 1246399"/>
              <a:gd name="connsiteY5" fmla="*/ 0 h 1219200"/>
              <a:gd name="connsiteX0-11" fmla="*/ 307 w 1246399"/>
              <a:gd name="connsiteY0-12" fmla="*/ 0 h 1219200"/>
              <a:gd name="connsiteX1-13" fmla="*/ 1246399 w 1246399"/>
              <a:gd name="connsiteY1-14" fmla="*/ 0 h 1219200"/>
              <a:gd name="connsiteX2-15" fmla="*/ 1246399 w 1246399"/>
              <a:gd name="connsiteY2-16" fmla="*/ 1219200 h 1219200"/>
              <a:gd name="connsiteX3-17" fmla="*/ 307 w 1246399"/>
              <a:gd name="connsiteY3-18" fmla="*/ 1219200 h 1219200"/>
              <a:gd name="connsiteX4-19" fmla="*/ 7234 w 1246399"/>
              <a:gd name="connsiteY4-20" fmla="*/ 41564 h 1219200"/>
              <a:gd name="connsiteX5-21" fmla="*/ 307 w 1246399"/>
              <a:gd name="connsiteY5-22" fmla="*/ 0 h 1219200"/>
              <a:gd name="connsiteX0-23" fmla="*/ 3 w 1246095"/>
              <a:gd name="connsiteY0-24" fmla="*/ 0 h 1219200"/>
              <a:gd name="connsiteX1-25" fmla="*/ 1246095 w 1246095"/>
              <a:gd name="connsiteY1-26" fmla="*/ 0 h 1219200"/>
              <a:gd name="connsiteX2-27" fmla="*/ 1246095 w 1246095"/>
              <a:gd name="connsiteY2-28" fmla="*/ 1219200 h 1219200"/>
              <a:gd name="connsiteX3-29" fmla="*/ 3 w 1246095"/>
              <a:gd name="connsiteY3-30" fmla="*/ 1219200 h 1219200"/>
              <a:gd name="connsiteX4-31" fmla="*/ 6930 w 1246095"/>
              <a:gd name="connsiteY4-32" fmla="*/ 41564 h 1219200"/>
              <a:gd name="connsiteX5-33" fmla="*/ 3 w 1246095"/>
              <a:gd name="connsiteY5-34" fmla="*/ 0 h 1219200"/>
              <a:gd name="connsiteX0-35" fmla="*/ 11917 w 1258009"/>
              <a:gd name="connsiteY0-36" fmla="*/ 0 h 1219200"/>
              <a:gd name="connsiteX1-37" fmla="*/ 1258009 w 1258009"/>
              <a:gd name="connsiteY1-38" fmla="*/ 0 h 1219200"/>
              <a:gd name="connsiteX2-39" fmla="*/ 1258009 w 1258009"/>
              <a:gd name="connsiteY2-40" fmla="*/ 1219200 h 1219200"/>
              <a:gd name="connsiteX3-41" fmla="*/ 11917 w 1258009"/>
              <a:gd name="connsiteY3-42" fmla="*/ 1219200 h 1219200"/>
              <a:gd name="connsiteX4-43" fmla="*/ 441405 w 1258009"/>
              <a:gd name="connsiteY4-44" fmla="*/ 625256 h 1219200"/>
              <a:gd name="connsiteX5-45" fmla="*/ 18844 w 1258009"/>
              <a:gd name="connsiteY5-46" fmla="*/ 41564 h 1219200"/>
              <a:gd name="connsiteX6" fmla="*/ 11917 w 1258009"/>
              <a:gd name="connsiteY6" fmla="*/ 0 h 121920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21" y="connsiteY5-22"/>
              </a:cxn>
              <a:cxn ang="0">
                <a:pos x="connsiteX6" y="connsiteY6"/>
              </a:cxn>
            </a:cxnLst>
            <a:rect l="l" t="t" r="r" b="b"/>
            <a:pathLst>
              <a:path w="1258009" h="1219200">
                <a:moveTo>
                  <a:pt x="11917" y="0"/>
                </a:moveTo>
                <a:lnTo>
                  <a:pt x="1258009" y="0"/>
                </a:lnTo>
                <a:lnTo>
                  <a:pt x="1258009" y="1219200"/>
                </a:lnTo>
                <a:lnTo>
                  <a:pt x="11917" y="1219200"/>
                </a:lnTo>
                <a:cubicBezTo>
                  <a:pt x="-84929" y="1123024"/>
                  <a:pt x="440251" y="821529"/>
                  <a:pt x="441405" y="625256"/>
                </a:cubicBezTo>
                <a:cubicBezTo>
                  <a:pt x="442560" y="428983"/>
                  <a:pt x="129680" y="148589"/>
                  <a:pt x="18844" y="41564"/>
                </a:cubicBezTo>
                <a:lnTo>
                  <a:pt x="11917" y="0"/>
                </a:lnTo>
                <a:close/>
              </a:path>
            </a:pathLst>
          </a:cu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buClrTx/>
              <a:defRPr/>
            </a:pPr>
            <a:endParaRPr lang="en-US" sz="1350" kern="1200" dirty="0">
              <a:solidFill>
                <a:prstClr val="white"/>
              </a:solidFill>
              <a:latin typeface="Calibri"/>
              <a:ea typeface="Arial-Rounded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="" xmlns:a16="http://schemas.microsoft.com/office/drawing/2014/main" id="{C0C2327F-772D-471F-A831-A1DEF1E65AF1}"/>
              </a:ext>
            </a:extLst>
          </p:cNvPr>
          <p:cNvGrpSpPr/>
          <p:nvPr userDrawn="1"/>
        </p:nvGrpSpPr>
        <p:grpSpPr>
          <a:xfrm>
            <a:off x="825316" y="2087841"/>
            <a:ext cx="1861680" cy="1924493"/>
            <a:chOff x="1149549" y="1066515"/>
            <a:chExt cx="992332" cy="992332"/>
          </a:xfrm>
          <a:solidFill>
            <a:srgbClr val="F79646">
              <a:lumMod val="75000"/>
            </a:srgbClr>
          </a:solidFill>
        </p:grpSpPr>
        <p:sp>
          <p:nvSpPr>
            <p:cNvPr id="25" name="Oval 24">
              <a:extLst>
                <a:ext uri="{FF2B5EF4-FFF2-40B4-BE49-F238E27FC236}">
                  <a16:creationId xmlns="" xmlns:a16="http://schemas.microsoft.com/office/drawing/2014/main" id="{53C7C092-C2E1-4EAB-81DD-9FBC247ABEE4}"/>
                </a:ext>
              </a:extLst>
            </p:cNvPr>
            <p:cNvSpPr/>
            <p:nvPr/>
          </p:nvSpPr>
          <p:spPr>
            <a:xfrm>
              <a:off x="1149549" y="1066515"/>
              <a:ext cx="992332" cy="992332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26" name="Oval 25">
              <a:extLst>
                <a:ext uri="{FF2B5EF4-FFF2-40B4-BE49-F238E27FC236}">
                  <a16:creationId xmlns="" xmlns:a16="http://schemas.microsoft.com/office/drawing/2014/main" id="{B55C85B9-5AD0-477D-800F-329C4602AFE8}"/>
                </a:ext>
              </a:extLst>
            </p:cNvPr>
            <p:cNvSpPr/>
            <p:nvPr/>
          </p:nvSpPr>
          <p:spPr>
            <a:xfrm>
              <a:off x="1188515" y="1081392"/>
              <a:ext cx="914400" cy="914400"/>
            </a:xfrm>
            <a:prstGeom prst="ellipse">
              <a:avLst/>
            </a:prstGeom>
            <a:grp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6858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endParaRPr kumimoji="0" lang="en-US" sz="135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Arial-Rounded"/>
                <a:cs typeface="+mn-cs"/>
                <a:sym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929A2D4-A6E4-4062-8DEA-65CE7EA4FE50}"/>
              </a:ext>
            </a:extLst>
          </p:cNvPr>
          <p:cNvSpPr txBox="1"/>
          <p:nvPr userDrawn="1"/>
        </p:nvSpPr>
        <p:spPr>
          <a:xfrm>
            <a:off x="9271945" y="647341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687126706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>
      <p:bgPr>
        <a:solidFill>
          <a:srgbClr val="E6CD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9F4ACC47-C9C6-4F81-BB25-DACCF7DD0A1C}"/>
              </a:ext>
            </a:extLst>
          </p:cNvPr>
          <p:cNvSpPr/>
          <p:nvPr userDrawn="1"/>
        </p:nvSpPr>
        <p:spPr>
          <a:xfrm>
            <a:off x="280793" y="1122217"/>
            <a:ext cx="11691467" cy="5523131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A889CC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373B789B-7F2E-4429-A489-1553207A25DE}"/>
              </a:ext>
            </a:extLst>
          </p:cNvPr>
          <p:cNvGrpSpPr/>
          <p:nvPr userDrawn="1"/>
        </p:nvGrpSpPr>
        <p:grpSpPr>
          <a:xfrm>
            <a:off x="377049" y="255821"/>
            <a:ext cx="2630602" cy="2047390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E4EE6655-F091-4A19-B7C1-4C7F8015D865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A889CC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181BBDEA-EA5F-44EB-9888-7D77B1301735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E7A3F90-C945-4A54-87CF-B865A1B2E4B3}"/>
                </a:ext>
              </a:extLst>
            </p:cNvPr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69097871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931299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solidFill>
          <a:srgbClr val="FFE5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8AC413F-1C14-4F01-95DF-C21A0294F3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523D60F7-56F1-4181-BD85-F81551044A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8DF30DBA-58E9-471D-B31C-7704066C1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6A268F58-8D48-4EEB-8630-35022767B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17">
            <a:extLst>
              <a:ext uri="{FF2B5EF4-FFF2-40B4-BE49-F238E27FC236}">
                <a16:creationId xmlns="" xmlns:a16="http://schemas.microsoft.com/office/drawing/2014/main" id="{11AD8B8B-499E-4064-9606-1DD7568A748C}"/>
              </a:ext>
            </a:extLst>
          </p:cNvPr>
          <p:cNvSpPr/>
          <p:nvPr userDrawn="1"/>
        </p:nvSpPr>
        <p:spPr>
          <a:xfrm>
            <a:off x="280793" y="1122217"/>
            <a:ext cx="11697847" cy="5599257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FC7D77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D4D309D3-D471-4F60-BAF5-84FC57DE863F}"/>
              </a:ext>
            </a:extLst>
          </p:cNvPr>
          <p:cNvGrpSpPr/>
          <p:nvPr userDrawn="1"/>
        </p:nvGrpSpPr>
        <p:grpSpPr>
          <a:xfrm>
            <a:off x="377049" y="255821"/>
            <a:ext cx="2632037" cy="2075610"/>
            <a:chOff x="237072" y="234585"/>
            <a:chExt cx="1448294" cy="1448294"/>
          </a:xfrm>
        </p:grpSpPr>
        <p:sp>
          <p:nvSpPr>
            <p:cNvPr id="13" name="Oval 12">
              <a:extLst>
                <a:ext uri="{FF2B5EF4-FFF2-40B4-BE49-F238E27FC236}">
                  <a16:creationId xmlns="" xmlns:a16="http://schemas.microsoft.com/office/drawing/2014/main" id="{79D3C1B0-FB97-45E0-B76D-1C8A801FEE3A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FC7D77">
                <a:lumMod val="40000"/>
                <a:lumOff val="60000"/>
              </a:srgbClr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="" xmlns:a16="http://schemas.microsoft.com/office/drawing/2014/main" id="{4794393D-301C-4659-BBCA-281D2C010711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50A22E59-CF8B-4136-A69F-75E63F01160F}"/>
                </a:ext>
              </a:extLst>
            </p:cNvPr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22165286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180039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7">
            <a:extLst>
              <a:ext uri="{FF2B5EF4-FFF2-40B4-BE49-F238E27FC236}">
                <a16:creationId xmlns="" xmlns:a16="http://schemas.microsoft.com/office/drawing/2014/main" id="{F00510D4-679A-4B44-AFFD-FD1FF3551A62}"/>
              </a:ext>
            </a:extLst>
          </p:cNvPr>
          <p:cNvSpPr/>
          <p:nvPr userDrawn="1"/>
        </p:nvSpPr>
        <p:spPr>
          <a:xfrm>
            <a:off x="280793" y="1122218"/>
            <a:ext cx="11720707" cy="5564332"/>
          </a:xfrm>
          <a:prstGeom prst="rect">
            <a:avLst/>
          </a:prstGeom>
          <a:solidFill>
            <a:srgbClr val="FFFFFF"/>
          </a:solidFill>
          <a:ln w="25400" cap="flat" cmpd="sng" algn="ctr">
            <a:solidFill>
              <a:srgbClr val="00B05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en-US" sz="1400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/>
              <a:ea typeface="Arial-Rounded"/>
              <a:cs typeface="+mn-cs"/>
              <a:sym typeface="Arial"/>
            </a:endParaRPr>
          </a:p>
        </p:txBody>
      </p:sp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72B9509B-2605-49B8-82AA-4026BF3B536B}"/>
              </a:ext>
            </a:extLst>
          </p:cNvPr>
          <p:cNvGrpSpPr/>
          <p:nvPr userDrawn="1"/>
        </p:nvGrpSpPr>
        <p:grpSpPr>
          <a:xfrm>
            <a:off x="377049" y="255820"/>
            <a:ext cx="2637181" cy="2062663"/>
            <a:chOff x="237072" y="234585"/>
            <a:chExt cx="1448294" cy="1448294"/>
          </a:xfrm>
        </p:grpSpPr>
        <p:sp>
          <p:nvSpPr>
            <p:cNvPr id="15" name="Oval 14">
              <a:extLst>
                <a:ext uri="{FF2B5EF4-FFF2-40B4-BE49-F238E27FC236}">
                  <a16:creationId xmlns="" xmlns:a16="http://schemas.microsoft.com/office/drawing/2014/main" id="{7E9B5808-68F7-4A14-A759-6246698FF09F}"/>
                </a:ext>
              </a:extLst>
            </p:cNvPr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DD9337EE-9449-4FAF-8ADB-03892A796D0C}"/>
                </a:ext>
              </a:extLst>
            </p:cNvPr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rgbClr val="FFFFFF"/>
            </a:solidFill>
            <a:ln w="25400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="" xmlns:a16="http://schemas.microsoft.com/office/drawing/2014/main" id="{7229F8EB-2732-4CE9-8470-DB69792CAA1E}"/>
                </a:ext>
              </a:extLst>
            </p:cNvPr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 cap="flat" cmpd="sng" algn="ctr">
              <a:solidFill>
                <a:srgbClr val="BAE5E4">
                  <a:lumMod val="25000"/>
                </a:srgbClr>
              </a:solidFill>
              <a:prstDash val="dash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BAE5E4"/>
                </a:solidFill>
                <a:effectLst/>
                <a:uLnTx/>
                <a:uFillTx/>
                <a:latin typeface="Arial-Rounded"/>
                <a:ea typeface="Arial-Rounded"/>
                <a:cs typeface="+mn-cs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2815150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1">
          <a:blip r:embed="rId2">
            <a:lum/>
          </a:blip>
          <a:srcRect/>
          <a:stretch>
            <a:fillRect t="-21000" b="-2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51747C95-0654-4CFB-89B1-FBB04BE79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9B13C135-2EE2-4584-B084-345C0B088A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2E1CE5B-AD0C-4FF0-917D-7437F60898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8DB618D-B73D-43D0-8377-801B77CE28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EBD0CC-E3E2-4331-AA06-EBB8ADD6037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1EF31C4-6B8F-44F1-993D-5947608914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5ACBA786-EC9B-4536-A5E3-FB7EC29F9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548519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319E4B4B-505B-43E2-987D-384A64AE44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BBB41F7E-7A02-4FF2-8AF5-A1AE59CD34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41E1E4-156A-4C10-BC26-D07F5C724AD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EBD0CC-E3E2-4331-AA06-EBB8ADD6037D}" type="datetimeFigureOut">
              <a:rPr lang="en-US" smtClean="0"/>
              <a:t>4/20/2023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57F9652-3E39-43EA-9F4E-489A7F3BC5F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26CC6A0-BF40-4ACA-867F-55115DA3FB3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634F2D-4F96-4A1A-A648-518B1AFE058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C0E103C9-1932-4B3D-B1A4-7EEDAA6CB569}"/>
              </a:ext>
            </a:extLst>
          </p:cNvPr>
          <p:cNvSpPr txBox="1"/>
          <p:nvPr userDrawn="1"/>
        </p:nvSpPr>
        <p:spPr>
          <a:xfrm>
            <a:off x="9250680" y="47238"/>
            <a:ext cx="34672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Hương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 </a:t>
            </a:r>
            <a:r>
              <a:rPr lang="en-US" sz="1200" kern="0" dirty="0" err="1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Thảo</a:t>
            </a:r>
            <a:r>
              <a:rPr lang="en-US" sz="1200" kern="0" dirty="0">
                <a:solidFill>
                  <a:schemeClr val="tx1">
                    <a:lumMod val="50000"/>
                    <a:lumOff val="50000"/>
                  </a:schemeClr>
                </a:solidFill>
                <a:cs typeface="Arial"/>
                <a:sym typeface="Arial"/>
              </a:rPr>
              <a:t>: tranthao121004@gmail.com</a:t>
            </a:r>
          </a:p>
        </p:txBody>
      </p:sp>
    </p:spTree>
    <p:extLst>
      <p:ext uri="{BB962C8B-B14F-4D97-AF65-F5344CB8AC3E}">
        <p14:creationId xmlns:p14="http://schemas.microsoft.com/office/powerpoint/2010/main" val="177043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slow">
    <p:randomBar dir="vert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.xml"/><Relationship Id="rId5" Type="http://schemas.openxmlformats.org/officeDocument/2006/relationships/image" Target="../media/image25.gif"/><Relationship Id="rId4" Type="http://schemas.openxmlformats.org/officeDocument/2006/relationships/image" Target="../media/image20.gi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0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Relationship Id="rId4" Type="http://schemas.microsoft.com/office/2007/relationships/hdphoto" Target="../media/hdphoto7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Relationship Id="rId6" Type="http://schemas.microsoft.com/office/2007/relationships/hdphoto" Target="../media/hdphoto4.wdp"/><Relationship Id="rId5" Type="http://schemas.openxmlformats.org/officeDocument/2006/relationships/image" Target="../media/image10.pn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microsoft.com/office/2007/relationships/hdphoto" Target="../media/hdphoto5.wdp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microsoft.com/office/2007/relationships/hdphoto" Target="../media/hdphoto5.wdp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6.xml"/><Relationship Id="rId5" Type="http://schemas.microsoft.com/office/2007/relationships/hdphoto" Target="../media/hdphoto5.wdp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F83A14C4-2ADB-431B-9A9C-30EF58B086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8605" y="2986567"/>
            <a:ext cx="4606289" cy="387143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7479C6D-4457-4FD6-8712-08CDB240C306}"/>
              </a:ext>
            </a:extLst>
          </p:cNvPr>
          <p:cNvSpPr txBox="1"/>
          <p:nvPr/>
        </p:nvSpPr>
        <p:spPr>
          <a:xfrm>
            <a:off x="1531620" y="1257300"/>
            <a:ext cx="99212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Chào mừng thầy cô và các em </a:t>
            </a:r>
          </a:p>
          <a:p>
            <a:pPr algn="ctr"/>
            <a:r>
              <a:rPr lang="en-US" sz="6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đến với môn Tiếng Việt</a:t>
            </a:r>
            <a:endParaRPr lang="en-US" sz="60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214912788"/>
      </p:ext>
    </p:extLst>
  </p:cSld>
  <p:clrMapOvr>
    <a:masterClrMapping/>
  </p:clrMapOvr>
  <p:transition spd="slow">
    <p:randomBar dir="vert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298" y="567660"/>
            <a:ext cx="2571490" cy="10772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33298" y="840140"/>
            <a:ext cx="235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b="1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toàn</a:t>
            </a:r>
            <a:r>
              <a:rPr lang="en-US" sz="3200" b="1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dirty="0" err="1">
                <a:solidFill>
                  <a:prstClr val="white"/>
                </a:solidFill>
                <a:latin typeface="Arial-Rounded"/>
                <a:ea typeface="Arial-Rounded"/>
              </a:rPr>
              <a:t>bài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628012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 err="1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Trả lời câu hỏi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0666622"/>
      </p:ext>
    </p:extLst>
  </p:cSld>
  <p:clrMapOvr>
    <a:masterClrMapping/>
  </p:clrMapOvr>
  <p:transition spd="slow"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7574" y="599769"/>
            <a:ext cx="9064073" cy="5388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394834" y="1708757"/>
            <a:ext cx="7489551" cy="31700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</a:p>
          <a:p>
            <a:pPr marL="285750" indent="-285750"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Học sinh cảm nhận được tình cảm</a:t>
            </a:r>
          </a:p>
          <a:p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của bạn nhỏ đối với bố.</a:t>
            </a:r>
          </a:p>
          <a:p>
            <a:pPr marL="285750" indent="-285750">
              <a:buFontTx/>
              <a:buChar char="-"/>
            </a:pPr>
            <a:r>
              <a:rPr lang="en-US" sz="400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Luyện đọc đúng phát âm.</a:t>
            </a:r>
          </a:p>
          <a:p>
            <a:endParaRPr lang="en-US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1428777"/>
      </p:ext>
    </p:extLst>
  </p:cSld>
  <p:clrMapOvr>
    <a:masterClrMapping/>
  </p:clrMapOvr>
  <p:transition spd="slow"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="" xmlns:a16="http://schemas.microsoft.com/office/drawing/2014/main" id="{399B0220-18C4-4F55-8EB1-63F469A0B247}"/>
              </a:ext>
            </a:extLst>
          </p:cNvPr>
          <p:cNvSpPr/>
          <p:nvPr/>
        </p:nvSpPr>
        <p:spPr>
          <a:xfrm>
            <a:off x="294502" y="297852"/>
            <a:ext cx="11602995" cy="6364705"/>
          </a:xfrm>
          <a:prstGeom prst="roundRect">
            <a:avLst>
              <a:gd name="adj" fmla="val 8319"/>
            </a:avLst>
          </a:prstGeom>
          <a:solidFill>
            <a:schemeClr val="bg1"/>
          </a:solidFill>
          <a:ln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4151965" y="1001503"/>
            <a:ext cx="463820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TRẢ LỜI CÂU HỎI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="" xmlns:a16="http://schemas.microsoft.com/office/drawing/2014/main" id="{1EE696DF-76E1-4A97-9B3A-174226DC8640}"/>
              </a:ext>
            </a:extLst>
          </p:cNvPr>
          <p:cNvSpPr txBox="1"/>
          <p:nvPr/>
        </p:nvSpPr>
        <p:spPr>
          <a:xfrm>
            <a:off x="2055646" y="1753696"/>
            <a:ext cx="902735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1.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dịp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="" xmlns:a16="http://schemas.microsoft.com/office/drawing/2014/main" id="{06B7E71D-61B9-43E5-ADFD-6EBD7E94A272}"/>
              </a:ext>
            </a:extLst>
          </p:cNvPr>
          <p:cNvSpPr txBox="1"/>
          <p:nvPr/>
        </p:nvSpPr>
        <p:spPr>
          <a:xfrm>
            <a:off x="1881459" y="2335850"/>
            <a:ext cx="9027355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thư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cho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dịp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gần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Tết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0F9BEFCD-C20C-4AED-85F9-80A2327A4898}"/>
              </a:ext>
            </a:extLst>
          </p:cNvPr>
          <p:cNvSpPr txBox="1"/>
          <p:nvPr/>
        </p:nvSpPr>
        <p:spPr>
          <a:xfrm>
            <a:off x="2061996" y="3246862"/>
            <a:ext cx="9027355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2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việc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đảo</a:t>
            </a:r>
            <a:r>
              <a:rPr lang="vi-VN" sz="3200" dirty="0">
                <a:latin typeface="+mj-lt"/>
              </a:rPr>
              <a:t>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847569C1-5B0A-4ABA-BE1A-0473F677D507}"/>
              </a:ext>
            </a:extLst>
          </p:cNvPr>
          <p:cNvSpPr txBox="1"/>
          <p:nvPr/>
        </p:nvSpPr>
        <p:spPr>
          <a:xfrm>
            <a:off x="1764004" y="3826194"/>
            <a:ext cx="9649182" cy="7381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75000"/>
                  </a:schemeClr>
                </a:solidFill>
                <a:latin typeface="+mj-lt"/>
                <a:sym typeface="Wingdings" panose="05000000000000000000" pitchFamily="2" charset="2"/>
              </a:rPr>
              <a:t>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Bố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bạn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nhỏ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đang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làm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công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việc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đảo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và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giữ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75000"/>
                  </a:schemeClr>
                </a:solidFill>
                <a:latin typeface="+mj-lt"/>
              </a:rPr>
              <a:t>trời</a:t>
            </a:r>
            <a:r>
              <a:rPr lang="en-US" sz="3200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</a:t>
            </a:r>
            <a:endParaRPr lang="vi-VN" sz="32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pic>
        <p:nvPicPr>
          <p:cNvPr id="4" name="Picture 3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9EBB5540-5E8A-4EDD-9AF3-C79DD1ED88D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342" y="297852"/>
            <a:ext cx="1976126" cy="1602264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22187966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1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AD757DE2-A05C-479D-997E-238682A6B6B2}"/>
              </a:ext>
            </a:extLst>
          </p:cNvPr>
          <p:cNvSpPr txBox="1"/>
          <p:nvPr/>
        </p:nvSpPr>
        <p:spPr>
          <a:xfrm>
            <a:off x="1613194" y="968712"/>
            <a:ext cx="9027355" cy="1468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3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?</a:t>
            </a:r>
          </a:p>
          <a:p>
            <a:pPr algn="just">
              <a:lnSpc>
                <a:spcPct val="150000"/>
              </a:lnSpc>
            </a:pPr>
            <a:r>
              <a:rPr lang="en-US" sz="3200" dirty="0">
                <a:latin typeface="+mj-lt"/>
              </a:rPr>
              <a:t>a. bánh </a:t>
            </a:r>
            <a:r>
              <a:rPr lang="en-US" sz="3200" dirty="0" err="1">
                <a:latin typeface="+mj-lt"/>
              </a:rPr>
              <a:t>chưng</a:t>
            </a:r>
            <a:r>
              <a:rPr lang="en-US" sz="3200" dirty="0">
                <a:latin typeface="+mj-lt"/>
              </a:rPr>
              <a:t>		b. </a:t>
            </a:r>
            <a:r>
              <a:rPr lang="en-US" sz="3200" dirty="0" err="1">
                <a:latin typeface="+mj-lt"/>
              </a:rPr>
              <a:t>hoa</a:t>
            </a:r>
            <a:r>
              <a:rPr lang="en-US" sz="3200" dirty="0">
                <a:latin typeface="+mj-lt"/>
              </a:rPr>
              <a:t>		c. </a:t>
            </a:r>
            <a:r>
              <a:rPr lang="en-US" sz="3200" dirty="0" err="1">
                <a:latin typeface="+mj-lt"/>
              </a:rPr>
              <a:t>thư</a:t>
            </a:r>
            <a:endParaRPr lang="vi-VN" sz="3200" dirty="0">
              <a:latin typeface="+mj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23" y="2437576"/>
            <a:ext cx="2284771" cy="228477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2437577"/>
            <a:ext cx="2590800" cy="22847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2542" y="2437577"/>
            <a:ext cx="2536723" cy="2284770"/>
          </a:xfrm>
          <a:prstGeom prst="rect">
            <a:avLst/>
          </a:prstGeom>
        </p:spPr>
      </p:pic>
      <p:sp>
        <p:nvSpPr>
          <p:cNvPr id="9" name="Oval 8">
            <a:extLst>
              <a:ext uri="{FF2B5EF4-FFF2-40B4-BE49-F238E27FC236}">
                <a16:creationId xmlns="" xmlns:a16="http://schemas.microsoft.com/office/drawing/2014/main" id="{15CE484B-FCD6-E04C-8FE9-353EE3781FA9}"/>
              </a:ext>
            </a:extLst>
          </p:cNvPr>
          <p:cNvSpPr/>
          <p:nvPr/>
        </p:nvSpPr>
        <p:spPr>
          <a:xfrm>
            <a:off x="7986441" y="1925512"/>
            <a:ext cx="512064" cy="5120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>
              <a:buClr>
                <a:srgbClr val="000000"/>
              </a:buClr>
            </a:pPr>
            <a:endParaRPr lang="x-none" sz="2800" kern="0">
              <a:solidFill>
                <a:srgbClr val="BAE5E4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63636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=""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1225" y="4313786"/>
            <a:ext cx="6354013" cy="20784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0BB02552-77BA-4AA1-8D6D-72E260B2C55A}"/>
              </a:ext>
            </a:extLst>
          </p:cNvPr>
          <p:cNvSpPr txBox="1"/>
          <p:nvPr/>
        </p:nvSpPr>
        <p:spPr>
          <a:xfrm>
            <a:off x="2209724" y="1017705"/>
            <a:ext cx="10132541" cy="2576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4</a:t>
            </a:r>
            <a:r>
              <a:rPr lang="vi-VN" sz="3200" b="1" dirty="0">
                <a:solidFill>
                  <a:schemeClr val="accent6">
                    <a:lumMod val="75000"/>
                  </a:schemeClr>
                </a:solidFill>
                <a:latin typeface="+mj-lt"/>
              </a:rPr>
              <a:t>. </a:t>
            </a:r>
            <a:r>
              <a:rPr lang="en-US" sz="3200" dirty="0">
                <a:latin typeface="+mj-lt"/>
              </a:rPr>
              <a:t>Theo </a:t>
            </a: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khổ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thơ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cuối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muốn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nói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vệ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biển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vùng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trời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quê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hương</a:t>
            </a:r>
            <a:r>
              <a:rPr lang="en-US" sz="3200" dirty="0">
                <a:latin typeface="+mj-lt"/>
              </a:rPr>
              <a:t>.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ở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.</a:t>
            </a:r>
          </a:p>
          <a:p>
            <a:pPr marL="457189" indent="-457189" algn="just">
              <a:lnSpc>
                <a:spcPct val="130000"/>
              </a:lnSpc>
              <a:buAutoNum type="alphaLcPeriod"/>
            </a:pP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sóng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chắn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gió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="" xmlns:a16="http://schemas.microsoft.com/office/drawing/2014/main" id="{51BDE8B2-3902-47FA-9C90-6AA484AA307E}"/>
              </a:ext>
            </a:extLst>
          </p:cNvPr>
          <p:cNvSpPr/>
          <p:nvPr/>
        </p:nvSpPr>
        <p:spPr>
          <a:xfrm>
            <a:off x="2127975" y="1705079"/>
            <a:ext cx="573405" cy="60837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endParaRPr lang="vi-VN" sz="3200">
              <a:latin typeface="+mj-lt"/>
            </a:endParaRPr>
          </a:p>
        </p:txBody>
      </p:sp>
      <p:pic>
        <p:nvPicPr>
          <p:cNvPr id="6" name="Picture 5" descr="A picture containing text, toy, doll, vector graphics&#10;&#10;Description automatically generated">
            <a:extLst>
              <a:ext uri="{FF2B5EF4-FFF2-40B4-BE49-F238E27FC236}">
                <a16:creationId xmlns="" xmlns:a16="http://schemas.microsoft.com/office/drawing/2014/main" id="{3A4A6F08-106A-4E9A-885B-931A2103D23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9860" y="4551865"/>
            <a:ext cx="1976126" cy="1602264"/>
          </a:xfrm>
          <a:prstGeom prst="rect">
            <a:avLst/>
          </a:prstGeom>
        </p:spPr>
      </p:pic>
      <p:pic>
        <p:nvPicPr>
          <p:cNvPr id="5" name="Picture 4" descr="A picture containing text, businesscard&#10;&#10;Description automatically generated">
            <a:extLst>
              <a:ext uri="{FF2B5EF4-FFF2-40B4-BE49-F238E27FC236}">
                <a16:creationId xmlns="" xmlns:a16="http://schemas.microsoft.com/office/drawing/2014/main" id="{7F9F5EFE-A1CA-4721-B5A0-1352613AD2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19" y="1463591"/>
            <a:ext cx="1739356" cy="162022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087602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2B3C640-F03B-425E-A52D-2C4171A986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2295" y="811161"/>
            <a:ext cx="7390131" cy="5197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94592983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4" y="105024"/>
            <a:ext cx="629002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936326" y="1063488"/>
            <a:ext cx="499765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804290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1316" y="0"/>
            <a:ext cx="912925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98996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4051" y="-66368"/>
            <a:ext cx="85835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1625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Bộ SGK Lớp 6 - Kết nối tri thức với cuộc sống - Công ty Cổ phần Đầu tư và  Phát triển Giáo dục Phương Nam">
            <a:extLst>
              <a:ext uri="{FF2B5EF4-FFF2-40B4-BE49-F238E27FC236}">
                <a16:creationId xmlns="" xmlns:a16="http://schemas.microsoft.com/office/drawing/2014/main" id="{D1A59C5F-5E2A-465C-A839-19558C4E4B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860" y="507124"/>
            <a:ext cx="1715388" cy="171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="" xmlns:a16="http://schemas.microsoft.com/office/drawing/2014/main" id="{AA3C7FBB-0134-41F0-9437-48D957ABC2A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2170"/>
          <a:stretch/>
        </p:blipFill>
        <p:spPr>
          <a:xfrm>
            <a:off x="3965441" y="507124"/>
            <a:ext cx="6209919" cy="5843752"/>
          </a:xfrm>
          <a:prstGeom prst="flowChartConnector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68213920"/>
      </p:ext>
    </p:extLst>
  </p:cSld>
  <p:clrMapOvr>
    <a:masterClrMapping/>
  </p:clrMapOvr>
  <p:transition spd="slow"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0529" y="0"/>
            <a:ext cx="840658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96968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C178B17-0347-413B-A63D-7D284C23EBAE}"/>
              </a:ext>
            </a:extLst>
          </p:cNvPr>
          <p:cNvSpPr txBox="1"/>
          <p:nvPr/>
        </p:nvSpPr>
        <p:spPr>
          <a:xfrm>
            <a:off x="3762057" y="1425413"/>
            <a:ext cx="5039043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9600" b="1" i="0" u="none" strike="noStrike" kern="1200" cap="none" spc="0" normalizeH="0" baseline="0" noProof="0" dirty="0">
                <a:ln w="0"/>
                <a:solidFill>
                  <a:srgbClr val="4472C4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uLnTx/>
                <a:uFillTx/>
                <a:latin typeface="Arial-Rounded"/>
                <a:ea typeface="Microsoft YaHei" panose="020B0503020204020204" charset="-122"/>
                <a:cs typeface="Verdana" panose="020B0604030504040204" charset="0"/>
                <a:sym typeface="+mn-ea"/>
              </a:rPr>
              <a:t>LUYỆN TẬP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/>
              <a:ea typeface="Arial-Rounded"/>
              <a:cs typeface="Verdana" panose="020B060403050404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09746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256859" y="393291"/>
            <a:ext cx="3731636" cy="1182971"/>
            <a:chOff x="549644" y="540772"/>
            <a:chExt cx="2798727" cy="887228"/>
          </a:xfrm>
        </p:grpSpPr>
        <p:pic>
          <p:nvPicPr>
            <p:cNvPr id="3" name="Picture 2" descr="20210409090849_wm_shs-tieng-viet-2-tap-1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169" t="35990" r="85076" b="58298"/>
            <a:stretch/>
          </p:blipFill>
          <p:spPr bwMode="auto">
            <a:xfrm>
              <a:off x="549644" y="540772"/>
              <a:ext cx="747486" cy="887228"/>
            </a:xfrm>
            <a:prstGeom prst="roundRect">
              <a:avLst>
                <a:gd name="adj" fmla="val 50000"/>
              </a:avLst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C07B3502-F58A-46C0-88F8-3DE26F98CD3F}"/>
                </a:ext>
              </a:extLst>
            </p:cNvPr>
            <p:cNvSpPr txBox="1"/>
            <p:nvPr/>
          </p:nvSpPr>
          <p:spPr>
            <a:xfrm>
              <a:off x="923387" y="627964"/>
              <a:ext cx="2424984" cy="4878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Luyện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  <a:r>
                <a:rPr lang="en-US" sz="2800" b="1" dirty="0" err="1">
                  <a:solidFill>
                    <a:srgbClr val="17479D"/>
                  </a:solidFill>
                  <a:latin typeface="+mj-lt"/>
                </a:rPr>
                <a:t>tập</a:t>
              </a:r>
              <a:r>
                <a:rPr lang="en-US" sz="2800" b="1" dirty="0">
                  <a:solidFill>
                    <a:srgbClr val="17479D"/>
                  </a:solidFill>
                  <a:latin typeface="+mj-lt"/>
                </a:rPr>
                <a:t> </a:t>
              </a:r>
            </a:p>
          </p:txBody>
        </p:sp>
      </p:grp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044918" y="1449572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1.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chỉ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</a:t>
            </a:r>
            <a:r>
              <a:rPr lang="en-US" sz="2800" dirty="0">
                <a:latin typeface="+mj-lt"/>
              </a:rPr>
              <a:t>? </a:t>
            </a:r>
            <a:r>
              <a:rPr lang="en-US" sz="2800" dirty="0" err="1">
                <a:latin typeface="+mj-lt"/>
              </a:rPr>
              <a:t>Từ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ngữ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nào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chỉ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hành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động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của</a:t>
            </a:r>
            <a:r>
              <a:rPr lang="en-US" sz="2800" dirty="0">
                <a:latin typeface="+mj-lt"/>
              </a:rPr>
              <a:t> con?</a:t>
            </a:r>
            <a:endParaRPr lang="vi-VN" sz="2800" dirty="0">
              <a:latin typeface="+mj-lt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838F5B7B-B24F-46F6-B34C-65F63C7DC780}"/>
              </a:ext>
            </a:extLst>
          </p:cNvPr>
          <p:cNvSpPr txBox="1"/>
          <p:nvPr/>
        </p:nvSpPr>
        <p:spPr>
          <a:xfrm>
            <a:off x="2155487" y="4944469"/>
            <a:ext cx="8102164" cy="1296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solidFill>
                  <a:srgbClr val="FF0000"/>
                </a:solidFill>
                <a:latin typeface="+mj-lt"/>
              </a:rPr>
              <a:t>2. </a:t>
            </a:r>
            <a:r>
              <a:rPr lang="en-US" sz="2800" dirty="0" err="1">
                <a:latin typeface="+mj-lt"/>
              </a:rPr>
              <a:t>Thay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lời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bạn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nhỏ</a:t>
            </a:r>
            <a:r>
              <a:rPr lang="en-US" sz="2800" dirty="0">
                <a:latin typeface="+mj-lt"/>
              </a:rPr>
              <a:t>, </a:t>
            </a:r>
            <a:r>
              <a:rPr lang="en-US" sz="2800" dirty="0" err="1">
                <a:latin typeface="+mj-lt"/>
              </a:rPr>
              <a:t>nói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một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câu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thể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hiện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tình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cảm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đối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với</a:t>
            </a:r>
            <a:r>
              <a:rPr lang="en-US" sz="2800" dirty="0">
                <a:latin typeface="+mj-lt"/>
              </a:rPr>
              <a:t> </a:t>
            </a:r>
            <a:r>
              <a:rPr lang="en-US" sz="2800" dirty="0" err="1">
                <a:latin typeface="+mj-lt"/>
              </a:rPr>
              <a:t>bố</a:t>
            </a:r>
            <a:r>
              <a:rPr lang="en-US" sz="2800" dirty="0">
                <a:latin typeface="+mj-lt"/>
              </a:rPr>
              <a:t>.</a:t>
            </a:r>
            <a:endParaRPr lang="vi-VN" sz="2800" dirty="0">
              <a:latin typeface="+mj-lt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5F5DD3F4-27E8-4A06-8505-002996736AF1}"/>
              </a:ext>
            </a:extLst>
          </p:cNvPr>
          <p:cNvGrpSpPr/>
          <p:nvPr/>
        </p:nvGrpSpPr>
        <p:grpSpPr>
          <a:xfrm>
            <a:off x="3456098" y="2936270"/>
            <a:ext cx="5500942" cy="1674209"/>
            <a:chOff x="1282843" y="2048222"/>
            <a:chExt cx="4125706" cy="1255657"/>
          </a:xfrm>
        </p:grpSpPr>
        <p:grpSp>
          <p:nvGrpSpPr>
            <p:cNvPr id="10" name="Group 9">
              <a:extLst>
                <a:ext uri="{FF2B5EF4-FFF2-40B4-BE49-F238E27FC236}">
                  <a16:creationId xmlns="" xmlns:a16="http://schemas.microsoft.com/office/drawing/2014/main" id="{FD9DF010-8657-4BDB-9FA5-C49EFFC86EE5}"/>
                </a:ext>
              </a:extLst>
            </p:cNvPr>
            <p:cNvGrpSpPr/>
            <p:nvPr/>
          </p:nvGrpSpPr>
          <p:grpSpPr>
            <a:xfrm>
              <a:off x="2962973" y="2048222"/>
              <a:ext cx="770796" cy="422206"/>
              <a:chOff x="2422730" y="2381605"/>
              <a:chExt cx="770796" cy="422206"/>
            </a:xfrm>
          </p:grpSpPr>
          <p:sp>
            <p:nvSpPr>
              <p:cNvPr id="30" name="Oval 29">
                <a:extLst>
                  <a:ext uri="{FF2B5EF4-FFF2-40B4-BE49-F238E27FC236}">
                    <a16:creationId xmlns="" xmlns:a16="http://schemas.microsoft.com/office/drawing/2014/main" id="{A9CAF4EE-8531-46A6-91D6-B07A16050743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+mj-lt"/>
                </a:endParaRP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="" xmlns:a16="http://schemas.microsoft.com/office/drawing/2014/main" id="{1FF5C474-8DD4-483C-BBCE-6F999D02A82D}"/>
                  </a:ext>
                </a:extLst>
              </p:cNvPr>
              <p:cNvSpPr txBox="1"/>
              <p:nvPr/>
            </p:nvSpPr>
            <p:spPr>
              <a:xfrm>
                <a:off x="2591602" y="2405768"/>
                <a:ext cx="433052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bố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33" name="Group 32">
              <a:extLst>
                <a:ext uri="{FF2B5EF4-FFF2-40B4-BE49-F238E27FC236}">
                  <a16:creationId xmlns="" xmlns:a16="http://schemas.microsoft.com/office/drawing/2014/main" id="{DDD50BE8-1BB5-4FEE-8AF7-CCF10F6CD70C}"/>
                </a:ext>
              </a:extLst>
            </p:cNvPr>
            <p:cNvGrpSpPr/>
            <p:nvPr/>
          </p:nvGrpSpPr>
          <p:grpSpPr>
            <a:xfrm>
              <a:off x="2962973" y="2865310"/>
              <a:ext cx="770796" cy="422206"/>
              <a:chOff x="2422730" y="2381605"/>
              <a:chExt cx="770796" cy="422206"/>
            </a:xfrm>
          </p:grpSpPr>
          <p:sp>
            <p:nvSpPr>
              <p:cNvPr id="34" name="Oval 33">
                <a:extLst>
                  <a:ext uri="{FF2B5EF4-FFF2-40B4-BE49-F238E27FC236}">
                    <a16:creationId xmlns="" xmlns:a16="http://schemas.microsoft.com/office/drawing/2014/main" id="{CFD5B424-B5DF-46F6-8B42-6702B9006264}"/>
                  </a:ext>
                </a:extLst>
              </p:cNvPr>
              <p:cNvSpPr/>
              <p:nvPr/>
            </p:nvSpPr>
            <p:spPr>
              <a:xfrm>
                <a:off x="2422730" y="2381605"/>
                <a:ext cx="770796" cy="422206"/>
              </a:xfrm>
              <a:prstGeom prst="ellipse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  <a:effectLst>
                <a:outerShdw blurRad="50800" dist="38100" dir="8100000" algn="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>
                  <a:latin typeface="+mj-lt"/>
                </a:endParaRP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="" xmlns:a16="http://schemas.microsoft.com/office/drawing/2014/main" id="{BE2F8F1D-7C94-4D04-AC80-A18FAF085365}"/>
                  </a:ext>
                </a:extLst>
              </p:cNvPr>
              <p:cNvSpPr txBox="1"/>
              <p:nvPr/>
            </p:nvSpPr>
            <p:spPr>
              <a:xfrm>
                <a:off x="2535097" y="2405768"/>
                <a:ext cx="546063" cy="3924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>
                    <a:latin typeface="+mj-lt"/>
                  </a:rPr>
                  <a:t>con</a:t>
                </a:r>
              </a:p>
            </p:txBody>
          </p:sp>
        </p:grpSp>
        <p:grpSp>
          <p:nvGrpSpPr>
            <p:cNvPr id="11" name="Group 10">
              <a:extLst>
                <a:ext uri="{FF2B5EF4-FFF2-40B4-BE49-F238E27FC236}">
                  <a16:creationId xmlns="" xmlns:a16="http://schemas.microsoft.com/office/drawing/2014/main" id="{3D0EED38-6F07-4D69-984A-836DC3A93D84}"/>
                </a:ext>
              </a:extLst>
            </p:cNvPr>
            <p:cNvGrpSpPr/>
            <p:nvPr/>
          </p:nvGrpSpPr>
          <p:grpSpPr>
            <a:xfrm>
              <a:off x="1282843" y="2080114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6" name="Rectangle: Rounded Corners 35">
                <a:extLst>
                  <a:ext uri="{FF2B5EF4-FFF2-40B4-BE49-F238E27FC236}">
                    <a16:creationId xmlns="" xmlns:a16="http://schemas.microsoft.com/office/drawing/2014/main" id="{9465F855-C7D7-4551-AC91-E12C66220512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37" name="TextBox 36">
                <a:extLst>
                  <a:ext uri="{FF2B5EF4-FFF2-40B4-BE49-F238E27FC236}">
                    <a16:creationId xmlns="" xmlns:a16="http://schemas.microsoft.com/office/drawing/2014/main" id="{225A9E0F-43E3-443E-9C0B-E30A9E841CC0}"/>
                  </a:ext>
                </a:extLst>
              </p:cNvPr>
              <p:cNvSpPr txBox="1"/>
              <p:nvPr/>
            </p:nvSpPr>
            <p:spPr>
              <a:xfrm>
                <a:off x="679840" y="2087781"/>
                <a:ext cx="998110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giữ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đảo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="" xmlns:a16="http://schemas.microsoft.com/office/drawing/2014/main" id="{CA42CAE4-1D86-4BAB-9E2A-1DA3A968A980}"/>
                </a:ext>
              </a:extLst>
            </p:cNvPr>
            <p:cNvGrpSpPr/>
            <p:nvPr/>
          </p:nvGrpSpPr>
          <p:grpSpPr>
            <a:xfrm>
              <a:off x="1282843" y="2874901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0" name="Rectangle: Rounded Corners 39">
                <a:extLst>
                  <a:ext uri="{FF2B5EF4-FFF2-40B4-BE49-F238E27FC236}">
                    <a16:creationId xmlns="" xmlns:a16="http://schemas.microsoft.com/office/drawing/2014/main" id="{D5ACBE7A-3011-4E90-9D2B-4BB3E5DAA67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1" name="TextBox 40">
                <a:extLst>
                  <a:ext uri="{FF2B5EF4-FFF2-40B4-BE49-F238E27FC236}">
                    <a16:creationId xmlns="" xmlns:a16="http://schemas.microsoft.com/office/drawing/2014/main" id="{E8F04C37-464F-4387-A3CA-EACB925AF556}"/>
                  </a:ext>
                </a:extLst>
              </p:cNvPr>
              <p:cNvSpPr txBox="1"/>
              <p:nvPr/>
            </p:nvSpPr>
            <p:spPr>
              <a:xfrm>
                <a:off x="713505" y="2087781"/>
                <a:ext cx="930784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viết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thư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="" xmlns:a16="http://schemas.microsoft.com/office/drawing/2014/main" id="{EC0FACCF-297F-43FA-AF1E-C26E744F62EC}"/>
                </a:ext>
              </a:extLst>
            </p:cNvPr>
            <p:cNvGrpSpPr/>
            <p:nvPr/>
          </p:nvGrpSpPr>
          <p:grpSpPr>
            <a:xfrm>
              <a:off x="4289718" y="2072385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43" name="Rectangle: Rounded Corners 42">
                <a:extLst>
                  <a:ext uri="{FF2B5EF4-FFF2-40B4-BE49-F238E27FC236}">
                    <a16:creationId xmlns="" xmlns:a16="http://schemas.microsoft.com/office/drawing/2014/main" id="{E800B365-23A5-4AB7-8CAF-69E1D1E3C24F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="" xmlns:a16="http://schemas.microsoft.com/office/drawing/2014/main" id="{91CC06BE-02EB-405C-BE18-50EBA9EC7960}"/>
                  </a:ext>
                </a:extLst>
              </p:cNvPr>
              <p:cNvSpPr txBox="1"/>
              <p:nvPr/>
            </p:nvSpPr>
            <p:spPr>
              <a:xfrm>
                <a:off x="725528" y="2087781"/>
                <a:ext cx="906739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gửi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thư</a:t>
                </a:r>
                <a:endParaRPr lang="en-US" sz="2800" dirty="0">
                  <a:latin typeface="+mj-lt"/>
                </a:endParaRPr>
              </a:p>
            </p:txBody>
          </p:sp>
        </p:grpSp>
        <p:grpSp>
          <p:nvGrpSpPr>
            <p:cNvPr id="55" name="Group 54">
              <a:extLst>
                <a:ext uri="{FF2B5EF4-FFF2-40B4-BE49-F238E27FC236}">
                  <a16:creationId xmlns="" xmlns:a16="http://schemas.microsoft.com/office/drawing/2014/main" id="{7A0DFFAA-81ED-40F9-BFBE-896AF6076451}"/>
                </a:ext>
              </a:extLst>
            </p:cNvPr>
            <p:cNvGrpSpPr/>
            <p:nvPr/>
          </p:nvGrpSpPr>
          <p:grpSpPr>
            <a:xfrm>
              <a:off x="4289716" y="2873117"/>
              <a:ext cx="1118831" cy="428978"/>
              <a:chOff x="619482" y="2057958"/>
              <a:chExt cx="1118831" cy="428978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56" name="Rectangle: Rounded Corners 55">
                <a:extLst>
                  <a:ext uri="{FF2B5EF4-FFF2-40B4-BE49-F238E27FC236}">
                    <a16:creationId xmlns="" xmlns:a16="http://schemas.microsoft.com/office/drawing/2014/main" id="{41A40A9B-3947-4AF2-B0F2-9189218F1641}"/>
                  </a:ext>
                </a:extLst>
              </p:cNvPr>
              <p:cNvSpPr/>
              <p:nvPr/>
            </p:nvSpPr>
            <p:spPr>
              <a:xfrm>
                <a:off x="619482" y="2057958"/>
                <a:ext cx="1118831" cy="428978"/>
              </a:xfrm>
              <a:prstGeom prst="round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>
                  <a:latin typeface="+mj-lt"/>
                </a:endParaRPr>
              </a:p>
            </p:txBody>
          </p:sp>
          <p:sp>
            <p:nvSpPr>
              <p:cNvPr id="57" name="TextBox 56">
                <a:extLst>
                  <a:ext uri="{FF2B5EF4-FFF2-40B4-BE49-F238E27FC236}">
                    <a16:creationId xmlns="" xmlns:a16="http://schemas.microsoft.com/office/drawing/2014/main" id="{174C3A19-6CEA-403B-BE7D-CF43448EDAB2}"/>
                  </a:ext>
                </a:extLst>
              </p:cNvPr>
              <p:cNvSpPr txBox="1"/>
              <p:nvPr/>
            </p:nvSpPr>
            <p:spPr>
              <a:xfrm>
                <a:off x="727932" y="2087781"/>
                <a:ext cx="901930" cy="392415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2800" dirty="0" err="1">
                    <a:latin typeface="+mj-lt"/>
                  </a:rPr>
                  <a:t>giữ</a:t>
                </a:r>
                <a:r>
                  <a:rPr lang="en-US" sz="2800" dirty="0">
                    <a:latin typeface="+mj-lt"/>
                  </a:rPr>
                  <a:t> </a:t>
                </a:r>
                <a:r>
                  <a:rPr lang="en-US" sz="2800" dirty="0" err="1">
                    <a:latin typeface="+mj-lt"/>
                  </a:rPr>
                  <a:t>trời</a:t>
                </a:r>
                <a:endParaRPr lang="en-US" sz="2800" dirty="0">
                  <a:latin typeface="+mj-lt"/>
                </a:endParaRPr>
              </a:p>
            </p:txBody>
          </p:sp>
        </p:grpSp>
      </p:grpSp>
      <p:cxnSp>
        <p:nvCxnSpPr>
          <p:cNvPr id="59" name="Straight Arrow Connector 58">
            <a:extLst>
              <a:ext uri="{FF2B5EF4-FFF2-40B4-BE49-F238E27FC236}">
                <a16:creationId xmlns="" xmlns:a16="http://schemas.microsoft.com/office/drawing/2014/main" id="{77ECEA62-4995-4B89-B86A-44B65B4BCD86}"/>
              </a:ext>
            </a:extLst>
          </p:cNvPr>
          <p:cNvCxnSpPr>
            <a:stCxn id="30" idx="2"/>
            <a:endCxn id="36" idx="3"/>
          </p:cNvCxnSpPr>
          <p:nvPr/>
        </p:nvCxnSpPr>
        <p:spPr>
          <a:xfrm flipH="1">
            <a:off x="4947873" y="3217742"/>
            <a:ext cx="748399" cy="47037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>
            <a:extLst>
              <a:ext uri="{FF2B5EF4-FFF2-40B4-BE49-F238E27FC236}">
                <a16:creationId xmlns="" xmlns:a16="http://schemas.microsoft.com/office/drawing/2014/main" id="{3411F87F-FF29-49D5-8AA9-E493E6C4D377}"/>
              </a:ext>
            </a:extLst>
          </p:cNvPr>
          <p:cNvCxnSpPr>
            <a:cxnSpLocks/>
            <a:stCxn id="30" idx="6"/>
            <a:endCxn id="56" idx="1"/>
          </p:cNvCxnSpPr>
          <p:nvPr/>
        </p:nvCxnSpPr>
        <p:spPr>
          <a:xfrm>
            <a:off x="6723999" y="3217742"/>
            <a:ext cx="741263" cy="1104375"/>
          </a:xfrm>
          <a:prstGeom prst="straightConnector1">
            <a:avLst/>
          </a:prstGeom>
          <a:ln w="28575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Arrow Connector 62">
            <a:extLst>
              <a:ext uri="{FF2B5EF4-FFF2-40B4-BE49-F238E27FC236}">
                <a16:creationId xmlns="" xmlns:a16="http://schemas.microsoft.com/office/drawing/2014/main" id="{420E1D30-1B0A-47DA-96F8-8C0D725F9E53}"/>
              </a:ext>
            </a:extLst>
          </p:cNvPr>
          <p:cNvCxnSpPr/>
          <p:nvPr/>
        </p:nvCxnSpPr>
        <p:spPr>
          <a:xfrm flipH="1">
            <a:off x="4940737" y="4343572"/>
            <a:ext cx="748399" cy="47037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Arrow Connector 63">
            <a:extLst>
              <a:ext uri="{FF2B5EF4-FFF2-40B4-BE49-F238E27FC236}">
                <a16:creationId xmlns="" xmlns:a16="http://schemas.microsoft.com/office/drawing/2014/main" id="{F890DD03-2E4B-4F32-B626-7A538A421A12}"/>
              </a:ext>
            </a:extLst>
          </p:cNvPr>
          <p:cNvCxnSpPr>
            <a:cxnSpLocks/>
            <a:stCxn id="34" idx="6"/>
            <a:endCxn id="43" idx="1"/>
          </p:cNvCxnSpPr>
          <p:nvPr/>
        </p:nvCxnSpPr>
        <p:spPr>
          <a:xfrm flipV="1">
            <a:off x="6724000" y="3254474"/>
            <a:ext cx="741265" cy="1052719"/>
          </a:xfrm>
          <a:prstGeom prst="straightConnector1">
            <a:avLst/>
          </a:prstGeom>
          <a:ln w="28575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:p14="http://schemas.microsoft.com/office/powerpoint/2010/main" val="826959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2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 rot="16200000" flipV="1">
            <a:off x="2637125" y="-2667000"/>
            <a:ext cx="6858000" cy="12192000"/>
          </a:xfrm>
          <a:prstGeom prst="rect">
            <a:avLst/>
          </a:prstGeom>
        </p:spPr>
      </p:pic>
      <p:sp>
        <p:nvSpPr>
          <p:cNvPr id="21" name="20"/>
          <p:cNvSpPr/>
          <p:nvPr/>
        </p:nvSpPr>
        <p:spPr>
          <a:xfrm>
            <a:off x="4275390" y="2197892"/>
            <a:ext cx="5332043" cy="2462213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numCol="1" anchor="t" anchorCtr="0" compatLnSpc="1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1" i="0" u="none" strike="noStrike" kern="10" cap="none" spc="0" normalizeH="0" baseline="0" noProof="0" dirty="0">
                <a:ln w="9525">
                  <a:solidFill>
                    <a:prstClr val="white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5B9BD5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Calibri"/>
                <a:ea typeface="+mn-ea"/>
                <a:cs typeface="Times New Roman" panose="02020603050405020304"/>
              </a:rPr>
              <a:t>CỦNG CỐ BÀI HỌC</a:t>
            </a:r>
          </a:p>
        </p:txBody>
      </p:sp>
      <p:pic>
        <p:nvPicPr>
          <p:cNvPr id="18" name="Picture 2" descr="Kết nối tri thức với cuộc số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902" y="-27809"/>
            <a:ext cx="1422400" cy="14224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4" name="Group 13"/>
          <p:cNvGrpSpPr/>
          <p:nvPr/>
        </p:nvGrpSpPr>
        <p:grpSpPr>
          <a:xfrm>
            <a:off x="0" y="6557554"/>
            <a:ext cx="12194509" cy="328254"/>
            <a:chOff x="0" y="6557554"/>
            <a:chExt cx="12194509" cy="328254"/>
          </a:xfrm>
        </p:grpSpPr>
        <p:sp>
          <p:nvSpPr>
            <p:cNvPr id="15" name="Rectangle 14"/>
            <p:cNvSpPr/>
            <p:nvPr/>
          </p:nvSpPr>
          <p:spPr>
            <a:xfrm>
              <a:off x="2418028" y="6557554"/>
              <a:ext cx="2426910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826269" y="6557554"/>
              <a:ext cx="2479712" cy="328254"/>
            </a:xfrm>
            <a:prstGeom prst="rect">
              <a:avLst/>
            </a:prstGeom>
            <a:solidFill>
              <a:srgbClr val="ED2F6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300745" y="6557554"/>
              <a:ext cx="2479712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9714797" y="6557554"/>
              <a:ext cx="2479712" cy="328254"/>
            </a:xfrm>
            <a:prstGeom prst="rect">
              <a:avLst/>
            </a:prstGeom>
            <a:solidFill>
              <a:srgbClr val="F7AC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" name="Rectangle 23"/>
            <p:cNvSpPr/>
            <p:nvPr/>
          </p:nvSpPr>
          <p:spPr>
            <a:xfrm>
              <a:off x="0" y="6557554"/>
              <a:ext cx="2426910" cy="328254"/>
            </a:xfrm>
            <a:prstGeom prst="rect">
              <a:avLst/>
            </a:prstGeom>
            <a:solidFill>
              <a:srgbClr val="F15A8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pic>
        <p:nvPicPr>
          <p:cNvPr id="25" name="18"/>
          <p:cNvPicPr>
            <a:picLocks noChangeAspect="1"/>
          </p:cNvPicPr>
          <p:nvPr/>
        </p:nvPicPr>
        <p:blipFill rotWithShape="1">
          <a:blip r:embed="rId5" cstate="screen"/>
          <a:srcRect/>
          <a:stretch>
            <a:fillRect/>
          </a:stretch>
        </p:blipFill>
        <p:spPr>
          <a:xfrm>
            <a:off x="9714797" y="3429000"/>
            <a:ext cx="2263295" cy="3827929"/>
          </a:xfrm>
          <a:prstGeom prst="rect">
            <a:avLst/>
          </a:prstGeom>
        </p:spPr>
      </p:pic>
      <p:sp>
        <p:nvSpPr>
          <p:cNvPr id="5" name="Rectangle: Rounded Corners 4"/>
          <p:cNvSpPr/>
          <p:nvPr/>
        </p:nvSpPr>
        <p:spPr>
          <a:xfrm>
            <a:off x="-29682" y="5927821"/>
            <a:ext cx="3668232" cy="930349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Liên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hệ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giáo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án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FB: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Hương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Thảo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Gmail: tranthao121006@gmail.com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3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3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" grpId="0" bldLvl="0" animBg="1"/>
      <p:bldP spid="5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62F0A001-5C73-4CE1-A481-E0E19B1D57F0}"/>
              </a:ext>
            </a:extLst>
          </p:cNvPr>
          <p:cNvSpPr txBox="1"/>
          <p:nvPr/>
        </p:nvSpPr>
        <p:spPr>
          <a:xfrm>
            <a:off x="3040911" y="223284"/>
            <a:ext cx="972879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solidFill>
                  <a:schemeClr val="bg1"/>
                </a:solidFill>
              </a:rPr>
              <a:t>Thứ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ngày</a:t>
            </a:r>
            <a:r>
              <a:rPr lang="en-US" sz="4800" dirty="0">
                <a:solidFill>
                  <a:schemeClr val="bg1"/>
                </a:solidFill>
              </a:rPr>
              <a:t> … </a:t>
            </a:r>
            <a:r>
              <a:rPr lang="en-US" sz="4800" dirty="0" err="1">
                <a:solidFill>
                  <a:schemeClr val="bg1"/>
                </a:solidFill>
              </a:rPr>
              <a:t>tháng</a:t>
            </a:r>
            <a:r>
              <a:rPr lang="en-US" sz="4800" dirty="0">
                <a:solidFill>
                  <a:schemeClr val="bg1"/>
                </a:solidFill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="" xmlns:a16="http://schemas.microsoft.com/office/drawing/2014/main" id="{001E9399-0886-4DD5-BD74-FE6694FB7807}"/>
              </a:ext>
            </a:extLst>
          </p:cNvPr>
          <p:cNvSpPr txBox="1"/>
          <p:nvPr/>
        </p:nvSpPr>
        <p:spPr>
          <a:xfrm>
            <a:off x="1127050" y="2190307"/>
            <a:ext cx="120147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chemeClr val="bg1"/>
                </a:solidFill>
              </a:rPr>
              <a:t>Bài</a:t>
            </a:r>
            <a:r>
              <a:rPr lang="en-US" sz="5400" dirty="0">
                <a:solidFill>
                  <a:schemeClr val="bg1"/>
                </a:solidFill>
              </a:rPr>
              <a:t> 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5391446-C85F-483F-98CF-FBF2E3BC1DD8}"/>
              </a:ext>
            </a:extLst>
          </p:cNvPr>
          <p:cNvSpPr txBox="1"/>
          <p:nvPr/>
        </p:nvSpPr>
        <p:spPr>
          <a:xfrm>
            <a:off x="2328529" y="2528790"/>
            <a:ext cx="9027042" cy="900210"/>
          </a:xfrm>
          <a:prstGeom prst="rect">
            <a:avLst/>
          </a:prstGeom>
          <a:noFill/>
        </p:spPr>
        <p:txBody>
          <a:bodyPr wrap="square" lIns="68543" tIns="34272" rIns="68543" bIns="34272" rtlCol="0">
            <a:spAutoFit/>
          </a:bodyPr>
          <a:lstStyle/>
          <a:p>
            <a:pPr algn="ctr" defTabSz="685800">
              <a:buClrTx/>
              <a:defRPr/>
            </a:pP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Thư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gửi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bố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ngoài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biển</a:t>
            </a:r>
            <a:r>
              <a:rPr lang="en-US" sz="5400" b="1" kern="1200" dirty="0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5400" b="1" kern="1200" dirty="0" err="1">
                <a:solidFill>
                  <a:srgbClr val="F79646">
                    <a:lumMod val="75000"/>
                  </a:srgb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đảo</a:t>
            </a:r>
            <a:endParaRPr lang="en-US" sz="5400" b="1" kern="1200" dirty="0">
              <a:solidFill>
                <a:srgbClr val="F79646">
                  <a:lumMod val="75000"/>
                </a:srgb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2378672"/>
      </p:ext>
    </p:extLst>
  </p:cSld>
  <p:clrMapOvr>
    <a:masterClrMapping/>
  </p:clrMapOvr>
  <p:transition spd="slow"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17816FD-9AC0-4D9F-95CF-E65FBC4086FF}"/>
              </a:ext>
            </a:extLst>
          </p:cNvPr>
          <p:cNvGrpSpPr/>
          <p:nvPr/>
        </p:nvGrpSpPr>
        <p:grpSpPr>
          <a:xfrm>
            <a:off x="820342" y="763091"/>
            <a:ext cx="2629265" cy="751658"/>
            <a:chOff x="328799" y="615891"/>
            <a:chExt cx="1971949" cy="563743"/>
          </a:xfrm>
        </p:grpSpPr>
        <p:sp>
          <p:nvSpPr>
            <p:cNvPr id="3" name="TextBox 2">
              <a:extLst>
                <a:ext uri="{FF2B5EF4-FFF2-40B4-BE49-F238E27FC236}">
                  <a16:creationId xmlns="" xmlns:a16="http://schemas.microsoft.com/office/drawing/2014/main" id="{6A553182-F3C1-4121-8FDA-73CEE8D72B23}"/>
                </a:ext>
              </a:extLst>
            </p:cNvPr>
            <p:cNvSpPr txBox="1"/>
            <p:nvPr/>
          </p:nvSpPr>
          <p:spPr>
            <a:xfrm>
              <a:off x="369343" y="617893"/>
              <a:ext cx="1931405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25000"/>
                    </a:schemeClr>
                  </a:solidFill>
                  <a:latin typeface="+mj-lt"/>
                </a:rPr>
                <a:t>BÀI 22 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="" xmlns:a16="http://schemas.microsoft.com/office/drawing/2014/main" id="{31A601FE-6892-4EC6-ACDD-75D395FCC956}"/>
                </a:ext>
              </a:extLst>
            </p:cNvPr>
            <p:cNvSpPr txBox="1"/>
            <p:nvPr/>
          </p:nvSpPr>
          <p:spPr>
            <a:xfrm>
              <a:off x="328799" y="615891"/>
              <a:ext cx="1677443" cy="5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267" dirty="0">
                  <a:solidFill>
                    <a:schemeClr val="bg1">
                      <a:lumMod val="75000"/>
                    </a:schemeClr>
                  </a:solidFill>
                  <a:latin typeface="+mj-lt"/>
                </a:rPr>
                <a:t>BÀI 22</a:t>
              </a: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3449607" y="348927"/>
            <a:ext cx="65254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n>
                  <a:solidFill>
                    <a:schemeClr val="bg1">
                      <a:lumMod val="25000"/>
                    </a:schemeClr>
                  </a:solidFill>
                </a:ln>
                <a:solidFill>
                  <a:schemeClr val="accent1"/>
                </a:solidFill>
                <a:latin typeface="+mj-lt"/>
              </a:rPr>
              <a:t>THƯ GỬI BỐ NGOÀI ĐẢO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3247726" y="1382469"/>
            <a:ext cx="7874599" cy="8361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2933"/>
              </a:lnSpc>
            </a:pPr>
            <a:r>
              <a:rPr lang="en-US" sz="3200" dirty="0" err="1">
                <a:latin typeface="+mj-lt"/>
              </a:rPr>
              <a:t>Em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những</a:t>
            </a:r>
            <a:r>
              <a:rPr lang="en-US" sz="3200" dirty="0">
                <a:latin typeface="+mj-lt"/>
              </a:rPr>
              <a:t> ai </a:t>
            </a:r>
            <a:r>
              <a:rPr lang="en-US" sz="3200" dirty="0" err="1">
                <a:latin typeface="+mj-lt"/>
              </a:rPr>
              <a:t>trong</a:t>
            </a:r>
            <a:r>
              <a:rPr lang="en-US" sz="3200" dirty="0">
                <a:latin typeface="+mj-lt"/>
              </a:rPr>
              <a:t> 2 </a:t>
            </a:r>
            <a:r>
              <a:rPr lang="en-US" sz="3200" dirty="0" err="1">
                <a:latin typeface="+mj-lt"/>
              </a:rPr>
              <a:t>bức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tranh</a:t>
            </a:r>
            <a:r>
              <a:rPr lang="en-US" sz="3200" dirty="0">
                <a:latin typeface="+mj-lt"/>
              </a:rPr>
              <a:t>? </a:t>
            </a:r>
            <a:r>
              <a:rPr lang="en-US" sz="3200" dirty="0" err="1">
                <a:latin typeface="+mj-lt"/>
              </a:rPr>
              <a:t>Họ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đang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làm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?</a:t>
            </a:r>
            <a:endParaRPr lang="vi-VN" sz="3200" dirty="0">
              <a:latin typeface="+mj-lt"/>
            </a:endParaRPr>
          </a:p>
        </p:txBody>
      </p:sp>
      <p:pic>
        <p:nvPicPr>
          <p:cNvPr id="27" name="Picture 26">
            <a:extLst>
              <a:ext uri="{FF2B5EF4-FFF2-40B4-BE49-F238E27FC236}">
                <a16:creationId xmlns="" xmlns:a16="http://schemas.microsoft.com/office/drawing/2014/main" id="{60ADAA5B-D8F7-46E2-AC36-48E5EAA41E4A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EFE"/>
              </a:clrFrom>
              <a:clrTo>
                <a:srgbClr val="FFFEFE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53417" y="1512080"/>
            <a:ext cx="927752" cy="488951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2A086E4C-BFAD-4DAF-A2AF-FA5DE2D1E00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32594" y="2627948"/>
            <a:ext cx="7086713" cy="365833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18597821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="" xmlns:a16="http://schemas.microsoft.com/office/drawing/2014/main" id="{BAC6630E-B3A7-432B-A20F-0900A4C26C0C}"/>
              </a:ext>
            </a:extLst>
          </p:cNvPr>
          <p:cNvSpPr/>
          <p:nvPr/>
        </p:nvSpPr>
        <p:spPr>
          <a:xfrm>
            <a:off x="2992343" y="1665448"/>
            <a:ext cx="6422065" cy="2953225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FDA47F34-6F0B-4262-A5A5-F7680711A5E2}"/>
              </a:ext>
            </a:extLst>
          </p:cNvPr>
          <p:cNvSpPr txBox="1"/>
          <p:nvPr/>
        </p:nvSpPr>
        <p:spPr>
          <a:xfrm>
            <a:off x="3980121" y="1817906"/>
            <a:ext cx="4231758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 dirty="0" err="1">
                <a:solidFill>
                  <a:schemeClr val="bg1"/>
                </a:solidFill>
              </a:rPr>
              <a:t>Tiết</a:t>
            </a:r>
            <a:r>
              <a:rPr lang="en-US" sz="8800" b="1" dirty="0">
                <a:solidFill>
                  <a:schemeClr val="bg1"/>
                </a:solidFill>
              </a:rPr>
              <a:t> 1 +2</a:t>
            </a:r>
          </a:p>
          <a:p>
            <a:pPr algn="ctr"/>
            <a:r>
              <a:rPr lang="en-US" sz="8800" b="1" dirty="0">
                <a:solidFill>
                  <a:schemeClr val="bg1"/>
                </a:solidFill>
              </a:rPr>
              <a:t>ĐỌC</a:t>
            </a:r>
          </a:p>
        </p:txBody>
      </p:sp>
    </p:spTree>
    <p:extLst>
      <p:ext uri="{BB962C8B-B14F-4D97-AF65-F5344CB8AC3E}">
        <p14:creationId xmlns:p14="http://schemas.microsoft.com/office/powerpoint/2010/main" val="1801358139"/>
      </p:ext>
    </p:extLst>
  </p:cSld>
  <p:clrMapOvr>
    <a:masterClrMapping/>
  </p:clrMapOvr>
  <p:transition spd="slow"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gió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che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sóng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lúc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cũng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nghe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Bà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biển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đấy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ơi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Cùng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trời</a:t>
            </a:r>
            <a:r>
              <a:rPr lang="en-US" sz="3200" dirty="0">
                <a:latin typeface="+mj-lt"/>
              </a:rPr>
              <a:t>.</a:t>
            </a:r>
          </a:p>
          <a:p>
            <a:pPr lvl="4" algn="just"/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Xuân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Quỳnh</a:t>
            </a:r>
            <a:r>
              <a:rPr lang="en-US" sz="3200" dirty="0">
                <a:latin typeface="+mj-lt"/>
              </a:rPr>
              <a:t>)</a:t>
            </a:r>
            <a:endParaRPr lang="vi-VN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Bây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giờ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sắp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>
                <a:latin typeface="+mj-lt"/>
              </a:rPr>
              <a:t>Con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(…)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Tết</a:t>
            </a:r>
            <a:r>
              <a:rPr lang="en-US" sz="3200" dirty="0">
                <a:latin typeface="+mj-lt"/>
              </a:rPr>
              <a:t> con </a:t>
            </a:r>
            <a:r>
              <a:rPr lang="en-US" sz="3200" dirty="0" err="1">
                <a:latin typeface="+mj-lt"/>
              </a:rPr>
              <a:t>muốn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bánh </a:t>
            </a:r>
            <a:r>
              <a:rPr lang="en-US" sz="3200" dirty="0" err="1">
                <a:latin typeface="+mj-lt"/>
              </a:rPr>
              <a:t>chưng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Nhưng</a:t>
            </a:r>
            <a:r>
              <a:rPr lang="en-US" sz="3200" dirty="0">
                <a:latin typeface="+mj-lt"/>
              </a:rPr>
              <a:t> bánh </a:t>
            </a:r>
            <a:r>
              <a:rPr lang="en-US" sz="3200" dirty="0" err="1">
                <a:latin typeface="+mj-lt"/>
              </a:rPr>
              <a:t>thì</a:t>
            </a:r>
            <a:r>
              <a:rPr lang="en-US" sz="3200" dirty="0">
                <a:latin typeface="+mj-lt"/>
              </a:rPr>
              <a:t> to </a:t>
            </a:r>
            <a:r>
              <a:rPr lang="en-US" sz="3200" dirty="0" err="1">
                <a:latin typeface="+mj-lt"/>
              </a:rPr>
              <a:t>quá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Mà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hòm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thôi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héo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Đường</a:t>
            </a:r>
            <a:r>
              <a:rPr lang="en-US" sz="3200" dirty="0">
                <a:latin typeface="+mj-lt"/>
              </a:rPr>
              <a:t> ra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xôi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>
                <a:latin typeface="+mj-lt"/>
              </a:rPr>
              <a:t>Con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vậy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Hẳn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lòng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thôi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298" y="567659"/>
            <a:ext cx="2571490" cy="61217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33298" y="595061"/>
            <a:ext cx="235598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200" b="1" dirty="0">
                <a:solidFill>
                  <a:schemeClr val="bg1"/>
                </a:solidFill>
                <a:latin typeface="+mj-lt"/>
              </a:rPr>
              <a:t>ĐỌC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MẪU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453583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0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1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0" dur="500"/>
                                        <p:tgtEl>
                                          <p:spTgt spid="1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3" dur="500"/>
                                        <p:tgtEl>
                                          <p:spTgt spid="1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  <p:bldP spid="4" grpId="0" animBg="1"/>
      <p:bldP spid="5" grpId="0" build="p"/>
      <p:bldP spid="8" grpId="0" animBg="1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930236B-5571-4172-A74B-9F0791061290}"/>
              </a:ext>
            </a:extLst>
          </p:cNvPr>
          <p:cNvSpPr txBox="1"/>
          <p:nvPr/>
        </p:nvSpPr>
        <p:spPr>
          <a:xfrm>
            <a:off x="1615669" y="243043"/>
            <a:ext cx="2748544" cy="730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17479D"/>
                </a:solidFill>
                <a:latin typeface="+mj-lt"/>
              </a:rPr>
              <a:t>GIẢI NGHĨA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A62A4E6-7F6B-4A1B-B96C-7ED3E900B41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1227464" y="343793"/>
            <a:ext cx="776411" cy="700229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E9B93AEE-39F9-4EBE-BA06-A67844B952C1}"/>
              </a:ext>
            </a:extLst>
          </p:cNvPr>
          <p:cNvSpPr/>
          <p:nvPr/>
        </p:nvSpPr>
        <p:spPr>
          <a:xfrm>
            <a:off x="4621036" y="2164916"/>
            <a:ext cx="3292033" cy="7295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3200" dirty="0">
                <a:latin typeface="+mj-lt"/>
              </a:rPr>
              <a:t>     </a:t>
            </a:r>
            <a:r>
              <a:rPr lang="en-US" sz="3200" dirty="0" err="1">
                <a:latin typeface="+mj-lt"/>
              </a:rPr>
              <a:t>hòm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endParaRPr lang="vi-VN" sz="3200" dirty="0">
              <a:latin typeface="+mj-lt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="" xmlns:a16="http://schemas.microsoft.com/office/drawing/2014/main" id="{78898CB5-6DD4-45FF-94F1-AB412825FF47}"/>
              </a:ext>
            </a:extLst>
          </p:cNvPr>
          <p:cNvSpPr/>
          <p:nvPr/>
        </p:nvSpPr>
        <p:spPr>
          <a:xfrm>
            <a:off x="4786852" y="2529695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sz="2400"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DE7D1D45-3D61-4AE0-A71B-B62257A185D9}"/>
              </a:ext>
            </a:extLst>
          </p:cNvPr>
          <p:cNvSpPr txBox="1"/>
          <p:nvPr/>
        </p:nvSpPr>
        <p:spPr>
          <a:xfrm>
            <a:off x="6706044" y="2168058"/>
            <a:ext cx="4787264" cy="72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: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thùng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để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bỏ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 </a:t>
            </a:r>
            <a:r>
              <a:rPr lang="en-US" sz="3200" dirty="0" err="1">
                <a:solidFill>
                  <a:schemeClr val="accent6">
                    <a:lumMod val="50000"/>
                  </a:schemeClr>
                </a:solidFill>
                <a:latin typeface="+mj-lt"/>
              </a:rPr>
              <a:t>thư</a:t>
            </a:r>
            <a:r>
              <a:rPr lang="en-US" sz="32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.</a:t>
            </a:r>
          </a:p>
        </p:txBody>
      </p:sp>
      <p:pic>
        <p:nvPicPr>
          <p:cNvPr id="2052" name="Picture 4" descr="Khu đô thị, dân cư phải lắp thùng thư công cộng | Đô thị | PLO">
            <a:extLst>
              <a:ext uri="{FF2B5EF4-FFF2-40B4-BE49-F238E27FC236}">
                <a16:creationId xmlns="" xmlns:a16="http://schemas.microsoft.com/office/drawing/2014/main" id="{6B483350-BE28-4173-BEB6-9DCAC527BA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8003" y="3280538"/>
            <a:ext cx="3795909" cy="253060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Gửi thư tại Nhật Bản – GAKUMON NO SUSUME">
            <a:extLst>
              <a:ext uri="{FF2B5EF4-FFF2-40B4-BE49-F238E27FC236}">
                <a16:creationId xmlns="" xmlns:a16="http://schemas.microsoft.com/office/drawing/2014/main" id="{42D6C2EC-D52F-4568-90E6-190321EB0B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1661" y="3179554"/>
            <a:ext cx="3650187" cy="273257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080754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gió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không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có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gì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che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Ngoài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ấy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chắc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nhiều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sóng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lúc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cũng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nghe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Bà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bảo</a:t>
            </a:r>
            <a:r>
              <a:rPr lang="en-US" sz="3200" dirty="0">
                <a:latin typeface="+mj-lt"/>
              </a:rPr>
              <a:t>: </a:t>
            </a:r>
            <a:r>
              <a:rPr lang="en-US" sz="3200" dirty="0" err="1">
                <a:latin typeface="+mj-lt"/>
              </a:rPr>
              <a:t>hàng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rào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biển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Là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đấy</a:t>
            </a:r>
            <a:r>
              <a:rPr lang="en-US" sz="3200" dirty="0">
                <a:latin typeface="+mj-lt"/>
              </a:rPr>
              <a:t>,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ơi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Cùng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các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chú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bạn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giữ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trời</a:t>
            </a:r>
            <a:r>
              <a:rPr lang="en-US" sz="3200" dirty="0">
                <a:latin typeface="+mj-lt"/>
              </a:rPr>
              <a:t>.</a:t>
            </a:r>
          </a:p>
          <a:p>
            <a:pPr lvl="4" algn="just"/>
            <a:r>
              <a:rPr lang="en-US" sz="3200" dirty="0">
                <a:latin typeface="+mj-lt"/>
              </a:rPr>
              <a:t>(</a:t>
            </a:r>
            <a:r>
              <a:rPr lang="en-US" sz="3200" dirty="0" err="1">
                <a:latin typeface="+mj-lt"/>
              </a:rPr>
              <a:t>Xuân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Quỳnh</a:t>
            </a:r>
            <a:r>
              <a:rPr lang="en-US" sz="3200" dirty="0">
                <a:latin typeface="+mj-lt"/>
              </a:rPr>
              <a:t>)</a:t>
            </a:r>
            <a:endParaRPr lang="vi-VN" sz="32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accent5">
                    <a:lumMod val="50000"/>
                  </a:schemeClr>
                </a:solidFill>
                <a:latin typeface="+mj-lt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 err="1">
                <a:latin typeface="+mj-lt"/>
              </a:rPr>
              <a:t>Bây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giờ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sắp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rồi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>
                <a:latin typeface="+mj-lt"/>
              </a:rPr>
              <a:t>Con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(…)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Tết</a:t>
            </a:r>
            <a:r>
              <a:rPr lang="en-US" sz="3200" dirty="0">
                <a:latin typeface="+mj-lt"/>
              </a:rPr>
              <a:t> con </a:t>
            </a:r>
            <a:r>
              <a:rPr lang="en-US" sz="3200" dirty="0" err="1">
                <a:latin typeface="+mj-lt"/>
              </a:rPr>
              <a:t>muốn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Cái</a:t>
            </a:r>
            <a:r>
              <a:rPr lang="en-US" sz="3200" dirty="0">
                <a:latin typeface="+mj-lt"/>
              </a:rPr>
              <a:t> bánh </a:t>
            </a:r>
            <a:r>
              <a:rPr lang="en-US" sz="3200" dirty="0" err="1">
                <a:latin typeface="+mj-lt"/>
              </a:rPr>
              <a:t>chưng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cho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vui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Nhưng</a:t>
            </a:r>
            <a:r>
              <a:rPr lang="en-US" sz="3200" dirty="0">
                <a:latin typeface="+mj-lt"/>
              </a:rPr>
              <a:t> bánh </a:t>
            </a:r>
            <a:r>
              <a:rPr lang="en-US" sz="3200" dirty="0" err="1">
                <a:latin typeface="+mj-lt"/>
              </a:rPr>
              <a:t>thì</a:t>
            </a:r>
            <a:r>
              <a:rPr lang="en-US" sz="3200" dirty="0">
                <a:latin typeface="+mj-lt"/>
              </a:rPr>
              <a:t> to </a:t>
            </a:r>
            <a:r>
              <a:rPr lang="en-US" sz="3200" dirty="0" err="1">
                <a:latin typeface="+mj-lt"/>
              </a:rPr>
              <a:t>quá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Mà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hòm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nhỏ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thôi</a:t>
            </a:r>
            <a:r>
              <a:rPr lang="en-US" sz="3200" dirty="0">
                <a:latin typeface="+mj-lt"/>
              </a:rPr>
              <a:t>.</a:t>
            </a:r>
          </a:p>
          <a:p>
            <a:pPr algn="just"/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hoa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lại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sợ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héo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Đường</a:t>
            </a:r>
            <a:r>
              <a:rPr lang="en-US" sz="3200" dirty="0">
                <a:latin typeface="+mj-lt"/>
              </a:rPr>
              <a:t> ra </a:t>
            </a:r>
            <a:r>
              <a:rPr lang="en-US" sz="3200" dirty="0" err="1">
                <a:latin typeface="+mj-lt"/>
              </a:rPr>
              <a:t>đảo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xa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xôi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>
                <a:latin typeface="+mj-lt"/>
              </a:rPr>
              <a:t>Con </a:t>
            </a:r>
            <a:r>
              <a:rPr lang="en-US" sz="3200" dirty="0" err="1">
                <a:latin typeface="+mj-lt"/>
              </a:rPr>
              <a:t>viết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thư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gửi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vậy</a:t>
            </a:r>
            <a:endParaRPr lang="en-US" sz="3200" dirty="0">
              <a:latin typeface="+mj-lt"/>
            </a:endParaRPr>
          </a:p>
          <a:p>
            <a:pPr algn="just"/>
            <a:r>
              <a:rPr lang="en-US" sz="3200" dirty="0" err="1">
                <a:latin typeface="+mj-lt"/>
              </a:rPr>
              <a:t>Hẳn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bố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bằng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lòng</a:t>
            </a:r>
            <a:r>
              <a:rPr lang="en-US" sz="3200" dirty="0">
                <a:latin typeface="+mj-lt"/>
              </a:rPr>
              <a:t> </a:t>
            </a:r>
            <a:r>
              <a:rPr lang="en-US" sz="3200" dirty="0" err="1">
                <a:latin typeface="+mj-lt"/>
              </a:rPr>
              <a:t>thôi</a:t>
            </a:r>
            <a:r>
              <a:rPr lang="en-US" sz="3200" dirty="0">
                <a:latin typeface="+mj-lt"/>
              </a:rPr>
              <a:t>.</a:t>
            </a:r>
            <a:endParaRPr lang="vi-VN" sz="3200" dirty="0">
              <a:latin typeface="+mj-lt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0" y="375135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170503" y="310109"/>
            <a:ext cx="2355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Bài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thơ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có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mấy</a:t>
            </a:r>
            <a:r>
              <a:rPr lang="en-US" sz="3200" b="1" dirty="0">
                <a:solidFill>
                  <a:schemeClr val="bg1"/>
                </a:solidFill>
                <a:latin typeface="+mj-lt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+mj-lt"/>
              </a:rPr>
              <a:t>đoạn</a:t>
            </a:r>
            <a:endParaRPr lang="en-US" sz="3200" b="1" dirty="0">
              <a:solidFill>
                <a:schemeClr val="bg1"/>
              </a:solidFill>
              <a:latin typeface="+mj-lt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6CE2C7A-9154-4F68-8F38-71BDBD742A47}"/>
              </a:ext>
            </a:extLst>
          </p:cNvPr>
          <p:cNvGrpSpPr/>
          <p:nvPr/>
        </p:nvGrpSpPr>
        <p:grpSpPr>
          <a:xfrm>
            <a:off x="6535252" y="3787019"/>
            <a:ext cx="673694" cy="923330"/>
            <a:chOff x="3356556" y="3068158"/>
            <a:chExt cx="374946" cy="352175"/>
          </a:xfrm>
        </p:grpSpPr>
        <p:sp>
          <p:nvSpPr>
            <p:cNvPr id="10" name="Oval 9">
              <a:extLst>
                <a:ext uri="{FF2B5EF4-FFF2-40B4-BE49-F238E27FC236}">
                  <a16:creationId xmlns="" xmlns:a16="http://schemas.microsoft.com/office/drawing/2014/main" id="{97182744-A368-4ED6-9236-8A8615447DB1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solidFill>
              <a:schemeClr val="bg2">
                <a:lumMod val="75000"/>
              </a:schemeClr>
            </a:solidFill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6600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1" name="Rectangle 10">
              <a:extLst>
                <a:ext uri="{FF2B5EF4-FFF2-40B4-BE49-F238E27FC236}">
                  <a16:creationId xmlns="" xmlns:a16="http://schemas.microsoft.com/office/drawing/2014/main" id="{C4D76BC1-3EF0-4D69-81B6-B6F73F056909}"/>
                </a:ext>
              </a:extLst>
            </p:cNvPr>
            <p:cNvSpPr/>
            <p:nvPr/>
          </p:nvSpPr>
          <p:spPr>
            <a:xfrm rot="21163024">
              <a:off x="3356556" y="3068158"/>
              <a:ext cx="374946" cy="3521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5400" b="1" i="1" dirty="0">
                  <a:solidFill>
                    <a:schemeClr val="bg1"/>
                  </a:solidFill>
                  <a:latin typeface="+mj-lt"/>
                </a:rPr>
                <a:t>5</a:t>
              </a:r>
              <a:endParaRPr lang="x-none" sz="5400" b="1" i="1" dirty="0">
                <a:solidFill>
                  <a:schemeClr val="bg1"/>
                </a:solidFill>
                <a:latin typeface="+mj-lt"/>
              </a:endParaRPr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7B8246F2-3F28-4234-AA2E-F796A7CAA86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1591" y="924752"/>
            <a:ext cx="547602" cy="5900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="" xmlns:a16="http://schemas.microsoft.com/office/drawing/2014/main" id="{1A976267-DF1C-4D92-AB07-3896135A11C3}"/>
              </a:ext>
            </a:extLst>
          </p:cNvPr>
          <p:cNvPicPr>
            <a:picLocks noChangeAspect="1"/>
          </p:cNvPicPr>
          <p:nvPr/>
        </p:nvPicPr>
        <p:blipFill>
          <a:blip r:embed="rId7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colorTemperature colorTemp="47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6010" y="2205201"/>
            <a:ext cx="517471" cy="59007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="" xmlns:a16="http://schemas.microsoft.com/office/drawing/2014/main" id="{97E89250-E08A-4B04-A3C9-9F76B5CE2A3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9456" y="4603893"/>
            <a:ext cx="517471" cy="590074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221F4A42-D533-4CA5-8795-5EF6D321B5FD}"/>
              </a:ext>
            </a:extLst>
          </p:cNvPr>
          <p:cNvGrpSpPr/>
          <p:nvPr/>
        </p:nvGrpSpPr>
        <p:grpSpPr>
          <a:xfrm>
            <a:off x="6694636" y="1336765"/>
            <a:ext cx="570116" cy="827508"/>
            <a:chOff x="3434169" y="3069755"/>
            <a:chExt cx="290404" cy="333230"/>
          </a:xfrm>
        </p:grpSpPr>
        <p:sp>
          <p:nvSpPr>
            <p:cNvPr id="16" name="Oval 15">
              <a:extLst>
                <a:ext uri="{FF2B5EF4-FFF2-40B4-BE49-F238E27FC236}">
                  <a16:creationId xmlns="" xmlns:a16="http://schemas.microsoft.com/office/drawing/2014/main" id="{E13F6947-6DB2-4D0F-B7FD-85FD47FA9513}"/>
                </a:ext>
              </a:extLst>
            </p:cNvPr>
            <p:cNvSpPr/>
            <p:nvPr/>
          </p:nvSpPr>
          <p:spPr>
            <a:xfrm>
              <a:off x="3445637" y="3100794"/>
              <a:ext cx="278936" cy="278936"/>
            </a:xfrm>
            <a:prstGeom prst="ellipse">
              <a:avLst/>
            </a:prstGeom>
            <a:ln w="127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b"/>
            <a:lstStyle/>
            <a:p>
              <a:pPr algn="ctr"/>
              <a:endParaRPr lang="x-none" sz="6600" i="1" dirty="0">
                <a:solidFill>
                  <a:schemeClr val="accent2"/>
                </a:solidFill>
                <a:latin typeface="+mj-lt"/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="" xmlns:a16="http://schemas.microsoft.com/office/drawing/2014/main" id="{57D0EDF0-6740-46D3-975B-B7D3C5314EA0}"/>
                </a:ext>
              </a:extLst>
            </p:cNvPr>
            <p:cNvSpPr/>
            <p:nvPr/>
          </p:nvSpPr>
          <p:spPr>
            <a:xfrm rot="21163024">
              <a:off x="3434169" y="3069755"/>
              <a:ext cx="219285" cy="3332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x-none" sz="5400" b="1" i="1" dirty="0">
                  <a:solidFill>
                    <a:schemeClr val="accent2"/>
                  </a:solidFill>
                  <a:latin typeface="+mj-lt"/>
                </a:rPr>
                <a:t>4</a:t>
              </a:r>
            </a:p>
          </p:txBody>
        </p:sp>
      </p:grpSp>
      <p:sp>
        <p:nvSpPr>
          <p:cNvPr id="21" name="Arrow: Pentagon 20">
            <a:extLst>
              <a:ext uri="{FF2B5EF4-FFF2-40B4-BE49-F238E27FC236}">
                <a16:creationId xmlns="" xmlns:a16="http://schemas.microsoft.com/office/drawing/2014/main" id="{517B2DE8-64DA-4B31-856B-A77470E246A5}"/>
              </a:ext>
            </a:extLst>
          </p:cNvPr>
          <p:cNvSpPr/>
          <p:nvPr/>
        </p:nvSpPr>
        <p:spPr>
          <a:xfrm>
            <a:off x="106878" y="5763236"/>
            <a:ext cx="2571490" cy="947167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nối</a:t>
            </a:r>
            <a:r>
              <a:rPr lang="en-US" sz="3200" dirty="0"/>
              <a:t> </a:t>
            </a:r>
            <a:r>
              <a:rPr lang="en-US" sz="3200" dirty="0" err="1"/>
              <a:t>tiếp</a:t>
            </a:r>
            <a:r>
              <a:rPr lang="en-US" sz="3200" dirty="0"/>
              <a:t> </a:t>
            </a:r>
            <a:r>
              <a:rPr lang="en-US" sz="3200" dirty="0" err="1"/>
              <a:t>đoạn</a:t>
            </a:r>
            <a:endParaRPr lang="en-US" sz="3200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843558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CC10AC12-806A-42C5-B024-E3A192836B4F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</a:blip>
          <a:stretch>
            <a:fillRect/>
          </a:stretch>
        </p:blipFill>
        <p:spPr>
          <a:xfrm>
            <a:off x="0" y="774950"/>
            <a:ext cx="12192000" cy="6045548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="" xmlns:a16="http://schemas.microsoft.com/office/drawing/2014/main" id="{A8244A2B-8CC6-42E0-B8DF-B1846AF96D3B}"/>
              </a:ext>
            </a:extLst>
          </p:cNvPr>
          <p:cNvSpPr txBox="1"/>
          <p:nvPr/>
        </p:nvSpPr>
        <p:spPr>
          <a:xfrm>
            <a:off x="7138872" y="1374090"/>
            <a:ext cx="5266884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gió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Ngoài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sóng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lúc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cũng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nghe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: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biển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ơi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chú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giữ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trời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1828800" marR="0" lvl="4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(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Xuân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Quỳnh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)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13B8F63-C1DC-4BF0-9681-7D14EF947D7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CFF"/>
              </a:clrFrom>
              <a:clrTo>
                <a:srgbClr val="FFFC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772" t="2351" r="1"/>
          <a:stretch/>
        </p:blipFill>
        <p:spPr>
          <a:xfrm>
            <a:off x="3184300" y="98776"/>
            <a:ext cx="752026" cy="7316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83C8FAFC-C1D0-49BB-A45E-D744951A028F}"/>
              </a:ext>
            </a:extLst>
          </p:cNvPr>
          <p:cNvSpPr txBox="1"/>
          <p:nvPr/>
        </p:nvSpPr>
        <p:spPr>
          <a:xfrm>
            <a:off x="4151835" y="105024"/>
            <a:ext cx="514201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 GỬI BỐ NGOÀI ĐẢO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7BF6BCDF-9F5D-43EF-8D2F-74DA0EBB0C5C}"/>
              </a:ext>
            </a:extLst>
          </p:cNvPr>
          <p:cNvSpPr txBox="1"/>
          <p:nvPr/>
        </p:nvSpPr>
        <p:spPr>
          <a:xfrm>
            <a:off x="2785246" y="757581"/>
            <a:ext cx="4997654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Bây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giờ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sắp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rồi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(…)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cho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vui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Nhưng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bánh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to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quá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Mà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hòm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hoa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sợ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héo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ra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đảo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xôi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gửi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vậy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Hẳn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bố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bằng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lòng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thôi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/>
                <a:ea typeface="Arial-Rounded"/>
                <a:cs typeface="+mn-cs"/>
              </a:rPr>
              <a:t>.</a:t>
            </a:r>
            <a:endParaRPr kumimoji="0" lang="vi-V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="" xmlns:a16="http://schemas.microsoft.com/office/drawing/2014/main" id="{55F0DEB3-4CC1-4DDD-99BB-F59758FC10BA}"/>
              </a:ext>
            </a:extLst>
          </p:cNvPr>
          <p:cNvSpPr/>
          <p:nvPr/>
        </p:nvSpPr>
        <p:spPr>
          <a:xfrm>
            <a:off x="-33298" y="567660"/>
            <a:ext cx="2571490" cy="107721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C07B3502-F58A-46C0-88F8-3DE26F98CD3F}"/>
              </a:ext>
            </a:extLst>
          </p:cNvPr>
          <p:cNvSpPr txBox="1"/>
          <p:nvPr/>
        </p:nvSpPr>
        <p:spPr>
          <a:xfrm>
            <a:off x="-248807" y="567659"/>
            <a:ext cx="23559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Đọc</a:t>
            </a:r>
            <a:r>
              <a:rPr lang="en-US" sz="3200" b="1" noProof="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theo</a:t>
            </a:r>
            <a:r>
              <a:rPr lang="en-US" sz="3200" b="1" noProof="0" dirty="0">
                <a:solidFill>
                  <a:prstClr val="white"/>
                </a:solidFill>
                <a:latin typeface="Arial-Rounded"/>
                <a:ea typeface="Arial-Rounded"/>
              </a:rPr>
              <a:t> </a:t>
            </a:r>
            <a:r>
              <a:rPr lang="en-US" sz="3200" b="1" noProof="0" dirty="0" err="1">
                <a:solidFill>
                  <a:prstClr val="white"/>
                </a:solidFill>
                <a:latin typeface="Arial-Rounded"/>
                <a:ea typeface="Arial-Rounded"/>
              </a:rPr>
              <a:t>nhóm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-Rounded"/>
              <a:ea typeface="Arial-Rounded"/>
              <a:cs typeface="+mn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19560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30"/>
  <p:tag name="ARS_SLIDE_PARTICIPANTNUM" val="30"/>
  <p:tag name="ARS_SLIDE_SUBMITNUM" val="0"/>
  <p:tag name="ARS_SLIDE_CORRECTNUM" val="0"/>
  <p:tag name="ARS_SLIDE_VOTEMEAN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2481296"/>
  <p:tag name="ARS_CHARTCOLOR_1" val="-2080758"/>
  <p:tag name="ARS_CHARTCOLOR_2" val="-215999"/>
  <p:tag name="ARS_CHARTCOLOR_3" val="-16423790"/>
  <p:tag name="ARS_CHARTCOLOR_4" val="-4210753"/>
  <p:tag name="ARS_CHARTCOLOR_5" val="-15058071"/>
  <p:tag name="ARS_CHARTCOLOR_6" val="-7294"/>
  <p:tag name="ARS_CHARTCOLOR_7" val="-15557411"/>
  <p:tag name="ARS_CHARTCOLOR_8" val="-3511477"/>
  <p:tag name="ARS_CHARTCOLOR_9" val="-16753445"/>
  <p:tag name="ARS_CHARTPARA_TYPE" val="ctColumn"/>
  <p:tag name="ARS_SLIDE_DUENO" val="100"/>
  <p:tag name="ARS_SLIDE_PARTICIPANTNUM" val="100"/>
  <p:tag name="ARS_SLIDE_SUBMITNUM" val="0"/>
  <p:tag name="ARS_SLIDE_CORRECTNUM" val="0"/>
  <p:tag name="ARS_SLIDE_VOTEMEAN" val="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-Rounded"/>
        <a:ea typeface="Arial-Rounded"/>
        <a:cs typeface=""/>
      </a:majorFont>
      <a:minorFont>
        <a:latin typeface="Arial-Rounded"/>
        <a:ea typeface="Arial-Rounded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349</TotalTime>
  <Words>782</Words>
  <Application>Microsoft Office PowerPoint</Application>
  <PresentationFormat>Custom</PresentationFormat>
  <Paragraphs>156</Paragraphs>
  <Slides>23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Windows User</cp:lastModifiedBy>
  <cp:revision>24</cp:revision>
  <dcterms:created xsi:type="dcterms:W3CDTF">2021-07-20T01:55:21Z</dcterms:created>
  <dcterms:modified xsi:type="dcterms:W3CDTF">2023-04-20T07:57:36Z</dcterms:modified>
</cp:coreProperties>
</file>