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6B926-D483-5494-4412-F3BC357DB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8556BB-7C0D-4DCA-2D64-210A90E99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E857F-B959-7B5A-FAAF-042CBBFA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881A-4C20-9C83-9361-F599C10CB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AFD32-D1CB-4F8C-5F7A-7E3B064B4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94312-68B5-2B1E-DBE8-DEEFCF81E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1E48B4-A611-B7C8-0756-8FF2062D6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3ACDA-B7C5-4F29-BD0F-9596227B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D3504-11EC-E204-CAE3-6C8CC8E61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DFD6C-83D8-F1A2-B3A1-C0BEABE43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5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08C3E-FBD8-C7BD-F536-BD6A8E3EE7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72BFC6-C8AE-8342-29D3-141100CE7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D2D16B-E636-A1C3-1159-C5EBD34D3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42E75-9C9B-3FE0-75D3-C4A4414FA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CC282-98C8-4134-4051-41E894469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673DA-AA70-8AD0-4EBF-A6703C8F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135D6-9BD4-99B3-9671-1BAC5407C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E117-1F26-E86D-D364-1B6D9BDA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D71EAC-9D0E-28FD-35FB-23C332BC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EBE2B-A1E9-48BD-BE4D-525A6CC48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40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595BA-EED9-4CFB-6E53-38BF07847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66C85B-DFB1-513D-80DE-4D620261A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2EDB2-9495-24E7-30C5-057A0171C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01A18-55E3-A536-EDD9-41EBA22F1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A4CFBC-F20F-56B1-5893-20E01FC7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9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553D8-0182-503F-162B-C6B70D6EF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8CA5E-7E51-F401-A3BC-B3BECB49E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25B49C-E533-1128-75F6-6238F775C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CA246B-9745-A280-70CE-B4F9FE78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BE549-379F-738A-4AC6-6F6B9230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688D4D-C744-139F-A726-8AA6E67D1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59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08C7B-3B40-CD80-905E-E2BEBB9AE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A256EA-F452-3DAA-B1BA-4C5905DF9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71E567-804B-B5CB-4159-D8666D49C4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C84F94-2C50-04CB-329E-86BEBAF64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8EA71B-B774-E707-2060-7344EA5BE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BD21BE-5818-1B70-ACE2-903DEBB26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25F8D7-D3E8-2935-8C7D-64545F0E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595880-F244-8150-2CD9-D519A001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8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F6F85-99DE-7AEE-2645-11BC26A4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50EE59-DC6C-7433-7929-5169F9CF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8327F6-A758-7447-A33E-AA1207EED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63E5B-8A5A-F128-08C9-A4E26F13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0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667512-6ED5-9F79-3F94-919460D44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C8146D-4C1A-6101-1F1B-6ECC38F6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F1516-7EBB-C572-9C93-B100FA66E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8EE05-D351-653C-CC77-ED90A9F5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AC67D-A084-7130-6E05-DE065C461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56FD-1366-2266-4001-23068173E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D94649-5639-B154-9A50-73526489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405AB6-6D09-2DFB-2402-45D8A743C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FA9E2-BEB2-6E13-ABDB-2A5C0249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97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8CDF5-F77D-C273-E0EE-285BBC53F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6FDF5-A863-FA2F-2B84-E7554576A1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54EF7-EFB9-60DF-4A42-9669C980E0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5773D-C43F-439F-6126-04572ECAC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8E59F-024F-CE2A-EC2B-95244AE0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7E4423-419C-850C-8F14-7FDA5C3C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4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F4BE-2417-D20F-F7FB-70903A765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B8DCD-9EA4-C653-965E-C3FEC0749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3886C-669F-8A33-9C05-2419593C02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E4CBE-3911-4235-9A8D-15445DB2B4C2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9C43-9E8E-5EE2-1764-D525516557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B7814-2385-B74E-1F65-0A01805A1B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F0EFA-11E8-4D3E-9C56-9F42451D31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">
            <a:extLst>
              <a:ext uri="{FF2B5EF4-FFF2-40B4-BE49-F238E27FC236}">
                <a16:creationId xmlns:a16="http://schemas.microsoft.com/office/drawing/2014/main" id="{36D7610A-6D2D-CF04-AA67-C646AC85E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8840" y="1614805"/>
            <a:ext cx="7257415" cy="3628390"/>
          </a:xfrm>
          <a:prstGeom prst="rect">
            <a:avLst/>
          </a:prstGeom>
        </p:spPr>
      </p:pic>
      <p:pic>
        <p:nvPicPr>
          <p:cNvPr id="13" name="图片 7">
            <a:extLst>
              <a:ext uri="{FF2B5EF4-FFF2-40B4-BE49-F238E27FC236}">
                <a16:creationId xmlns:a16="http://schemas.microsoft.com/office/drawing/2014/main" id="{1402AFEC-E0C1-1D7E-674E-3D306FD8C6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2497400" y="2420323"/>
            <a:ext cx="2983258" cy="247090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E1724B-6885-B9F4-1F76-9A02814A0326}"/>
              </a:ext>
            </a:extLst>
          </p:cNvPr>
          <p:cNvSpPr/>
          <p:nvPr/>
        </p:nvSpPr>
        <p:spPr>
          <a:xfrm>
            <a:off x="7295679" y="3248812"/>
            <a:ext cx="2728825" cy="58262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/>
            </a:prstTxWarp>
            <a:spAutoFit/>
          </a:bodyPr>
          <a:lstStyle/>
          <a:p>
            <a:pPr algn="ctr"/>
            <a:r>
              <a:rPr lang="en-US" sz="6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</p:txBody>
      </p:sp>
    </p:spTree>
    <p:extLst>
      <p:ext uri="{BB962C8B-B14F-4D97-AF65-F5344CB8AC3E}">
        <p14:creationId xmlns:p14="http://schemas.microsoft.com/office/powerpoint/2010/main" val="2398733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22">
            <a:extLst>
              <a:ext uri="{FF2B5EF4-FFF2-40B4-BE49-F238E27FC236}">
                <a16:creationId xmlns:a16="http://schemas.microsoft.com/office/drawing/2014/main" id="{0B508238-D624-4AA7-F58A-9EE64D2914FB}"/>
              </a:ext>
            </a:extLst>
          </p:cNvPr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8" name="图片 17">
              <a:extLst>
                <a:ext uri="{FF2B5EF4-FFF2-40B4-BE49-F238E27FC236}">
                  <a16:creationId xmlns:a16="http://schemas.microsoft.com/office/drawing/2014/main" id="{156FF92D-D62F-FB2E-0310-CA58A6786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9" name="图片 16">
              <a:extLst>
                <a:ext uri="{FF2B5EF4-FFF2-40B4-BE49-F238E27FC236}">
                  <a16:creationId xmlns:a16="http://schemas.microsoft.com/office/drawing/2014/main" id="{635A254F-47C9-9A1C-E880-C0B993A2E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0" name="图片 9">
            <a:extLst>
              <a:ext uri="{FF2B5EF4-FFF2-40B4-BE49-F238E27FC236}">
                <a16:creationId xmlns:a16="http://schemas.microsoft.com/office/drawing/2014/main" id="{3FCA9B67-988B-DAA6-C5D3-F7F32C4A2D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76D2305-23B5-AA6E-7E99-2F265E6E3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338070" y="318770"/>
            <a:ext cx="7353300" cy="29641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64E5AB-7272-407D-038D-A054A3993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555" y="3221355"/>
            <a:ext cx="6358890" cy="357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611E0A-607D-1CB8-F603-8DFC73B3E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3754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B8408CF6-0436-13D8-68E9-E6DCE03C9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630" y="563245"/>
            <a:ext cx="9985375" cy="2545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F267D5-7881-70C4-77A2-C2AAA3788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450" y="3332480"/>
            <a:ext cx="5334635" cy="282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4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1546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 thuong</dc:creator>
  <cp:lastModifiedBy>trang thuong</cp:lastModifiedBy>
  <cp:revision>3</cp:revision>
  <dcterms:created xsi:type="dcterms:W3CDTF">2023-09-18T13:56:22Z</dcterms:created>
  <dcterms:modified xsi:type="dcterms:W3CDTF">2023-09-18T14:16:17Z</dcterms:modified>
</cp:coreProperties>
</file>