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585" r:id="rId2"/>
    <p:sldId id="586" r:id="rId3"/>
    <p:sldId id="409" r:id="rId4"/>
    <p:sldId id="426" r:id="rId5"/>
    <p:sldId id="395" r:id="rId6"/>
    <p:sldId id="402" r:id="rId7"/>
    <p:sldId id="407" r:id="rId8"/>
    <p:sldId id="397" r:id="rId9"/>
  </p:sldIdLst>
  <p:sldSz cx="12192000" cy="6858000"/>
  <p:notesSz cx="6858000" cy="9144000"/>
  <p:custDataLst>
    <p:tags r:id="rId1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8B954"/>
    <a:srgbClr val="1A2629"/>
    <a:srgbClr val="B2B4BB"/>
    <a:srgbClr val="D3CDCD"/>
    <a:srgbClr val="A66C42"/>
    <a:srgbClr val="F8CBAD"/>
    <a:srgbClr val="FBDBE4"/>
    <a:srgbClr val="FF66CC"/>
    <a:srgbClr val="FC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660"/>
  </p:normalViewPr>
  <p:slideViewPr>
    <p:cSldViewPr snapToGrid="0">
      <p:cViewPr varScale="1">
        <p:scale>
          <a:sx n="59" d="100"/>
          <a:sy n="59" d="100"/>
        </p:scale>
        <p:origin x="828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bấm vào ổ khóa để nối chìa khóa với ổ tương ứng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7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8617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88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264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838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282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528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652" r:id="rId4"/>
    <p:sldLayoutId id="2147483656" r:id="rId5"/>
    <p:sldLayoutId id="2147483777" r:id="rId6"/>
    <p:sldLayoutId id="214748377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ontrol" Target="../activeX/activeX3.xml"/><Relationship Id="rId7" Type="http://schemas.openxmlformats.org/officeDocument/2006/relationships/image" Target="../media/image12.png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3.xml"/><Relationship Id="rId4" Type="http://schemas.openxmlformats.org/officeDocument/2006/relationships/control" Target="../activeX/activeX4.xml"/><Relationship Id="rId9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521891" y="2060638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31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 87: Luyện tập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3E032B-D97C-4FA4-9EAB-99764F7CE3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0"/>
          <a:stretch/>
        </p:blipFill>
        <p:spPr>
          <a:xfrm>
            <a:off x="0" y="25167"/>
            <a:ext cx="12192000" cy="6425967"/>
          </a:xfrm>
          <a:prstGeom prst="rect">
            <a:avLst/>
          </a:prstGeom>
        </p:spPr>
      </p:pic>
      <p:sp>
        <p:nvSpPr>
          <p:cNvPr id="5" name="文本框 32">
            <a:extLst>
              <a:ext uri="{FF2B5EF4-FFF2-40B4-BE49-F238E27FC236}">
                <a16:creationId xmlns:a16="http://schemas.microsoft.com/office/drawing/2014/main" id="{F4ED91AB-F7D1-4C20-89DB-1C6B230AB311}"/>
              </a:ext>
            </a:extLst>
          </p:cNvPr>
          <p:cNvSpPr txBox="1"/>
          <p:nvPr/>
        </p:nvSpPr>
        <p:spPr>
          <a:xfrm>
            <a:off x="2745922" y="3134879"/>
            <a:ext cx="6461133" cy="10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48999729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D263247-01BF-4B1B-85E3-7174DE0808D4}"/>
              </a:ext>
            </a:extLst>
          </p:cNvPr>
          <p:cNvSpPr/>
          <p:nvPr/>
        </p:nvSpPr>
        <p:spPr>
          <a:xfrm>
            <a:off x="0" y="0"/>
            <a:ext cx="12192000" cy="64299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DBAF84-7F9B-4C19-9004-B142A04B9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6" b="90000" l="10000" r="94167">
                        <a14:foregroundMark x1="86563" y1="51429" x2="86563" y2="51429"/>
                        <a14:foregroundMark x1="83542" y1="24857" x2="83542" y2="24857"/>
                        <a14:foregroundMark x1="77083" y1="286" x2="77083" y2="286"/>
                        <a14:foregroundMark x1="90938" y1="28857" x2="90938" y2="28857"/>
                        <a14:foregroundMark x1="94167" y1="35429" x2="94167" y2="35429"/>
                        <a14:foregroundMark x1="83229" y1="42000" x2="82917" y2="49429"/>
                        <a14:foregroundMark x1="80104" y1="36286" x2="78021" y2="49429"/>
                        <a14:foregroundMark x1="88125" y1="54000" x2="88125" y2="54000"/>
                        <a14:foregroundMark x1="14896" y1="41429" x2="14896" y2="41429"/>
                        <a14:foregroundMark x1="14792" y1="36286" x2="14792" y2="36286"/>
                        <a14:foregroundMark x1="14375" y1="23143" x2="14375" y2="23143"/>
                        <a14:foregroundMark x1="16563" y1="20286" x2="16563" y2="20286"/>
                        <a14:foregroundMark x1="13646" y1="28000" x2="13646" y2="28000"/>
                        <a14:foregroundMark x1="14583" y1="45429" x2="14583" y2="45429"/>
                        <a14:foregroundMark x1="13958" y1="47143" x2="13958" y2="47143"/>
                        <a14:foregroundMark x1="14479" y1="53429" x2="14479" y2="53429"/>
                        <a14:foregroundMark x1="15417" y1="60286" x2="15417" y2="60286"/>
                        <a14:foregroundMark x1="15417" y1="63143" x2="15417" y2="63143"/>
                        <a14:foregroundMark x1="14792" y1="66571" x2="14792" y2="66571"/>
                        <a14:foregroundMark x1="14479" y1="71143" x2="14479" y2="71143"/>
                        <a14:foregroundMark x1="14479" y1="76000" x2="14479" y2="76000"/>
                        <a14:foregroundMark x1="15313" y1="79143" x2="15313" y2="79143"/>
                        <a14:foregroundMark x1="16667" y1="81714" x2="16667" y2="81714"/>
                        <a14:foregroundMark x1="17500" y1="82286" x2="17500" y2="82286"/>
                        <a14:foregroundMark x1="18438" y1="83714" x2="18438" y2="83714"/>
                        <a14:foregroundMark x1="20833" y1="83143" x2="20833" y2="83143"/>
                        <a14:foregroundMark x1="20729" y1="84857" x2="20729" y2="84857"/>
                        <a14:foregroundMark x1="22083" y1="84857" x2="22083" y2="84857"/>
                        <a14:foregroundMark x1="23958" y1="83429" x2="23958" y2="83429"/>
                        <a14:foregroundMark x1="27187" y1="81429" x2="27187" y2="81429"/>
                        <a14:foregroundMark x1="26667" y1="81143" x2="26667" y2="81143"/>
                        <a14:foregroundMark x1="29375" y1="80571" x2="29375" y2="80571"/>
                        <a14:foregroundMark x1="30312" y1="80286" x2="30312" y2="80286"/>
                        <a14:foregroundMark x1="32083" y1="81429" x2="32083" y2="81429"/>
                        <a14:foregroundMark x1="32813" y1="82857" x2="32813" y2="82857"/>
                        <a14:foregroundMark x1="33125" y1="83429" x2="33125" y2="83429"/>
                        <a14:foregroundMark x1="34688" y1="84571" x2="34688" y2="84571"/>
                        <a14:foregroundMark x1="35625" y1="84571" x2="35625" y2="84571"/>
                        <a14:foregroundMark x1="36458" y1="84857" x2="36458" y2="84857"/>
                        <a14:foregroundMark x1="38854" y1="85714" x2="38854" y2="85714"/>
                        <a14:foregroundMark x1="40208" y1="84571" x2="40208" y2="84571"/>
                        <a14:foregroundMark x1="42083" y1="84571" x2="42083" y2="84571"/>
                        <a14:foregroundMark x1="44063" y1="83714" x2="44063" y2="83714"/>
                        <a14:foregroundMark x1="47500" y1="81143" x2="47500" y2="81143"/>
                        <a14:foregroundMark x1="50104" y1="80571" x2="50104" y2="80571"/>
                        <a14:foregroundMark x1="52188" y1="81143" x2="52188" y2="81143"/>
                        <a14:foregroundMark x1="55625" y1="81143" x2="55625" y2="81143"/>
                        <a14:foregroundMark x1="56667" y1="82000" x2="56667" y2="82000"/>
                        <a14:foregroundMark x1="54375" y1="80571" x2="54375" y2="80571"/>
                        <a14:foregroundMark x1="27187" y1="18286" x2="27187" y2="18286"/>
                        <a14:foregroundMark x1="25313" y1="18000" x2="25313" y2="18000"/>
                        <a14:foregroundMark x1="25000" y1="17714" x2="25417" y2="17143"/>
                        <a14:foregroundMark x1="66146" y1="18000" x2="66146" y2="18000"/>
                        <a14:foregroundMark x1="88125" y1="65714" x2="88125" y2="65714"/>
                        <a14:foregroundMark x1="88646" y1="73143" x2="88646" y2="73143"/>
                        <a14:foregroundMark x1="81563" y1="86000" x2="81563" y2="86000"/>
                        <a14:foregroundMark x1="76771" y1="84857" x2="76771" y2="84857"/>
                        <a14:foregroundMark x1="75625" y1="84571" x2="75625" y2="84571"/>
                        <a14:foregroundMark x1="74167" y1="84571" x2="74167" y2="84571"/>
                        <a14:foregroundMark x1="71250" y1="81714" x2="71250" y2="81714"/>
                        <a14:foregroundMark x1="70417" y1="80857" x2="70417" y2="80857"/>
                        <a14:foregroundMark x1="66458" y1="81143" x2="66458" y2="81143"/>
                        <a14:foregroundMark x1="63542" y1="84000" x2="63542" y2="84000"/>
                        <a14:foregroundMark x1="40104" y1="22857" x2="40104" y2="22857"/>
                        <a14:foregroundMark x1="15208" y1="57429" x2="15208" y2="57429"/>
                        <a14:foregroundMark x1="14271" y1="53429" x2="14271" y2="53429"/>
                        <a14:foregroundMark x1="13646" y1="50571" x2="13646" y2="50571"/>
                        <a14:foregroundMark x1="14063" y1="45714" x2="14063" y2="45714"/>
                        <a14:foregroundMark x1="14792" y1="44000" x2="14792" y2="44000"/>
                        <a14:foregroundMark x1="14792" y1="42857" x2="14792" y2="42857"/>
                        <a14:foregroundMark x1="13542" y1="30571" x2="13542" y2="30571"/>
                        <a14:foregroundMark x1="13438" y1="26857" x2="13438" y2="26857"/>
                        <a14:foregroundMark x1="13438" y1="26000" x2="13438" y2="26000"/>
                        <a14:foregroundMark x1="14896" y1="36286" x2="14896" y2="36286"/>
                        <a14:foregroundMark x1="14479" y1="34286" x2="14479" y2="34286"/>
                        <a14:foregroundMark x1="18229" y1="18571" x2="18229" y2="18571"/>
                        <a14:foregroundMark x1="92604" y1="24571" x2="92604" y2="24571"/>
                        <a14:foregroundMark x1="91875" y1="21714" x2="91875" y2="21714"/>
                        <a14:foregroundMark x1="90625" y1="19714" x2="90625" y2="19714"/>
                        <a14:foregroundMark x1="75729" y1="2571" x2="75729" y2="2571"/>
                        <a14:foregroundMark x1="75521" y1="6857" x2="75521" y2="6857"/>
                        <a14:foregroundMark x1="89063" y1="42857" x2="89063" y2="42857"/>
                        <a14:foregroundMark x1="88750" y1="42571" x2="88750" y2="42571"/>
                        <a14:foregroundMark x1="88854" y1="49143" x2="88854" y2="49143"/>
                        <a14:foregroundMark x1="88333" y1="44286" x2="88333" y2="44286"/>
                        <a14:foregroundMark x1="14479" y1="35429" x2="14479" y2="35429"/>
                        <a14:foregroundMark x1="14479" y1="69429" x2="14479" y2="69429"/>
                        <a14:foregroundMark x1="15208" y1="80286" x2="15208" y2="80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652" y="612843"/>
            <a:ext cx="13988343" cy="49902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EA4AFE-B769-4A50-9DC7-EC98C545678D}"/>
              </a:ext>
            </a:extLst>
          </p:cNvPr>
          <p:cNvSpPr txBox="1"/>
          <p:nvPr/>
        </p:nvSpPr>
        <p:spPr>
          <a:xfrm>
            <a:off x="1308370" y="2737937"/>
            <a:ext cx="8065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nêu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trừ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nhớ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)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phạm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vi 1000.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8D7E52-3485-4372-BB6C-706EB3ABF4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85937"/>
            <a:ext cx="2616740" cy="193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7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6F4C1-9DBC-4B74-A103-BC3CED441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>
          <a:xfrm>
            <a:off x="3175" y="0"/>
            <a:ext cx="12185650" cy="6417578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686783" y="2429964"/>
            <a:ext cx="760703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5811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EF3F64-B9A1-4672-984E-5D445DB5A7B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6218"/>
          <a:stretch/>
        </p:blipFill>
        <p:spPr>
          <a:xfrm>
            <a:off x="0" y="6350"/>
            <a:ext cx="12192000" cy="641961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016328" y="2234325"/>
            <a:ext cx="1780992" cy="2123398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3799152" y="2234325"/>
            <a:ext cx="1811606" cy="2117932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6736393" y="2221937"/>
            <a:ext cx="1811606" cy="2099210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4806859" y="532158"/>
            <a:ext cx="1961964" cy="626040"/>
            <a:chOff x="-3359379" y="241997"/>
            <a:chExt cx="1927235" cy="76364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59379" y="241997"/>
              <a:ext cx="1927235" cy="763646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07054" y="306647"/>
              <a:ext cx="505791" cy="63434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1488673" y="2390662"/>
            <a:ext cx="967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914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507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>
            <a:cxnSpLocks/>
          </p:cNvCxnSpPr>
          <p:nvPr/>
        </p:nvCxnSpPr>
        <p:spPr>
          <a:xfrm>
            <a:off x="1242602" y="3476887"/>
            <a:ext cx="103359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1219020" y="2652272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92D406-BD2F-43A8-98A7-FACB7F60EC1B}"/>
              </a:ext>
            </a:extLst>
          </p:cNvPr>
          <p:cNvSpPr txBox="1"/>
          <p:nvPr/>
        </p:nvSpPr>
        <p:spPr>
          <a:xfrm>
            <a:off x="4342065" y="2378652"/>
            <a:ext cx="966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653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124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D00D690-3A4A-47F3-BC42-9A2A67538A06}"/>
              </a:ext>
            </a:extLst>
          </p:cNvPr>
          <p:cNvCxnSpPr>
            <a:cxnSpLocks/>
          </p:cNvCxnSpPr>
          <p:nvPr/>
        </p:nvCxnSpPr>
        <p:spPr>
          <a:xfrm flipV="1">
            <a:off x="4095994" y="3450404"/>
            <a:ext cx="1212439" cy="1447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7E5B254-FCF3-4176-AC13-03720E4F2A1C}"/>
              </a:ext>
            </a:extLst>
          </p:cNvPr>
          <p:cNvSpPr txBox="1"/>
          <p:nvPr/>
        </p:nvSpPr>
        <p:spPr>
          <a:xfrm>
            <a:off x="4072412" y="2640262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73C6BC-0327-4307-A544-D20362FC0FED}"/>
              </a:ext>
            </a:extLst>
          </p:cNvPr>
          <p:cNvSpPr txBox="1"/>
          <p:nvPr/>
        </p:nvSpPr>
        <p:spPr>
          <a:xfrm>
            <a:off x="7175595" y="2340343"/>
            <a:ext cx="10080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156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 39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3560CAD-C84A-41A1-8476-CCB26581A251}"/>
              </a:ext>
            </a:extLst>
          </p:cNvPr>
          <p:cNvCxnSpPr>
            <a:cxnSpLocks/>
          </p:cNvCxnSpPr>
          <p:nvPr/>
        </p:nvCxnSpPr>
        <p:spPr>
          <a:xfrm>
            <a:off x="6987892" y="3426568"/>
            <a:ext cx="111578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A951F27-C990-478A-B6DE-9D22CD9DD7EB}"/>
              </a:ext>
            </a:extLst>
          </p:cNvPr>
          <p:cNvSpPr txBox="1"/>
          <p:nvPr/>
        </p:nvSpPr>
        <p:spPr>
          <a:xfrm>
            <a:off x="6964310" y="2601953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31" t="43805" r="79771" b="18395"/>
          <a:stretch/>
        </p:blipFill>
        <p:spPr>
          <a:xfrm>
            <a:off x="2368221" y="3607906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0459" t="29862" r="38758" b="17202"/>
          <a:stretch/>
        </p:blipFill>
        <p:spPr>
          <a:xfrm flipH="1">
            <a:off x="8153943" y="3519797"/>
            <a:ext cx="659999" cy="953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0932" t="28077" r="19166" b="18134"/>
          <a:stretch/>
        </p:blipFill>
        <p:spPr>
          <a:xfrm>
            <a:off x="5180946" y="3571111"/>
            <a:ext cx="724312" cy="1037562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F217C5B-AA30-4D5D-9762-F68C5C3181EC}"/>
              </a:ext>
            </a:extLst>
          </p:cNvPr>
          <p:cNvSpPr/>
          <p:nvPr/>
        </p:nvSpPr>
        <p:spPr>
          <a:xfrm>
            <a:off x="9503043" y="2221937"/>
            <a:ext cx="1780991" cy="2099210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10AF9F-466B-4A99-8C94-1B1D43FD3814}"/>
              </a:ext>
            </a:extLst>
          </p:cNvPr>
          <p:cNvSpPr txBox="1"/>
          <p:nvPr/>
        </p:nvSpPr>
        <p:spPr>
          <a:xfrm>
            <a:off x="9927556" y="2384716"/>
            <a:ext cx="967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178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   9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326F7B1-6A14-4814-85EE-3DA1B8D47A00}"/>
              </a:ext>
            </a:extLst>
          </p:cNvPr>
          <p:cNvCxnSpPr>
            <a:cxnSpLocks/>
          </p:cNvCxnSpPr>
          <p:nvPr/>
        </p:nvCxnSpPr>
        <p:spPr>
          <a:xfrm flipV="1">
            <a:off x="9769037" y="3461934"/>
            <a:ext cx="1089187" cy="900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F4EF7B9-9F3E-48D8-823C-97D3A882B064}"/>
              </a:ext>
            </a:extLst>
          </p:cNvPr>
          <p:cNvSpPr txBox="1"/>
          <p:nvPr/>
        </p:nvSpPr>
        <p:spPr>
          <a:xfrm>
            <a:off x="9745455" y="2646326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BA6C606-9B0D-4C15-B817-40F890B060D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1262" t="47022" r="2690" b="18212"/>
          <a:stretch/>
        </p:blipFill>
        <p:spPr>
          <a:xfrm>
            <a:off x="10924072" y="3502603"/>
            <a:ext cx="659999" cy="953218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TextBox1" r:id="rId1" imgW="870120" imgH="488880"/>
        </mc:Choice>
        <mc:Fallback>
          <p:control name="TextBox1" r:id="rId1" imgW="870120" imgH="488880">
            <p:pic>
              <p:nvPicPr>
                <p:cNvPr id="7" name="TextBox1">
                  <a:extLst>
                    <a:ext uri="{FF2B5EF4-FFF2-40B4-BE49-F238E27FC236}">
                      <a16:creationId xmlns:a16="http://schemas.microsoft.com/office/drawing/2014/main" id="{C69C53D1-E7D4-456C-BB9E-D2B507CD86A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70917" y="3568039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870120" imgH="488880"/>
        </mc:Choice>
        <mc:Fallback>
          <p:control name="TextBox2" r:id="rId2" imgW="870120" imgH="488880">
            <p:pic>
              <p:nvPicPr>
                <p:cNvPr id="34" name="TextBox2">
                  <a:extLst>
                    <a:ext uri="{FF2B5EF4-FFF2-40B4-BE49-F238E27FC236}">
                      <a16:creationId xmlns:a16="http://schemas.microsoft.com/office/drawing/2014/main" id="{DE47999D-8F50-4AED-8C9D-A88E7C68B75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49811" y="3563819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870120" imgH="488880"/>
        </mc:Choice>
        <mc:Fallback>
          <p:control name="TextBox3" r:id="rId3" imgW="870120" imgH="488880">
            <p:pic>
              <p:nvPicPr>
                <p:cNvPr id="35" name="TextBox3">
                  <a:extLst>
                    <a:ext uri="{FF2B5EF4-FFF2-40B4-BE49-F238E27FC236}">
                      <a16:creationId xmlns:a16="http://schemas.microsoft.com/office/drawing/2014/main" id="{A44F76C5-764B-4FC6-A93F-0BC5ABDC84F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233963" y="3524291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4" imgW="870120" imgH="488880"/>
        </mc:Choice>
        <mc:Fallback>
          <p:control name="TextBox4" r:id="rId4" imgW="870120" imgH="488880">
            <p:pic>
              <p:nvPicPr>
                <p:cNvPr id="48" name="TextBox4">
                  <a:extLst>
                    <a:ext uri="{FF2B5EF4-FFF2-40B4-BE49-F238E27FC236}">
                      <a16:creationId xmlns:a16="http://schemas.microsoft.com/office/drawing/2014/main" id="{04DA5F10-CF98-44C4-AACE-190E8FD285D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028432" y="3571206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25691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1C61F41F-DB37-4122-839E-1BC738794A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18"/>
          <a:stretch/>
        </p:blipFill>
        <p:spPr>
          <a:xfrm>
            <a:off x="0" y="6350"/>
            <a:ext cx="12192000" cy="6419617"/>
          </a:xfrm>
          <a:prstGeom prst="rect">
            <a:avLst/>
          </a:prstGeom>
        </p:spPr>
      </p:pic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AD5C94B3-CBD1-4138-980B-430445673E76}"/>
              </a:ext>
            </a:extLst>
          </p:cNvPr>
          <p:cNvSpPr/>
          <p:nvPr/>
        </p:nvSpPr>
        <p:spPr>
          <a:xfrm>
            <a:off x="1741062" y="1653452"/>
            <a:ext cx="1809557" cy="1710734"/>
          </a:xfrm>
          <a:prstGeom prst="roundRect">
            <a:avLst/>
          </a:prstGeom>
          <a:ln w="28575">
            <a:solidFill>
              <a:srgbClr val="98B95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7FB41E35-D531-4A99-91BC-A1E5042F2454}"/>
              </a:ext>
            </a:extLst>
          </p:cNvPr>
          <p:cNvSpPr/>
          <p:nvPr/>
        </p:nvSpPr>
        <p:spPr>
          <a:xfrm>
            <a:off x="5105152" y="1618942"/>
            <a:ext cx="1809557" cy="1756317"/>
          </a:xfrm>
          <a:prstGeom prst="roundRect">
            <a:avLst/>
          </a:prstGeom>
          <a:ln w="28575">
            <a:solidFill>
              <a:srgbClr val="98B95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773669B2-BF8E-4394-9BC3-0FDB1C4375DC}"/>
              </a:ext>
            </a:extLst>
          </p:cNvPr>
          <p:cNvSpPr/>
          <p:nvPr/>
        </p:nvSpPr>
        <p:spPr>
          <a:xfrm>
            <a:off x="8641900" y="1576924"/>
            <a:ext cx="1809557" cy="1756317"/>
          </a:xfrm>
          <a:prstGeom prst="roundRect">
            <a:avLst/>
          </a:prstGeom>
          <a:ln w="28575">
            <a:solidFill>
              <a:srgbClr val="98B95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A9DC1B3-CD4D-47B8-A22E-ADDDAD88D3BF}"/>
              </a:ext>
            </a:extLst>
          </p:cNvPr>
          <p:cNvGrpSpPr/>
          <p:nvPr/>
        </p:nvGrpSpPr>
        <p:grpSpPr>
          <a:xfrm>
            <a:off x="3978668" y="76976"/>
            <a:ext cx="4068342" cy="648195"/>
            <a:chOff x="-3369817" y="382607"/>
            <a:chExt cx="3996328" cy="682669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5079CD73-E035-4304-929C-3BE578891815}"/>
                </a:ext>
              </a:extLst>
            </p:cNvPr>
            <p:cNvSpPr/>
            <p:nvPr/>
          </p:nvSpPr>
          <p:spPr>
            <a:xfrm>
              <a:off x="-3369817" y="382607"/>
              <a:ext cx="3996328" cy="682669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3C78B1F-8BB7-4B97-A196-F71E94840E08}"/>
                </a:ext>
              </a:extLst>
            </p:cNvPr>
            <p:cNvSpPr/>
            <p:nvPr/>
          </p:nvSpPr>
          <p:spPr>
            <a:xfrm>
              <a:off x="-3288618" y="435376"/>
              <a:ext cx="542384" cy="62990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34BD8817-3A32-4CE1-B1D7-A775CC8B98C4}"/>
              </a:ext>
            </a:extLst>
          </p:cNvPr>
          <p:cNvSpPr txBox="1"/>
          <p:nvPr/>
        </p:nvSpPr>
        <p:spPr>
          <a:xfrm>
            <a:off x="2289987" y="1742446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492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935ECA1-FFAF-4FF0-AD67-B4770F82ADAC}"/>
              </a:ext>
            </a:extLst>
          </p:cNvPr>
          <p:cNvCxnSpPr>
            <a:cxnSpLocks/>
          </p:cNvCxnSpPr>
          <p:nvPr/>
        </p:nvCxnSpPr>
        <p:spPr>
          <a:xfrm>
            <a:off x="2239135" y="2828671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D960067D-2AC1-41BA-8BAF-51915513DF24}"/>
              </a:ext>
            </a:extLst>
          </p:cNvPr>
          <p:cNvSpPr txBox="1"/>
          <p:nvPr/>
        </p:nvSpPr>
        <p:spPr>
          <a:xfrm>
            <a:off x="2036332" y="2004056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A5E45527-ECCF-458B-9320-57D855C1C9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1" t="43805" r="79771" b="18395"/>
          <a:stretch/>
        </p:blipFill>
        <p:spPr>
          <a:xfrm>
            <a:off x="1360393" y="2577763"/>
            <a:ext cx="680248" cy="89289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A22FDFD1-9424-407A-8BE2-8E8A43DB0D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459" t="29862" r="38758" b="17202"/>
          <a:stretch/>
        </p:blipFill>
        <p:spPr>
          <a:xfrm flipH="1">
            <a:off x="8414609" y="2517834"/>
            <a:ext cx="513182" cy="84635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08559C57-D097-4605-A020-6AF2B8BDF5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32" t="28077" r="19166" b="18134"/>
          <a:stretch/>
        </p:blipFill>
        <p:spPr>
          <a:xfrm>
            <a:off x="4855806" y="2490131"/>
            <a:ext cx="550849" cy="992523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F55931A9-B31C-450B-843E-B2056F43276E}"/>
              </a:ext>
            </a:extLst>
          </p:cNvPr>
          <p:cNvSpPr txBox="1"/>
          <p:nvPr/>
        </p:nvSpPr>
        <p:spPr>
          <a:xfrm>
            <a:off x="1542880" y="923172"/>
            <a:ext cx="20187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492 - 314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5EC878-DA1C-4EE3-93BF-6539E8F19055}"/>
              </a:ext>
            </a:extLst>
          </p:cNvPr>
          <p:cNvSpPr txBox="1"/>
          <p:nvPr/>
        </p:nvSpPr>
        <p:spPr>
          <a:xfrm>
            <a:off x="4938119" y="882777"/>
            <a:ext cx="20187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451 - 32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3175065-1C1E-4CEB-B469-52A0F7A858B1}"/>
              </a:ext>
            </a:extLst>
          </p:cNvPr>
          <p:cNvSpPr txBox="1"/>
          <p:nvPr/>
        </p:nvSpPr>
        <p:spPr>
          <a:xfrm>
            <a:off x="8458200" y="858748"/>
            <a:ext cx="20187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237 - 8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1F7875D-6470-4F78-BE7A-151D23E6A009}"/>
              </a:ext>
            </a:extLst>
          </p:cNvPr>
          <p:cNvSpPr txBox="1"/>
          <p:nvPr/>
        </p:nvSpPr>
        <p:spPr>
          <a:xfrm>
            <a:off x="2277541" y="2278630"/>
            <a:ext cx="85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314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A1B067B-C083-4B89-9EE4-A88FD708E18C}"/>
              </a:ext>
            </a:extLst>
          </p:cNvPr>
          <p:cNvSpPr txBox="1"/>
          <p:nvPr/>
        </p:nvSpPr>
        <p:spPr>
          <a:xfrm>
            <a:off x="2289987" y="2840966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178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E3CB1C4-9AEB-4DDE-9D6A-ACCBD3D9C9CE}"/>
              </a:ext>
            </a:extLst>
          </p:cNvPr>
          <p:cNvSpPr txBox="1"/>
          <p:nvPr/>
        </p:nvSpPr>
        <p:spPr>
          <a:xfrm>
            <a:off x="5706519" y="1723298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451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731DBD5-9DB9-4BC3-8109-BB6F951CED69}"/>
              </a:ext>
            </a:extLst>
          </p:cNvPr>
          <p:cNvCxnSpPr>
            <a:cxnSpLocks/>
          </p:cNvCxnSpPr>
          <p:nvPr/>
        </p:nvCxnSpPr>
        <p:spPr>
          <a:xfrm>
            <a:off x="5538221" y="2809523"/>
            <a:ext cx="101693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258A1D23-E0FD-45E5-B0EF-61715058FF5F}"/>
              </a:ext>
            </a:extLst>
          </p:cNvPr>
          <p:cNvSpPr txBox="1"/>
          <p:nvPr/>
        </p:nvSpPr>
        <p:spPr>
          <a:xfrm>
            <a:off x="5452864" y="1984908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7CBD8B3-9536-4F86-8221-95C295D11558}"/>
              </a:ext>
            </a:extLst>
          </p:cNvPr>
          <p:cNvSpPr txBox="1"/>
          <p:nvPr/>
        </p:nvSpPr>
        <p:spPr>
          <a:xfrm>
            <a:off x="5883027" y="2262936"/>
            <a:ext cx="807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32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FE2C5CE-C33A-44DB-9BEF-EC9FD31EE948}"/>
              </a:ext>
            </a:extLst>
          </p:cNvPr>
          <p:cNvSpPr txBox="1"/>
          <p:nvPr/>
        </p:nvSpPr>
        <p:spPr>
          <a:xfrm>
            <a:off x="5706519" y="2821818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419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818B273-2515-4E12-9A95-41D80E6CFE01}"/>
              </a:ext>
            </a:extLst>
          </p:cNvPr>
          <p:cNvSpPr txBox="1"/>
          <p:nvPr/>
        </p:nvSpPr>
        <p:spPr>
          <a:xfrm>
            <a:off x="9252550" y="1697140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237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78773A5-E645-4A1D-B10E-A7070E6E523E}"/>
              </a:ext>
            </a:extLst>
          </p:cNvPr>
          <p:cNvCxnSpPr>
            <a:cxnSpLocks/>
          </p:cNvCxnSpPr>
          <p:nvPr/>
        </p:nvCxnSpPr>
        <p:spPr>
          <a:xfrm>
            <a:off x="9130487" y="2678540"/>
            <a:ext cx="962181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6E9C9A3B-FE27-43D3-B350-87AC3932DE51}"/>
              </a:ext>
            </a:extLst>
          </p:cNvPr>
          <p:cNvSpPr txBox="1"/>
          <p:nvPr/>
        </p:nvSpPr>
        <p:spPr>
          <a:xfrm>
            <a:off x="8998895" y="1958750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954908E-C5D6-4894-A53B-F2342F965EE1}"/>
              </a:ext>
            </a:extLst>
          </p:cNvPr>
          <p:cNvSpPr txBox="1"/>
          <p:nvPr/>
        </p:nvSpPr>
        <p:spPr>
          <a:xfrm>
            <a:off x="9611164" y="2155320"/>
            <a:ext cx="828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C206D13-6BF1-4F82-9148-F92932FCF74E}"/>
              </a:ext>
            </a:extLst>
          </p:cNvPr>
          <p:cNvSpPr txBox="1"/>
          <p:nvPr/>
        </p:nvSpPr>
        <p:spPr>
          <a:xfrm>
            <a:off x="9278693" y="2786156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229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3457E4A5-0382-47AD-9473-87215E83470C}"/>
              </a:ext>
            </a:extLst>
          </p:cNvPr>
          <p:cNvSpPr/>
          <p:nvPr/>
        </p:nvSpPr>
        <p:spPr>
          <a:xfrm>
            <a:off x="1709564" y="4276466"/>
            <a:ext cx="1809557" cy="1756317"/>
          </a:xfrm>
          <a:prstGeom prst="roundRect">
            <a:avLst/>
          </a:prstGeom>
          <a:ln w="28575">
            <a:solidFill>
              <a:srgbClr val="98B95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CA31CEEE-C673-4379-A650-A873211C40C6}"/>
              </a:ext>
            </a:extLst>
          </p:cNvPr>
          <p:cNvSpPr/>
          <p:nvPr/>
        </p:nvSpPr>
        <p:spPr>
          <a:xfrm>
            <a:off x="5103642" y="4276466"/>
            <a:ext cx="1809557" cy="1756317"/>
          </a:xfrm>
          <a:prstGeom prst="roundRect">
            <a:avLst/>
          </a:prstGeom>
          <a:ln w="28575">
            <a:solidFill>
              <a:srgbClr val="98B95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65C0C4AA-6CB5-4B06-B8E2-EA0648DA60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32" t="28077" r="19166" b="18134"/>
          <a:stretch/>
        </p:blipFill>
        <p:spPr>
          <a:xfrm>
            <a:off x="3188680" y="5087435"/>
            <a:ext cx="560866" cy="1010573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E6C124A2-1E6A-4192-9E86-32442218636A}"/>
              </a:ext>
            </a:extLst>
          </p:cNvPr>
          <p:cNvSpPr txBox="1"/>
          <p:nvPr/>
        </p:nvSpPr>
        <p:spPr>
          <a:xfrm>
            <a:off x="1608368" y="3540301"/>
            <a:ext cx="20187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873 - 225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4AC81A5-3AD7-4C41-9821-FB3F0419E600}"/>
              </a:ext>
            </a:extLst>
          </p:cNvPr>
          <p:cNvSpPr txBox="1"/>
          <p:nvPr/>
        </p:nvSpPr>
        <p:spPr>
          <a:xfrm>
            <a:off x="4996142" y="3540301"/>
            <a:ext cx="20187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734 - 26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B8EF9259-C619-47FE-B23F-D17D50D32299}"/>
              </a:ext>
            </a:extLst>
          </p:cNvPr>
          <p:cNvSpPr txBox="1"/>
          <p:nvPr/>
        </p:nvSpPr>
        <p:spPr>
          <a:xfrm>
            <a:off x="2256444" y="4388100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873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62EB2F52-B6E8-4DB1-A5AB-6466290C0BEE}"/>
              </a:ext>
            </a:extLst>
          </p:cNvPr>
          <p:cNvCxnSpPr>
            <a:cxnSpLocks/>
          </p:cNvCxnSpPr>
          <p:nvPr/>
        </p:nvCxnSpPr>
        <p:spPr>
          <a:xfrm>
            <a:off x="2218078" y="5484784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EF8EC50F-1D02-41FC-9FD8-D1585089626D}"/>
              </a:ext>
            </a:extLst>
          </p:cNvPr>
          <p:cNvSpPr txBox="1"/>
          <p:nvPr/>
        </p:nvSpPr>
        <p:spPr>
          <a:xfrm>
            <a:off x="2002789" y="4649710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F31FC539-DF87-4E4D-8BF0-0EAE3353294D}"/>
              </a:ext>
            </a:extLst>
          </p:cNvPr>
          <p:cNvSpPr txBox="1"/>
          <p:nvPr/>
        </p:nvSpPr>
        <p:spPr>
          <a:xfrm>
            <a:off x="2245311" y="4886239"/>
            <a:ext cx="876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225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2CD92BD-CDB9-408F-B5C9-4924C8DE5C55}"/>
              </a:ext>
            </a:extLst>
          </p:cNvPr>
          <p:cNvSpPr txBox="1"/>
          <p:nvPr/>
        </p:nvSpPr>
        <p:spPr>
          <a:xfrm>
            <a:off x="2256444" y="5486620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648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B0B1503-3A1C-4ED5-92F1-B24647223B57}"/>
              </a:ext>
            </a:extLst>
          </p:cNvPr>
          <p:cNvSpPr txBox="1"/>
          <p:nvPr/>
        </p:nvSpPr>
        <p:spPr>
          <a:xfrm>
            <a:off x="5614381" y="4371094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734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C88D7DA8-CE4A-4C48-A8BD-CE6F83A84FE4}"/>
              </a:ext>
            </a:extLst>
          </p:cNvPr>
          <p:cNvCxnSpPr>
            <a:cxnSpLocks/>
          </p:cNvCxnSpPr>
          <p:nvPr/>
        </p:nvCxnSpPr>
        <p:spPr>
          <a:xfrm>
            <a:off x="5582170" y="5465109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AA887A8F-CD3A-4140-BD32-9B8877DDC381}"/>
              </a:ext>
            </a:extLst>
          </p:cNvPr>
          <p:cNvSpPr txBox="1"/>
          <p:nvPr/>
        </p:nvSpPr>
        <p:spPr>
          <a:xfrm>
            <a:off x="5401858" y="4624797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7252BF5-0D65-4670-A9F0-BF86D69080E0}"/>
              </a:ext>
            </a:extLst>
          </p:cNvPr>
          <p:cNvSpPr txBox="1"/>
          <p:nvPr/>
        </p:nvSpPr>
        <p:spPr>
          <a:xfrm>
            <a:off x="5786420" y="4878499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26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E5DC83FD-CA69-4C6D-A867-56BB2A5458CD}"/>
              </a:ext>
            </a:extLst>
          </p:cNvPr>
          <p:cNvSpPr txBox="1"/>
          <p:nvPr/>
        </p:nvSpPr>
        <p:spPr>
          <a:xfrm>
            <a:off x="5616969" y="5469614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708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0BAD8365-7286-4A39-B4C9-6488D021CFF6}"/>
              </a:ext>
            </a:extLst>
          </p:cNvPr>
          <p:cNvSpPr/>
          <p:nvPr/>
        </p:nvSpPr>
        <p:spPr>
          <a:xfrm>
            <a:off x="8564412" y="4276466"/>
            <a:ext cx="1809557" cy="1756317"/>
          </a:xfrm>
          <a:prstGeom prst="roundRect">
            <a:avLst/>
          </a:prstGeom>
          <a:ln w="28575">
            <a:solidFill>
              <a:srgbClr val="98B95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6F9855E-3F12-4ADC-AC4E-E52893687657}"/>
              </a:ext>
            </a:extLst>
          </p:cNvPr>
          <p:cNvSpPr txBox="1"/>
          <p:nvPr/>
        </p:nvSpPr>
        <p:spPr>
          <a:xfrm>
            <a:off x="8457825" y="3540301"/>
            <a:ext cx="20187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425 - 6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816E13F-9AAE-4CE0-83B9-DF797A7FE2E2}"/>
              </a:ext>
            </a:extLst>
          </p:cNvPr>
          <p:cNvSpPr txBox="1"/>
          <p:nvPr/>
        </p:nvSpPr>
        <p:spPr>
          <a:xfrm>
            <a:off x="9067299" y="4378884"/>
            <a:ext cx="96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425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7A6AFF3E-0769-4031-9AC7-06E180DF287B}"/>
              </a:ext>
            </a:extLst>
          </p:cNvPr>
          <p:cNvCxnSpPr>
            <a:cxnSpLocks/>
          </p:cNvCxnSpPr>
          <p:nvPr/>
        </p:nvCxnSpPr>
        <p:spPr>
          <a:xfrm>
            <a:off x="9025362" y="5446535"/>
            <a:ext cx="100331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6BB0C0FE-6130-4702-8FCA-F988DA034648}"/>
              </a:ext>
            </a:extLst>
          </p:cNvPr>
          <p:cNvSpPr txBox="1"/>
          <p:nvPr/>
        </p:nvSpPr>
        <p:spPr>
          <a:xfrm>
            <a:off x="8881410" y="4613749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A38DBE6-51E4-437A-8B72-31C80F365E3B}"/>
              </a:ext>
            </a:extLst>
          </p:cNvPr>
          <p:cNvSpPr txBox="1"/>
          <p:nvPr/>
        </p:nvSpPr>
        <p:spPr>
          <a:xfrm>
            <a:off x="9276758" y="4886289"/>
            <a:ext cx="68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</a:rPr>
              <a:t>  6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13483290-11AD-4C75-B5D0-D799985D453D}"/>
              </a:ext>
            </a:extLst>
          </p:cNvPr>
          <p:cNvSpPr txBox="1"/>
          <p:nvPr/>
        </p:nvSpPr>
        <p:spPr>
          <a:xfrm>
            <a:off x="9105399" y="5477404"/>
            <a:ext cx="9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419</a:t>
            </a:r>
          </a:p>
        </p:txBody>
      </p:sp>
      <p:pic>
        <p:nvPicPr>
          <p:cNvPr id="131" name="Picture 130">
            <a:extLst>
              <a:ext uri="{FF2B5EF4-FFF2-40B4-BE49-F238E27FC236}">
                <a16:creationId xmlns:a16="http://schemas.microsoft.com/office/drawing/2014/main" id="{07147B04-ECDA-478A-A786-64334C3137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422" t="45483" r="4084" b="18522"/>
          <a:stretch/>
        </p:blipFill>
        <p:spPr>
          <a:xfrm>
            <a:off x="10110903" y="5376577"/>
            <a:ext cx="424937" cy="755672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CE395539-601C-4217-AEA4-9887A35061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1" t="43805" r="79771" b="18395"/>
          <a:stretch/>
        </p:blipFill>
        <p:spPr>
          <a:xfrm>
            <a:off x="6464166" y="5267360"/>
            <a:ext cx="680248" cy="89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8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6" grpId="0" animBg="1"/>
      <p:bldP spid="67" grpId="0" animBg="1"/>
      <p:bldP spid="71" grpId="0"/>
      <p:bldP spid="73" grpId="0"/>
      <p:bldP spid="77" grpId="0" animBg="1"/>
      <p:bldP spid="78" grpId="0" animBg="1"/>
      <p:bldP spid="79" grpId="0" animBg="1"/>
      <p:bldP spid="80" grpId="0"/>
      <p:bldP spid="83" grpId="0"/>
      <p:bldP spid="84" grpId="0"/>
      <p:bldP spid="86" grpId="0"/>
      <p:bldP spid="87" grpId="0"/>
      <p:bldP spid="90" grpId="0"/>
      <p:bldP spid="91" grpId="0"/>
      <p:bldP spid="93" grpId="0"/>
      <p:bldP spid="94" grpId="0"/>
      <p:bldP spid="96" grpId="0"/>
      <p:bldP spid="99" grpId="0" animBg="1"/>
      <p:bldP spid="100" grpId="0" animBg="1"/>
      <p:bldP spid="112" grpId="0" animBg="1"/>
      <p:bldP spid="113" grpId="0" animBg="1"/>
      <p:bldP spid="114" grpId="0"/>
      <p:bldP spid="116" grpId="0"/>
      <p:bldP spid="117" grpId="0"/>
      <p:bldP spid="118" grpId="0"/>
      <p:bldP spid="119" grpId="0"/>
      <p:bldP spid="121" grpId="0"/>
      <p:bldP spid="122" grpId="0"/>
      <p:bldP spid="123" grpId="0"/>
      <p:bldP spid="124" grpId="0" animBg="1"/>
      <p:bldP spid="125" grpId="0" animBg="1"/>
      <p:bldP spid="126" grpId="0"/>
      <p:bldP spid="128" grpId="0"/>
      <p:bldP spid="129" grpId="0"/>
      <p:bldP spid="1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587AF95-FF78-4BF6-AC92-F500370C3B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218"/>
          <a:stretch/>
        </p:blipFill>
        <p:spPr>
          <a:xfrm>
            <a:off x="0" y="6350"/>
            <a:ext cx="12192000" cy="641961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72467D6-79F0-4CBC-8805-4877A3BAB340}"/>
              </a:ext>
            </a:extLst>
          </p:cNvPr>
          <p:cNvGrpSpPr/>
          <p:nvPr/>
        </p:nvGrpSpPr>
        <p:grpSpPr>
          <a:xfrm>
            <a:off x="1933738" y="517037"/>
            <a:ext cx="8771426" cy="587289"/>
            <a:chOff x="-2676201" y="382607"/>
            <a:chExt cx="7568967" cy="70643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BBA021B-5911-468C-830E-443B0FD4A97F}"/>
                </a:ext>
              </a:extLst>
            </p:cNvPr>
            <p:cNvSpPr/>
            <p:nvPr/>
          </p:nvSpPr>
          <p:spPr>
            <a:xfrm>
              <a:off x="-2676200" y="382607"/>
              <a:ext cx="7568966" cy="70643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Chọn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297335D-95BC-4072-B485-0797033C91CA}"/>
                </a:ext>
              </a:extLst>
            </p:cNvPr>
            <p:cNvSpPr/>
            <p:nvPr/>
          </p:nvSpPr>
          <p:spPr>
            <a:xfrm>
              <a:off x="-2676201" y="435377"/>
              <a:ext cx="565804" cy="606634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E071BB9D-4553-4710-BF2A-2FDA1B033C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051" b="85169" l="2900" r="27258">
                        <a14:foregroundMark x1="24524" y1="85169" x2="24524" y2="85169"/>
                        <a14:foregroundMark x1="2900" y1="60169" x2="2900" y2="60169"/>
                      </a14:backgroundRemoval>
                    </a14:imgEffect>
                  </a14:imgLayer>
                </a14:imgProps>
              </a:ext>
            </a:extLst>
          </a:blip>
          <a:srcRect l="1160" t="54865" r="69785" b="11306"/>
          <a:stretch/>
        </p:blipFill>
        <p:spPr>
          <a:xfrm>
            <a:off x="1056207" y="4276961"/>
            <a:ext cx="3080907" cy="140277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97EE966-8518-4344-9C0C-C215F2A5A2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992" b="84958" l="26595" r="49793">
                        <a14:foregroundMark x1="48799" y1="79025" x2="48799" y2="79025"/>
                        <a14:foregroundMark x1="49793" y1="75000" x2="49793" y2="75000"/>
                        <a14:foregroundMark x1="47059" y1="85381" x2="47059" y2="85381"/>
                        <a14:foregroundMark x1="26843" y1="59958" x2="26843" y2="59958"/>
                        <a14:foregroundMark x1="26595" y1="59534" x2="26595" y2="59534"/>
                      </a14:backgroundRemoval>
                    </a14:imgEffect>
                  </a14:imgLayer>
                </a14:imgProps>
              </a:ext>
            </a:extLst>
          </a:blip>
          <a:srcRect l="24924" t="54423" r="48521" b="11748"/>
          <a:stretch/>
        </p:blipFill>
        <p:spPr>
          <a:xfrm>
            <a:off x="3800273" y="4227491"/>
            <a:ext cx="2815937" cy="140277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A7F873B-D26F-4A8E-85D5-33CB5FE325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814" b="82839" l="48302" r="71665">
                        <a14:foregroundMark x1="49296" y1="57415" x2="49296" y2="57415"/>
                        <a14:foregroundMark x1="48467" y1="57415" x2="48467" y2="57415"/>
                        <a14:foregroundMark x1="70588" y1="73093" x2="70588" y2="73093"/>
                        <a14:foregroundMark x1="71748" y1="73729" x2="71748" y2="73729"/>
                        <a14:foregroundMark x1="69345" y1="82839" x2="69345" y2="82839"/>
                      </a14:backgroundRemoval>
                    </a14:imgEffect>
                  </a14:imgLayer>
                </a14:imgProps>
              </a:ext>
            </a:extLst>
          </a:blip>
          <a:srcRect l="47527" t="51429" r="26865" b="14742"/>
          <a:stretch/>
        </p:blipFill>
        <p:spPr>
          <a:xfrm>
            <a:off x="6319451" y="4276960"/>
            <a:ext cx="2715491" cy="140277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E920724-631C-468E-9D00-67BF124B2B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508" b="84322" l="73239" r="96355">
                        <a14:foregroundMark x1="73902" y1="61441" x2="73902" y2="61441"/>
                        <a14:foregroundMark x1="73322" y1="60381" x2="73322" y2="60381"/>
                        <a14:foregroundMark x1="93786" y1="84322" x2="93786" y2="84322"/>
                      </a14:backgroundRemoval>
                    </a14:imgEffect>
                  </a14:imgLayer>
                </a14:imgProps>
              </a:ext>
            </a:extLst>
          </a:blip>
          <a:srcRect l="72538" t="52565" r="907" b="13606"/>
          <a:stretch/>
        </p:blipFill>
        <p:spPr>
          <a:xfrm>
            <a:off x="8798547" y="4131045"/>
            <a:ext cx="2815938" cy="14027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A5BE4F-4355-4BD4-A24E-8D6380A5BE4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7783" t="2390" r="52418" b="63781"/>
          <a:stretch/>
        </p:blipFill>
        <p:spPr>
          <a:xfrm>
            <a:off x="4537717" y="1470928"/>
            <a:ext cx="1039091" cy="140277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13272A8-6938-4085-912E-0BF4138CFA6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0929" t="2390" r="69205" b="63781"/>
          <a:stretch/>
        </p:blipFill>
        <p:spPr>
          <a:xfrm>
            <a:off x="2085001" y="1470928"/>
            <a:ext cx="1046099" cy="140277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8300C41-B152-475F-BEB5-C4505F05F12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3953" t="2390" r="36248" b="63781"/>
          <a:stretch/>
        </p:blipFill>
        <p:spPr>
          <a:xfrm>
            <a:off x="6983425" y="1470928"/>
            <a:ext cx="1039092" cy="140277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B053D20-28DE-492F-BFC8-95E19BD71FC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0611" t="2390" r="19590" b="63781"/>
          <a:stretch/>
        </p:blipFill>
        <p:spPr>
          <a:xfrm>
            <a:off x="9429133" y="1470928"/>
            <a:ext cx="1039092" cy="140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0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20521 -0.2296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-1148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440000">
                                      <p:cBhvr>
                                        <p:cTn id="6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022E-16 L -0.21172 -0.2305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86" y="-11528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440000">
                                      <p:cBhvr>
                                        <p:cTn id="7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00573 -0.2365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-11829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440000">
                                      <p:cBhvr>
                                        <p:cTn id="8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-0.01289 -0.21667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" y="-1083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440000">
                                      <p:cBhvr>
                                        <p:cTn id="10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4115EB-1014-4AC4-93B0-338E9F7611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00"/>
          <a:stretch/>
        </p:blipFill>
        <p:spPr>
          <a:xfrm>
            <a:off x="0" y="0"/>
            <a:ext cx="12192000" cy="64259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27C556-8BA2-49C7-BB54-D709980990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" b="1109"/>
          <a:stretch/>
        </p:blipFill>
        <p:spPr>
          <a:xfrm>
            <a:off x="1221972" y="1601308"/>
            <a:ext cx="9748055" cy="39434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194893" y="3798515"/>
            <a:ext cx="35584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4494375" y="4802436"/>
            <a:ext cx="51032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956 – 465 = 491 (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viên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5126417" y="5317552"/>
            <a:ext cx="53901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491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viên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gạch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đỏ</a:t>
            </a:r>
            <a:r>
              <a:rPr lang="vi-VN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1362020" y="141836"/>
            <a:ext cx="10105729" cy="1269739"/>
            <a:chOff x="-42993" y="508823"/>
            <a:chExt cx="8919703" cy="126973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-42993" y="508823"/>
              <a:ext cx="8809606" cy="1241481"/>
              <a:chOff x="-3465257" y="246790"/>
              <a:chExt cx="8757659" cy="1514362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3354913" y="246790"/>
                <a:ext cx="8647315" cy="1514362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 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Tính</a:t>
                </a:r>
                <a:endPara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3465257" y="686797"/>
                <a:ext cx="505791" cy="634345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6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623225" y="578233"/>
              <a:ext cx="825348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Để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sửa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sang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công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viên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người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ta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mua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956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viên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gạch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xám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gạch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đỏ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Biết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rằng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465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viên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gạch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xám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Hỏi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bao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viên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gạch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đỏ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3575446" y="4282894"/>
            <a:ext cx="46347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viên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gạch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đỏ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835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0.00013 -0.1340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0476007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4471</TotalTime>
  <Words>196</Words>
  <Application>Microsoft Office PowerPoint</Application>
  <PresentationFormat>Widescreen</PresentationFormat>
  <Paragraphs>64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UTM Avo</vt:lpstr>
      <vt:lpstr>1_Office Theme</vt:lpstr>
      <vt:lpstr>Tuần 31 Bài 87: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trang thuong</cp:lastModifiedBy>
  <cp:revision>701</cp:revision>
  <dcterms:created xsi:type="dcterms:W3CDTF">2021-02-20T02:56:00Z</dcterms:created>
  <dcterms:modified xsi:type="dcterms:W3CDTF">2023-04-25T03:13:00Z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