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0"/>
  </p:notesMasterIdLst>
  <p:sldIdLst>
    <p:sldId id="256" r:id="rId4"/>
    <p:sldId id="289" r:id="rId5"/>
    <p:sldId id="293" r:id="rId6"/>
    <p:sldId id="266" r:id="rId7"/>
    <p:sldId id="272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18510-B762-4ED7-AD86-408B910E8CD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55C3C-C383-45D3-A5EF-249490561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8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288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=""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9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6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1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9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5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3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1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8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17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3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2021/9/27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460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15691"/>
            <a:ext cx="9243500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EDF243-C707-41CE-8452-81B3709A374D}"/>
              </a:ext>
            </a:extLst>
          </p:cNvPr>
          <p:cNvSpPr txBox="1"/>
          <p:nvPr/>
        </p:nvSpPr>
        <p:spPr>
          <a:xfrm>
            <a:off x="3779959" y="1096746"/>
            <a:ext cx="5393234" cy="4154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THỊ TRẤN YÊN VIÊN  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6E54F0-3C2C-42F9-B773-E63982ED5F17}"/>
              </a:ext>
            </a:extLst>
          </p:cNvPr>
          <p:cNvSpPr txBox="1"/>
          <p:nvPr/>
        </p:nvSpPr>
        <p:spPr>
          <a:xfrm>
            <a:off x="3285219" y="1874784"/>
            <a:ext cx="6665102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  <a:r>
              <a:rPr lang="en-US" sz="21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1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HS</a:t>
            </a:r>
            <a:endParaRPr lang="en-US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CF48AFD-6689-4BCA-AC95-B563F464AAE2}"/>
              </a:ext>
            </a:extLst>
          </p:cNvPr>
          <p:cNvSpPr txBox="1"/>
          <p:nvPr/>
        </p:nvSpPr>
        <p:spPr>
          <a:xfrm>
            <a:off x="3235045" y="2669485"/>
            <a:ext cx="6665102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ĐÚC</a:t>
            </a:r>
          </a:p>
          <a:p>
            <a:pPr algn="ctr" defTabSz="685800"/>
            <a:r>
              <a:rPr lang="en-US" sz="21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1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EM YÊU QUÊ HƯƠNG</a:t>
            </a:r>
            <a:endParaRPr lang="en-US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-185057"/>
            <a:ext cx="4969349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202850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" y="-13788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78" y="-152400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=""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49F2B36-D97A-41DE-8724-0B49C9281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669" y="-334577"/>
            <a:ext cx="4081272" cy="4081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69264"/>
            <a:ext cx="10896600" cy="604114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878138" y="3651185"/>
            <a:ext cx="8018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2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Em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yêu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quê</a:t>
            </a:r>
            <a:r>
              <a:rPr kumimoji="0" lang="en-US" altLang="zh-CN" sz="5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hương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baseline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(Tiết</a:t>
            </a:r>
            <a:r>
              <a:rPr lang="en-US" altLang="zh-CN" sz="5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3)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50205" y="603171"/>
            <a:ext cx="7423041" cy="523220"/>
            <a:chOff x="569825" y="2199885"/>
            <a:chExt cx="7423041" cy="523220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sẽ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khuyên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bạn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điều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991" y="1387708"/>
            <a:ext cx="11054229" cy="4608144"/>
            <a:chOff x="1234473" y="1802664"/>
            <a:chExt cx="10163384" cy="3986669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" b="1922"/>
            <a:stretch/>
          </p:blipFill>
          <p:spPr>
            <a:xfrm>
              <a:off x="1234473" y="1845260"/>
              <a:ext cx="10163384" cy="394407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234473" y="1802664"/>
              <a:ext cx="4973638" cy="4661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87362" y="220418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17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75273" y="-743231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600200" y="-77861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90391"/>
            <a:ext cx="11201399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mình).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304800" y="1600201"/>
            <a:ext cx="1120139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138661" y="-950631"/>
            <a:ext cx="1025510" cy="2926773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3048002" cy="102551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Thông điệp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8D2058-9766-4E87-9EB3-1E885B82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33386"/>
            <a:ext cx="10477095" cy="47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64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81000" y="256222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131</Words>
  <Application>Microsoft Office PowerPoint</Application>
  <PresentationFormat>Custom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第一PPT，www.1ppt.com</vt:lpstr>
      <vt:lpstr>PowerPoint Presentation</vt:lpstr>
      <vt:lpstr>PowerPoint Presentation</vt:lpstr>
      <vt:lpstr>PowerPoint Presentation</vt:lpstr>
      <vt:lpstr>Vận dụng</vt:lpstr>
      <vt:lpstr>Thông điệp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</cp:lastModifiedBy>
  <cp:revision>68</cp:revision>
  <dcterms:created xsi:type="dcterms:W3CDTF">2006-08-16T00:00:00Z</dcterms:created>
  <dcterms:modified xsi:type="dcterms:W3CDTF">2021-09-27T09:05:14Z</dcterms:modified>
</cp:coreProperties>
</file>