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312" r:id="rId3"/>
    <p:sldId id="313" r:id="rId4"/>
    <p:sldId id="277" r:id="rId5"/>
    <p:sldId id="271" r:id="rId6"/>
    <p:sldId id="281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78586-5F18-4099-93EB-945D22C92B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B2C7-A4A7-416D-9A06-8D3EB949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4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D53-9736-20D9-5542-7EC13BE7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D6A15-AFCB-1EC6-BE07-2ADA00FB0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EEA9-DB5F-A425-EF82-5C7E4987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FEB8-179D-D2C3-E7FB-899F8AB0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9985-8891-C908-6C59-3B5D80F0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8B95-94CB-085C-A49D-9A568A7F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B6A30-D00B-BB8E-D9E6-34B3F3F61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2EB4-07C5-79E3-F67A-FC483C64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9FD66-E2C1-34AF-71CD-8AB2F7BE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E0AD-DC3F-5111-9DCB-7E4868C0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8246B-FDF1-5466-50A1-6CADF104C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38CF1-4E75-FCB7-D6D5-E2EF2BCD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443D8-D6B3-CAC2-8267-8C031D4D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1E36-41DD-FE76-3F5D-F4F179D5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A45C2-BA6B-4B59-4BF6-AA4A0EDC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098A-114D-A8D4-F8F8-29A2B1AD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5CE2-492A-325E-D52C-E88395D5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8B93C-4A36-C15C-65B3-69C81FCF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377A5-9BB2-915D-FEA2-E5EE36FA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8E20D-86D6-AEF8-F3BB-7A4F400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2215-7AB9-89FC-E417-250F4EBA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5741B-E694-BD5E-B7E9-1C8594F8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3665-A40C-DA13-9498-C5C6EA4D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417A8-DB6E-A765-517C-C325D14F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B1AC5-4D20-F68A-E4AF-428A8181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73B0-82CD-C87D-9D84-823B16C9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A6E2-2B25-3830-177B-C1CF0CCEB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11B04-3542-2EE3-B0CC-EC052B99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A7197-C0C6-1850-7FC9-7A0A3EDB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454FB-1583-43AB-FC5F-D3090764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D7C1F-A264-CC81-7C66-A6D5E64B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D423-5E61-8B49-A62E-207EA6B9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BBEE-F5C3-B317-6C60-B1BE776B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FB665-D8CE-A953-4840-78436AECA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CA554-1CCA-B6FD-9805-33FFEC096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151B5-BF3F-8873-2068-640CA5C68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70189-1507-7540-9019-0526D371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FC52B-AD3C-6209-3D1D-4FD472AC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AE7AE-8B72-4E22-1D56-ABC2D00A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6FDE-18E9-552A-E8DC-5ABBD643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F7AA8-8B5A-5F75-79B5-0A983A08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6040-8AC0-82C0-C975-3EFA650D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145E7-C460-5FFF-1F71-B362B4DA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D427D-606F-D0DF-B83E-22DF96FC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6A194-A572-5251-515B-DAF9968A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D4210-E2AE-CF52-0C49-36266D8F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ACB4-224A-DDA0-3FAE-79F32344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E44E-4525-4DF3-3B8E-76D20CDA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D0815-4A52-24BC-5E9F-F12B79C0F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A2093-66B9-9F80-9971-16BD0E6A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4EDB6-40F5-2CCB-B984-6A56859D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BDFD-FECB-CC24-BB2D-157DFA5A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F85B-3EB1-CF5C-F522-4EE7A590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C369A-FE61-98FE-6B1F-BF12F7E15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E64D-6047-D6B1-CBB8-6CB4EED1E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42094-D01A-B452-61D4-F71DECE6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362E3-10DC-BD9C-C27C-07748C1A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50180-8986-3B7F-C9D9-C968E4D3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95691-5D78-83DC-A821-4A02B934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B00F7-AA45-5A1B-22BF-919839F6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6BE4-EE3E-C210-B07F-C982D6257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3153-6127-08A7-8C45-499E68C1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DCAA7-E3D9-7E4A-44AF-24B93F6A9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006" y="-130628"/>
            <a:ext cx="12932229" cy="7462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081" y="2329995"/>
            <a:ext cx="7381060" cy="1445623"/>
          </a:xfrm>
        </p:spPr>
        <p:txBody>
          <a:bodyPr>
            <a:normAutofit/>
          </a:bodyPr>
          <a:lstStyle/>
          <a:p>
            <a:r>
              <a:rPr lang="en-US" alt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BÓP NÁT QUẢ CAM</a:t>
            </a:r>
            <a:endParaRPr lang="en-US" alt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7544" y="66993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985554" y="522287"/>
            <a:ext cx="9056915" cy="5813425"/>
          </a:xfrm>
          <a:prstGeom prst="flowChartConnector">
            <a:avLst/>
          </a:prstGeom>
        </p:spPr>
      </p:pic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5" y="398263"/>
            <a:ext cx="1703159" cy="17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48773" y="320212"/>
            <a:ext cx="2534738" cy="764664"/>
            <a:chOff x="334135" y="617893"/>
            <a:chExt cx="1966613" cy="573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59318" y="312926"/>
            <a:ext cx="587498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454642" y="1078276"/>
            <a:ext cx="22536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355963" y="1132565"/>
            <a:ext cx="136554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623166" y="1306207"/>
            <a:ext cx="35797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2182080" y="452780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526190" y="225008"/>
            <a:ext cx="22536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987392" y="1162286"/>
            <a:ext cx="363539" cy="403179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92372" y="1737299"/>
            <a:ext cx="854319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800" b="1" dirty="0" err="1">
                <a:latin typeface="UTM Avo" panose="02040603050506020204" pitchFamily="18" charset="0"/>
              </a:rPr>
              <a:t>Nói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người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anh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nhỏ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tuổi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biết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  <a:endParaRPr lang="vi-VN" sz="24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9326" y="219823"/>
            <a:ext cx="1410788" cy="1107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" y="2806041"/>
            <a:ext cx="5305205" cy="3418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5280" y="2674763"/>
            <a:ext cx="3942961" cy="36119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/>
        </p:blipFill>
        <p:spPr>
          <a:xfrm>
            <a:off x="345047" y="111369"/>
            <a:ext cx="11922368" cy="6635261"/>
          </a:xfrm>
        </p:spPr>
      </p:pic>
      <p:sp>
        <p:nvSpPr>
          <p:cNvPr id="5" name="Rectangle 4"/>
          <p:cNvSpPr/>
          <p:nvPr/>
        </p:nvSpPr>
        <p:spPr>
          <a:xfrm>
            <a:off x="0" y="6858000"/>
            <a:ext cx="399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28754" y="2834236"/>
            <a:ext cx="7359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ĐỌC TỪNG CÂU</a:t>
            </a:r>
          </a:p>
        </p:txBody>
      </p:sp>
    </p:spTree>
    <p:extLst>
      <p:ext uri="{BB962C8B-B14F-4D97-AF65-F5344CB8AC3E}">
        <p14:creationId xmlns:p14="http://schemas.microsoft.com/office/powerpoint/2010/main" val="39587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817" y="5092265"/>
            <a:ext cx="1245801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44520" y="4832942"/>
            <a:ext cx="1376372" cy="1765735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3179" r="1644" b="2890"/>
          <a:stretch/>
        </p:blipFill>
        <p:spPr>
          <a:xfrm>
            <a:off x="1017585" y="0"/>
            <a:ext cx="9596487" cy="2302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3029" r="1978" b="4927"/>
          <a:stretch/>
        </p:blipFill>
        <p:spPr>
          <a:xfrm>
            <a:off x="1848158" y="2302377"/>
            <a:ext cx="8616099" cy="11955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088" r="1881" b="2434"/>
          <a:stretch/>
        </p:blipFill>
        <p:spPr>
          <a:xfrm>
            <a:off x="1272617" y="3360570"/>
            <a:ext cx="9086424" cy="1435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5877" r="1987" b="6481"/>
          <a:stretch/>
        </p:blipFill>
        <p:spPr>
          <a:xfrm>
            <a:off x="1527647" y="4795653"/>
            <a:ext cx="9257123" cy="19006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20" y="1041"/>
            <a:ext cx="7863285" cy="1724532"/>
            <a:chOff x="-253302" y="411458"/>
            <a:chExt cx="3790932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-253302" y="411458"/>
              <a:ext cx="906865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27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832302" y="1672518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400" b="1" dirty="0" err="1">
                <a:latin typeface="UTM Avo" panose="02040603050506020204" pitchFamily="18" charset="0"/>
              </a:rPr>
              <a:t>Trần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Quốc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Toản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xin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vua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để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gì</a:t>
            </a:r>
            <a:r>
              <a:rPr lang="vi-VN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808859" y="2157300"/>
            <a:ext cx="951186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836023" y="2700527"/>
            <a:ext cx="951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</a:rPr>
              <a:t>Tìm</a:t>
            </a:r>
            <a:r>
              <a:rPr lang="en-US" sz="2400" b="1" dirty="0">
                <a:latin typeface="UTM Avo" panose="02040603050506020204" pitchFamily="18" charset="0"/>
              </a:rPr>
              <a:t> chi </a:t>
            </a:r>
            <a:r>
              <a:rPr lang="en-US" sz="2400" b="1" dirty="0" err="1">
                <a:latin typeface="UTM Avo" panose="02040603050506020204" pitchFamily="18" charset="0"/>
              </a:rPr>
              <a:t>tiết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Trần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Quốc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Toản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rất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nóng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lòng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vua</a:t>
            </a:r>
            <a:r>
              <a:rPr lang="vi-VN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832302" y="3271233"/>
            <a:ext cx="951186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xô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lính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bến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832302" y="4210315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</a:rPr>
              <a:t>Vua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khen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Trần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Quốc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Toản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thế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vi-VN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55A62-394A-4F0F-98E9-87633E21B8FE}"/>
              </a:ext>
            </a:extLst>
          </p:cNvPr>
          <p:cNvSpPr txBox="1"/>
          <p:nvPr/>
        </p:nvSpPr>
        <p:spPr>
          <a:xfrm>
            <a:off x="832302" y="4720205"/>
            <a:ext cx="951186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460" y="230713"/>
            <a:ext cx="906780" cy="8483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902979" y="3054053"/>
            <a:ext cx="1000468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1687294" y="2803165"/>
            <a:ext cx="955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err="1">
                <a:latin typeface="UTM Avo" panose="02040603050506020204" pitchFamily="18" charset="0"/>
              </a:rPr>
              <a:t>Việc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Quốc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Toản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vô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bóp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quả</a:t>
            </a:r>
            <a:r>
              <a:rPr lang="en-US" sz="2800" b="1" dirty="0">
                <a:latin typeface="UTM Avo" panose="02040603050506020204" pitchFamily="18" charset="0"/>
              </a:rPr>
              <a:t> cam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1119133" y="4033628"/>
            <a:ext cx="9959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bóp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1281065" y="993400"/>
            <a:ext cx="1037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vua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Quốc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Toản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vẫn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ấm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ức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AB8F9-8E01-438B-9F68-DB6AC7FD82E2}"/>
              </a:ext>
            </a:extLst>
          </p:cNvPr>
          <p:cNvSpPr txBox="1"/>
          <p:nvPr/>
        </p:nvSpPr>
        <p:spPr>
          <a:xfrm>
            <a:off x="1119132" y="1577532"/>
            <a:ext cx="10371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coi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6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280</Words>
  <Application>Microsoft Office PowerPoint</Application>
  <PresentationFormat>Widescreen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BÓP NÁT QUẢ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BÓP NÁT QUẢ CAM</dc:title>
  <dc:creator>trang thuong</dc:creator>
  <cp:lastModifiedBy>trang thuong</cp:lastModifiedBy>
  <cp:revision>1</cp:revision>
  <dcterms:created xsi:type="dcterms:W3CDTF">2023-05-03T14:19:48Z</dcterms:created>
  <dcterms:modified xsi:type="dcterms:W3CDTF">2023-05-03T14:22:15Z</dcterms:modified>
</cp:coreProperties>
</file>