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583" r:id="rId2"/>
    <p:sldId id="2007577189" r:id="rId3"/>
    <p:sldId id="2007577191" r:id="rId4"/>
    <p:sldId id="2007577152" r:id="rId5"/>
    <p:sldId id="2007577175" r:id="rId6"/>
    <p:sldId id="2007577174" r:id="rId7"/>
    <p:sldId id="400" r:id="rId8"/>
    <p:sldId id="2007577177" r:id="rId9"/>
    <p:sldId id="262" r:id="rId10"/>
    <p:sldId id="267" r:id="rId11"/>
    <p:sldId id="2007577178" r:id="rId12"/>
    <p:sldId id="281" r:id="rId13"/>
    <p:sldId id="417" r:id="rId14"/>
    <p:sldId id="25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CC"/>
    <a:srgbClr val="FF6600"/>
    <a:srgbClr val="BF520A"/>
    <a:srgbClr val="FF3399"/>
    <a:srgbClr val="99FF66"/>
    <a:srgbClr val="CCFF99"/>
    <a:srgbClr val="00FF00"/>
    <a:srgbClr val="FF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74" d="100"/>
          <a:sy n="74" d="100"/>
        </p:scale>
        <p:origin x="3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28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088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07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15601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9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3/28/2023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26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655" r:id="rId6"/>
    <p:sldLayoutId id="2147483721" r:id="rId7"/>
    <p:sldLayoutId id="214748372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openxmlformats.org/officeDocument/2006/relationships/audio" Target="NULL" TargetMode="External"/><Relationship Id="rId21" Type="http://schemas.openxmlformats.org/officeDocument/2006/relationships/image" Target="../media/image40.png"/><Relationship Id="rId7" Type="http://schemas.openxmlformats.org/officeDocument/2006/relationships/audio" Target="../media/audio4.wav"/><Relationship Id="rId12" Type="http://schemas.openxmlformats.org/officeDocument/2006/relationships/image" Target="../media/image33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6.png"/><Relationship Id="rId23" Type="http://schemas.openxmlformats.org/officeDocument/2006/relationships/image" Target="../media/image24.png"/><Relationship Id="rId10" Type="http://schemas.openxmlformats.org/officeDocument/2006/relationships/image" Target="../media/image31.png"/><Relationship Id="rId19" Type="http://schemas.openxmlformats.org/officeDocument/2006/relationships/image" Target="../media/image39.png"/><Relationship Id="rId4" Type="http://schemas.microsoft.com/office/2007/relationships/media" Target="../media/media2.mp3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2.gif"/><Relationship Id="rId18" Type="http://schemas.openxmlformats.org/officeDocument/2006/relationships/image" Target="../media/image44.png"/><Relationship Id="rId26" Type="http://schemas.openxmlformats.org/officeDocument/2006/relationships/image" Target="../media/image23.gif"/><Relationship Id="rId3" Type="http://schemas.microsoft.com/office/2007/relationships/media" Target="../media/media1.mp3"/><Relationship Id="rId21" Type="http://schemas.microsoft.com/office/2007/relationships/hdphoto" Target="../media/hdphoto6.wdp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5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openxmlformats.org/officeDocument/2006/relationships/image" Target="../media/image45.png"/><Relationship Id="rId29" Type="http://schemas.openxmlformats.org/officeDocument/2006/relationships/image" Target="../media/image51.gif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24" Type="http://schemas.openxmlformats.org/officeDocument/2006/relationships/image" Target="../media/image47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9.png"/><Relationship Id="rId23" Type="http://schemas.openxmlformats.org/officeDocument/2006/relationships/image" Target="../media/image40.png"/><Relationship Id="rId28" Type="http://schemas.openxmlformats.org/officeDocument/2006/relationships/image" Target="../media/image50.gif"/><Relationship Id="rId10" Type="http://schemas.openxmlformats.org/officeDocument/2006/relationships/image" Target="../media/image41.png"/><Relationship Id="rId19" Type="http://schemas.openxmlformats.org/officeDocument/2006/relationships/image" Target="../media/image33.png"/><Relationship Id="rId31" Type="http://schemas.openxmlformats.org/officeDocument/2006/relationships/image" Target="../media/image24.png"/><Relationship Id="rId4" Type="http://schemas.openxmlformats.org/officeDocument/2006/relationships/audio" Target="../media/media1.mp3"/><Relationship Id="rId9" Type="http://schemas.openxmlformats.org/officeDocument/2006/relationships/image" Target="../media/image30.png"/><Relationship Id="rId14" Type="http://schemas.openxmlformats.org/officeDocument/2006/relationships/image" Target="../media/image43.gif"/><Relationship Id="rId22" Type="http://schemas.openxmlformats.org/officeDocument/2006/relationships/image" Target="../media/image46.png"/><Relationship Id="rId27" Type="http://schemas.openxmlformats.org/officeDocument/2006/relationships/image" Target="../media/image49.gif"/><Relationship Id="rId30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2.jp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2.wdp"/><Relationship Id="rId5" Type="http://schemas.microsoft.com/office/2007/relationships/media" Target="../media/media3.mp3"/><Relationship Id="rId10" Type="http://schemas.openxmlformats.org/officeDocument/2006/relationships/image" Target="../media/image21.png"/><Relationship Id="rId4" Type="http://schemas.microsoft.com/office/2007/relationships/media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4.wdp"/><Relationship Id="rId3" Type="http://schemas.openxmlformats.org/officeDocument/2006/relationships/audio" Target="NULL" TargetMode="External"/><Relationship Id="rId7" Type="http://schemas.openxmlformats.org/officeDocument/2006/relationships/audio" Target="../media/audio4.wav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microsoft.com/office/2007/relationships/media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gif"/><Relationship Id="rId3" Type="http://schemas.openxmlformats.org/officeDocument/2006/relationships/audio" Target="NULL" TargetMode="Externa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7.png"/><Relationship Id="rId4" Type="http://schemas.microsoft.com/office/2007/relationships/media" Target="../media/media2.mp3"/><Relationship Id="rId9" Type="http://schemas.openxmlformats.org/officeDocument/2006/relationships/image" Target="../media/image28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77: Luyện tập – Tiết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577275" y="14435"/>
            <a:ext cx="12856846" cy="6853297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48" y="4951968"/>
            <a:ext cx="2006346" cy="1702633"/>
          </a:xfrm>
          <a:prstGeom prst="rect">
            <a:avLst/>
          </a:prstGeom>
        </p:spPr>
      </p:pic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7516648" y="2866380"/>
            <a:ext cx="214234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430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">
            <a:extLst>
              <a:ext uri="{FF2B5EF4-FFF2-40B4-BE49-F238E27FC236}">
                <a16:creationId xmlns:a16="http://schemas.microsoft.com/office/drawing/2014/main" id="{084E41EE-F10C-4642-A55A-CC2B8B84B542}"/>
              </a:ext>
            </a:extLst>
          </p:cNvPr>
          <p:cNvSpPr/>
          <p:nvPr/>
        </p:nvSpPr>
        <p:spPr>
          <a:xfrm>
            <a:off x="4410854" y="2824701"/>
            <a:ext cx="222213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403</a:t>
            </a:r>
          </a:p>
        </p:txBody>
      </p:sp>
      <p:sp>
        <p:nvSpPr>
          <p:cNvPr id="47" name="B">
            <a:extLst>
              <a:ext uri="{FF2B5EF4-FFF2-40B4-BE49-F238E27FC236}">
                <a16:creationId xmlns:a16="http://schemas.microsoft.com/office/drawing/2014/main" id="{7A503247-5FAD-45FA-8902-A8FA1DD5597F}"/>
              </a:ext>
            </a:extLst>
          </p:cNvPr>
          <p:cNvSpPr/>
          <p:nvPr/>
        </p:nvSpPr>
        <p:spPr>
          <a:xfrm>
            <a:off x="1433015" y="2862904"/>
            <a:ext cx="2134151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340</a:t>
            </a:r>
          </a:p>
        </p:txBody>
      </p:sp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97E8EA-A018-404D-86AE-8B1E03BAE259}"/>
              </a:ext>
            </a:extLst>
          </p:cNvPr>
          <p:cNvGrpSpPr/>
          <p:nvPr/>
        </p:nvGrpSpPr>
        <p:grpSpPr>
          <a:xfrm>
            <a:off x="11903793" y="0"/>
            <a:ext cx="12802759" cy="6889308"/>
            <a:chOff x="11858460" y="-32866"/>
            <a:chExt cx="12998782" cy="692666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6C894AE-322D-4C1A-B985-18A5E559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7706" y="-32866"/>
              <a:ext cx="12729536" cy="692666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1CF0BD-74EB-4E10-BCD3-4C6039BE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8460" y="3598760"/>
              <a:ext cx="4692647" cy="19907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BF9B97C-856C-424A-8342-9546DCE4A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9370" y="3598760"/>
              <a:ext cx="1069881" cy="10698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29FF30-9044-45F0-AAC0-323CCDB9A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3683" y="3123504"/>
              <a:ext cx="1069881" cy="106988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5816F17-477E-4428-8E88-EB1E25806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3435" y="3274817"/>
              <a:ext cx="1069881" cy="1069881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B93FCEF-5041-4ECA-A3C1-A2EC2D113B16}"/>
              </a:ext>
            </a:extLst>
          </p:cNvPr>
          <p:cNvGrpSpPr/>
          <p:nvPr/>
        </p:nvGrpSpPr>
        <p:grpSpPr>
          <a:xfrm>
            <a:off x="2476445" y="428829"/>
            <a:ext cx="6715454" cy="1855337"/>
            <a:chOff x="2120433" y="249735"/>
            <a:chExt cx="6715454" cy="185533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8D0774F-9B10-493B-9768-4FC9BCCF94F6}"/>
                </a:ext>
              </a:extLst>
            </p:cNvPr>
            <p:cNvSpPr/>
            <p:nvPr/>
          </p:nvSpPr>
          <p:spPr>
            <a:xfrm>
              <a:off x="2120433" y="249735"/>
              <a:ext cx="671545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5FD0316-19E8-49F1-9239-A51A6B8B81D5}"/>
                </a:ext>
              </a:extLst>
            </p:cNvPr>
            <p:cNvSpPr txBox="1"/>
            <p:nvPr/>
          </p:nvSpPr>
          <p:spPr>
            <a:xfrm>
              <a:off x="2994952" y="511714"/>
              <a:ext cx="4644441" cy="1305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340, 403, 430, 304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465C4A7D-DE5E-4E72-BF9C-9E205473958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97409 0.0064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98" y="32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1 0.0016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82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87" grpId="0" animBg="1"/>
      <p:bldP spid="87" grpId="1" animBg="1"/>
      <p:bldP spid="87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261473" y="-33083"/>
            <a:ext cx="12815720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UTM Avo" panose="02040603050506020204" pitchFamily="18" charset="0"/>
                  </a:endParaRPr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UTM Avo" panose="02040603050506020204" pitchFamily="18" charset="0"/>
                  </a:endParaRPr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26" y="5098886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05" y="48114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5130509" y="2805731"/>
            <a:ext cx="227081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304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">
            <a:extLst>
              <a:ext uri="{FF2B5EF4-FFF2-40B4-BE49-F238E27FC236}">
                <a16:creationId xmlns:a16="http://schemas.microsoft.com/office/drawing/2014/main" id="{5B84E254-7C61-4F61-998C-AF4262758D37}"/>
              </a:ext>
            </a:extLst>
          </p:cNvPr>
          <p:cNvSpPr/>
          <p:nvPr/>
        </p:nvSpPr>
        <p:spPr>
          <a:xfrm>
            <a:off x="1585198" y="2776641"/>
            <a:ext cx="23553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340</a:t>
            </a:r>
          </a:p>
        </p:txBody>
      </p:sp>
      <p:sp>
        <p:nvSpPr>
          <p:cNvPr id="118" name="B">
            <a:extLst>
              <a:ext uri="{FF2B5EF4-FFF2-40B4-BE49-F238E27FC236}">
                <a16:creationId xmlns:a16="http://schemas.microsoft.com/office/drawing/2014/main" id="{3CF26B1B-1A98-426A-A5FD-4AEF289FE9EF}"/>
              </a:ext>
            </a:extLst>
          </p:cNvPr>
          <p:cNvSpPr/>
          <p:nvPr/>
        </p:nvSpPr>
        <p:spPr>
          <a:xfrm>
            <a:off x="8494894" y="2816742"/>
            <a:ext cx="226212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403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2965741" y="1198328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CHÀO MỪNG TÍ XÌ TRUM VỀ NHÀ 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2906DC7-DDB1-4425-BF83-A6A2BA1600C1}"/>
              </a:ext>
            </a:extLst>
          </p:cNvPr>
          <p:cNvGrpSpPr/>
          <p:nvPr/>
        </p:nvGrpSpPr>
        <p:grpSpPr>
          <a:xfrm>
            <a:off x="2606389" y="427914"/>
            <a:ext cx="7457638" cy="1855337"/>
            <a:chOff x="650783" y="249735"/>
            <a:chExt cx="10199914" cy="185533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E98986-060D-4A2F-8F1E-F4DC0031505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0254E71-5ED7-41CC-BE35-CEBF3B582C48}"/>
                </a:ext>
              </a:extLst>
            </p:cNvPr>
            <p:cNvSpPr txBox="1"/>
            <p:nvPr/>
          </p:nvSpPr>
          <p:spPr>
            <a:xfrm>
              <a:off x="1849919" y="457543"/>
              <a:ext cx="6909709" cy="1305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340, 403, 430, 304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bé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DFA0DD1A-A596-41EF-ABAA-416CAF438C3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1.0043 0.00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82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82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13073 -0.0761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</p:childTnLst>
        </p:cTn>
      </p:par>
    </p:tnLst>
    <p:bldLst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42255" y="3681806"/>
            <a:ext cx="7523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93257" y="3623082"/>
            <a:ext cx="7523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10200" y="2674094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073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: Single Corner Rounded 104">
            <a:extLst>
              <a:ext uri="{FF2B5EF4-FFF2-40B4-BE49-F238E27FC236}">
                <a16:creationId xmlns:a16="http://schemas.microsoft.com/office/drawing/2014/main" id="{E0FEDB06-622C-4081-B966-09FF0A11B76F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1A14BAD9-064C-4B06-BEE1-8AEEA2D0BCCA}"/>
              </a:ext>
            </a:extLst>
          </p:cNvPr>
          <p:cNvSpPr/>
          <p:nvPr/>
        </p:nvSpPr>
        <p:spPr>
          <a:xfrm>
            <a:off x="335979" y="394216"/>
            <a:ext cx="11520041" cy="6066409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A9985E-4ECE-4BD1-B2E8-A743022793EC}"/>
              </a:ext>
            </a:extLst>
          </p:cNvPr>
          <p:cNvGrpSpPr/>
          <p:nvPr/>
        </p:nvGrpSpPr>
        <p:grpSpPr>
          <a:xfrm>
            <a:off x="2722095" y="178751"/>
            <a:ext cx="6747807" cy="586205"/>
            <a:chOff x="2102177" y="171346"/>
            <a:chExt cx="6747807" cy="586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2408822" y="171346"/>
              <a:ext cx="6441162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dấu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(&gt;,</a:t>
              </a:r>
              <a:r>
                <a:rPr lang="vi-VN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&lt;,</a:t>
              </a:r>
              <a:r>
                <a:rPr lang="vi-VN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=)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29" name="Table 6">
            <a:extLst>
              <a:ext uri="{FF2B5EF4-FFF2-40B4-BE49-F238E27FC236}">
                <a16:creationId xmlns:a16="http://schemas.microsoft.com/office/drawing/2014/main" id="{0F6F90EF-4B5D-4575-8591-891DBE5D3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56881"/>
              </p:ext>
            </p:extLst>
          </p:nvPr>
        </p:nvGraphicFramePr>
        <p:xfrm>
          <a:off x="1867972" y="1082973"/>
          <a:ext cx="3735706" cy="1822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64399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0DBB71F-8B64-4999-AFCA-127DD234AD1B}"/>
              </a:ext>
            </a:extLst>
          </p:cNvPr>
          <p:cNvSpPr/>
          <p:nvPr/>
        </p:nvSpPr>
        <p:spPr>
          <a:xfrm>
            <a:off x="567608" y="1786096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758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805EEA2E-2140-4A29-9FED-415CCCEFFD33}"/>
              </a:ext>
            </a:extLst>
          </p:cNvPr>
          <p:cNvSpPr/>
          <p:nvPr/>
        </p:nvSpPr>
        <p:spPr>
          <a:xfrm>
            <a:off x="1574621" y="1821057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87A0329-25DC-4B6E-9BBC-44CEEA177673}"/>
              </a:ext>
            </a:extLst>
          </p:cNvPr>
          <p:cNvSpPr/>
          <p:nvPr/>
        </p:nvSpPr>
        <p:spPr>
          <a:xfrm>
            <a:off x="2224293" y="1714157"/>
            <a:ext cx="699355" cy="5841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02B37F-3CFC-4DE3-99BC-D6F42E088E80}"/>
              </a:ext>
            </a:extLst>
          </p:cNvPr>
          <p:cNvSpPr/>
          <p:nvPr/>
        </p:nvSpPr>
        <p:spPr>
          <a:xfrm>
            <a:off x="3256287" y="2375660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DD88411-7EE3-43CC-9DB5-35AA8CBF0F01}"/>
              </a:ext>
            </a:extLst>
          </p:cNvPr>
          <p:cNvSpPr/>
          <p:nvPr/>
        </p:nvSpPr>
        <p:spPr>
          <a:xfrm>
            <a:off x="4531330" y="2435485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F918465-3ECE-455E-B771-38BEE2A0FB7D}"/>
              </a:ext>
            </a:extLst>
          </p:cNvPr>
          <p:cNvSpPr/>
          <p:nvPr/>
        </p:nvSpPr>
        <p:spPr>
          <a:xfrm>
            <a:off x="584059" y="2314205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20B7744D-0CCD-4533-AA72-6779FFB88A95}"/>
              </a:ext>
            </a:extLst>
          </p:cNvPr>
          <p:cNvSpPr/>
          <p:nvPr/>
        </p:nvSpPr>
        <p:spPr>
          <a:xfrm>
            <a:off x="1591072" y="2401613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F208E6E-D367-4A83-B82A-05085D252D64}"/>
              </a:ext>
            </a:extLst>
          </p:cNvPr>
          <p:cNvSpPr/>
          <p:nvPr/>
        </p:nvSpPr>
        <p:spPr>
          <a:xfrm>
            <a:off x="2045823" y="171415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059F86F-CD36-4BF3-9C75-D5A0E1E8FF57}"/>
              </a:ext>
            </a:extLst>
          </p:cNvPr>
          <p:cNvSpPr/>
          <p:nvPr/>
        </p:nvSpPr>
        <p:spPr>
          <a:xfrm>
            <a:off x="3204365" y="1721489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DA46CD0-4F46-443D-A960-9EA3575E9558}"/>
              </a:ext>
            </a:extLst>
          </p:cNvPr>
          <p:cNvSpPr/>
          <p:nvPr/>
        </p:nvSpPr>
        <p:spPr>
          <a:xfrm>
            <a:off x="4470864" y="1800259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A106ACF-AC68-4ED0-86A4-66E6B869CFB1}"/>
              </a:ext>
            </a:extLst>
          </p:cNvPr>
          <p:cNvSpPr/>
          <p:nvPr/>
        </p:nvSpPr>
        <p:spPr>
          <a:xfrm>
            <a:off x="3096966" y="172422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D0AD22E-155E-4720-87D8-A23DDE1DC859}"/>
              </a:ext>
            </a:extLst>
          </p:cNvPr>
          <p:cNvSpPr/>
          <p:nvPr/>
        </p:nvSpPr>
        <p:spPr>
          <a:xfrm>
            <a:off x="4445264" y="1769649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4534B62-7DAB-4841-80CF-BD0B9AE44CE2}"/>
              </a:ext>
            </a:extLst>
          </p:cNvPr>
          <p:cNvSpPr/>
          <p:nvPr/>
        </p:nvSpPr>
        <p:spPr>
          <a:xfrm>
            <a:off x="2096365" y="2360820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AE03711-2035-4F63-A9B0-D507608F298B}"/>
              </a:ext>
            </a:extLst>
          </p:cNvPr>
          <p:cNvSpPr/>
          <p:nvPr/>
        </p:nvSpPr>
        <p:spPr>
          <a:xfrm>
            <a:off x="3163179" y="237419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655D2EA-CAB4-48EB-811D-6AD1547E68B6}"/>
              </a:ext>
            </a:extLst>
          </p:cNvPr>
          <p:cNvSpPr/>
          <p:nvPr/>
        </p:nvSpPr>
        <p:spPr>
          <a:xfrm>
            <a:off x="4531851" y="2368636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61" name="Table 6">
            <a:extLst>
              <a:ext uri="{FF2B5EF4-FFF2-40B4-BE49-F238E27FC236}">
                <a16:creationId xmlns:a16="http://schemas.microsoft.com/office/drawing/2014/main" id="{9EDADD16-CDDF-4A6D-B131-29E9A21A9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393482"/>
              </p:ext>
            </p:extLst>
          </p:nvPr>
        </p:nvGraphicFramePr>
        <p:xfrm>
          <a:off x="7633772" y="1082972"/>
          <a:ext cx="3735706" cy="1822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64399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1482DF8-8385-4447-A3B1-E7662CA789D8}"/>
              </a:ext>
            </a:extLst>
          </p:cNvPr>
          <p:cNvSpPr/>
          <p:nvPr/>
        </p:nvSpPr>
        <p:spPr>
          <a:xfrm>
            <a:off x="6319568" y="1755410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18AE7EBC-2CB3-4F1B-895E-F5066CCF0662}"/>
              </a:ext>
            </a:extLst>
          </p:cNvPr>
          <p:cNvSpPr/>
          <p:nvPr/>
        </p:nvSpPr>
        <p:spPr>
          <a:xfrm>
            <a:off x="7326581" y="1842818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2AAAF89-DEAF-4699-92D5-9D0AC2CA1B6D}"/>
              </a:ext>
            </a:extLst>
          </p:cNvPr>
          <p:cNvSpPr/>
          <p:nvPr/>
        </p:nvSpPr>
        <p:spPr>
          <a:xfrm>
            <a:off x="7988629" y="2325602"/>
            <a:ext cx="699355" cy="5841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EA24B4F-0E73-4ACD-B06B-420F6132CBD7}"/>
              </a:ext>
            </a:extLst>
          </p:cNvPr>
          <p:cNvSpPr/>
          <p:nvPr/>
        </p:nvSpPr>
        <p:spPr>
          <a:xfrm>
            <a:off x="8991796" y="2385266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F463D5E-F0EE-48EA-94AE-56C6216DBE91}"/>
              </a:ext>
            </a:extLst>
          </p:cNvPr>
          <p:cNvSpPr/>
          <p:nvPr/>
        </p:nvSpPr>
        <p:spPr>
          <a:xfrm>
            <a:off x="10266839" y="2445091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268133F-A713-45D1-86E9-08CF3976E7F4}"/>
              </a:ext>
            </a:extLst>
          </p:cNvPr>
          <p:cNvSpPr/>
          <p:nvPr/>
        </p:nvSpPr>
        <p:spPr>
          <a:xfrm>
            <a:off x="6338466" y="2375660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107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1823BBBF-765B-46F9-92A3-7E86C342E004}"/>
              </a:ext>
            </a:extLst>
          </p:cNvPr>
          <p:cNvSpPr/>
          <p:nvPr/>
        </p:nvSpPr>
        <p:spPr>
          <a:xfrm>
            <a:off x="7345479" y="2463068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CB96E39-10C4-437B-8686-81DDDCB6D50C}"/>
              </a:ext>
            </a:extLst>
          </p:cNvPr>
          <p:cNvSpPr/>
          <p:nvPr/>
        </p:nvSpPr>
        <p:spPr>
          <a:xfrm>
            <a:off x="7833277" y="1803960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76B51B02-4DD9-443B-AE65-3787E3484ED2}"/>
              </a:ext>
            </a:extLst>
          </p:cNvPr>
          <p:cNvSpPr/>
          <p:nvPr/>
        </p:nvSpPr>
        <p:spPr>
          <a:xfrm>
            <a:off x="9005548" y="1778822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AB331B0-F2D2-44C2-921A-347E2A83D82C}"/>
              </a:ext>
            </a:extLst>
          </p:cNvPr>
          <p:cNvSpPr/>
          <p:nvPr/>
        </p:nvSpPr>
        <p:spPr>
          <a:xfrm>
            <a:off x="10224142" y="1829360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EEC542EF-DC2C-4503-8C73-387328C63C64}"/>
              </a:ext>
            </a:extLst>
          </p:cNvPr>
          <p:cNvSpPr/>
          <p:nvPr/>
        </p:nvSpPr>
        <p:spPr>
          <a:xfrm>
            <a:off x="8884420" y="1803960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303FBAE8-9F52-4559-8E2A-432E893D9777}"/>
              </a:ext>
            </a:extLst>
          </p:cNvPr>
          <p:cNvSpPr/>
          <p:nvPr/>
        </p:nvSpPr>
        <p:spPr>
          <a:xfrm>
            <a:off x="10184784" y="176632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E3EDA8B-1E8F-4EDF-8774-DA445899841E}"/>
              </a:ext>
            </a:extLst>
          </p:cNvPr>
          <p:cNvSpPr/>
          <p:nvPr/>
        </p:nvSpPr>
        <p:spPr>
          <a:xfrm>
            <a:off x="7833277" y="2312524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931E583-EEE5-4D25-9A9D-2EF4980BA42C}"/>
              </a:ext>
            </a:extLst>
          </p:cNvPr>
          <p:cNvSpPr/>
          <p:nvPr/>
        </p:nvSpPr>
        <p:spPr>
          <a:xfrm>
            <a:off x="8884420" y="236321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5D620EF5-9288-468D-B626-015059CE452A}"/>
              </a:ext>
            </a:extLst>
          </p:cNvPr>
          <p:cNvSpPr/>
          <p:nvPr/>
        </p:nvSpPr>
        <p:spPr>
          <a:xfrm>
            <a:off x="10205971" y="236321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77" name="Table 6">
            <a:extLst>
              <a:ext uri="{FF2B5EF4-FFF2-40B4-BE49-F238E27FC236}">
                <a16:creationId xmlns:a16="http://schemas.microsoft.com/office/drawing/2014/main" id="{0F70B200-6105-4CC6-9F3A-21B0FFC10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024882"/>
              </p:ext>
            </p:extLst>
          </p:nvPr>
        </p:nvGraphicFramePr>
        <p:xfrm>
          <a:off x="4470613" y="3679853"/>
          <a:ext cx="3735706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0EB0D6E4-9A5D-4232-837D-45597612F707}"/>
              </a:ext>
            </a:extLst>
          </p:cNvPr>
          <p:cNvSpPr/>
          <p:nvPr/>
        </p:nvSpPr>
        <p:spPr>
          <a:xfrm>
            <a:off x="3096715" y="4433105"/>
            <a:ext cx="988115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549</a:t>
            </a:r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9418F7D5-48F8-4DCF-950F-49CA9A9FE44B}"/>
              </a:ext>
            </a:extLst>
          </p:cNvPr>
          <p:cNvSpPr/>
          <p:nvPr/>
        </p:nvSpPr>
        <p:spPr>
          <a:xfrm>
            <a:off x="4103728" y="4520513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64EE3C6-7599-4F54-BA9D-09617233A20F}"/>
              </a:ext>
            </a:extLst>
          </p:cNvPr>
          <p:cNvSpPr/>
          <p:nvPr/>
        </p:nvSpPr>
        <p:spPr>
          <a:xfrm>
            <a:off x="4765776" y="5078014"/>
            <a:ext cx="699355" cy="5841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7080023D-DB58-4377-AD9D-00B3FA6D694E}"/>
              </a:ext>
            </a:extLst>
          </p:cNvPr>
          <p:cNvSpPr/>
          <p:nvPr/>
        </p:nvSpPr>
        <p:spPr>
          <a:xfrm>
            <a:off x="5768943" y="5137678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25A3F28-5162-48CD-B1C5-1099900F87F1}"/>
              </a:ext>
            </a:extLst>
          </p:cNvPr>
          <p:cNvSpPr/>
          <p:nvPr/>
        </p:nvSpPr>
        <p:spPr>
          <a:xfrm>
            <a:off x="7043986" y="5197503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6B6DDF4-AE6B-4F14-A814-8623F4E1C4C0}"/>
              </a:ext>
            </a:extLst>
          </p:cNvPr>
          <p:cNvSpPr/>
          <p:nvPr/>
        </p:nvSpPr>
        <p:spPr>
          <a:xfrm>
            <a:off x="3096715" y="5076223"/>
            <a:ext cx="988115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495</a:t>
            </a:r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2724B36C-3F69-419E-BDEF-2B6E77C0DC96}"/>
              </a:ext>
            </a:extLst>
          </p:cNvPr>
          <p:cNvSpPr/>
          <p:nvPr/>
        </p:nvSpPr>
        <p:spPr>
          <a:xfrm>
            <a:off x="4103728" y="5163631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E52312DD-7C21-48AA-84D8-400C78A1F3F6}"/>
              </a:ext>
            </a:extLst>
          </p:cNvPr>
          <p:cNvSpPr/>
          <p:nvPr/>
        </p:nvSpPr>
        <p:spPr>
          <a:xfrm>
            <a:off x="4610424" y="4481655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B48928D-7432-4CE5-A4EE-86FD9701D1AF}"/>
              </a:ext>
            </a:extLst>
          </p:cNvPr>
          <p:cNvSpPr/>
          <p:nvPr/>
        </p:nvSpPr>
        <p:spPr>
          <a:xfrm>
            <a:off x="5782695" y="4456517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C57A4BF4-8003-4C37-BF7F-03E47BDED69D}"/>
              </a:ext>
            </a:extLst>
          </p:cNvPr>
          <p:cNvSpPr/>
          <p:nvPr/>
        </p:nvSpPr>
        <p:spPr>
          <a:xfrm>
            <a:off x="7001289" y="4507055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D35CD46-F53E-49A6-AE86-C0D19532FD9F}"/>
              </a:ext>
            </a:extLst>
          </p:cNvPr>
          <p:cNvSpPr/>
          <p:nvPr/>
        </p:nvSpPr>
        <p:spPr>
          <a:xfrm>
            <a:off x="5675835" y="446682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9838F2B7-A98A-4073-B82F-073F4CDE0F07}"/>
              </a:ext>
            </a:extLst>
          </p:cNvPr>
          <p:cNvSpPr/>
          <p:nvPr/>
        </p:nvSpPr>
        <p:spPr>
          <a:xfrm>
            <a:off x="6980754" y="4459888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842EF184-B2F5-4777-B0C1-A3ED71705AB1}"/>
              </a:ext>
            </a:extLst>
          </p:cNvPr>
          <p:cNvSpPr/>
          <p:nvPr/>
        </p:nvSpPr>
        <p:spPr>
          <a:xfrm>
            <a:off x="4601111" y="510111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FF1CF172-6613-4363-889B-7BA8270646DD}"/>
              </a:ext>
            </a:extLst>
          </p:cNvPr>
          <p:cNvSpPr/>
          <p:nvPr/>
        </p:nvSpPr>
        <p:spPr>
          <a:xfrm>
            <a:off x="5651537" y="5105849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05FEEF0-DDA9-4BC8-ABA4-B870CC53BFBB}"/>
              </a:ext>
            </a:extLst>
          </p:cNvPr>
          <p:cNvSpPr/>
          <p:nvPr/>
        </p:nvSpPr>
        <p:spPr>
          <a:xfrm>
            <a:off x="7025624" y="5116758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EB9162-11DD-4B08-8571-776774F66117}"/>
              </a:ext>
            </a:extLst>
          </p:cNvPr>
          <p:cNvGrpSpPr/>
          <p:nvPr/>
        </p:nvGrpSpPr>
        <p:grpSpPr>
          <a:xfrm>
            <a:off x="2629391" y="2749594"/>
            <a:ext cx="2631652" cy="796979"/>
            <a:chOff x="2591291" y="2825466"/>
            <a:chExt cx="2631652" cy="796979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F20D6B8-EF13-4EC3-86BD-D72FAD1C4F49}"/>
                </a:ext>
              </a:extLst>
            </p:cNvPr>
            <p:cNvSpPr/>
            <p:nvPr/>
          </p:nvSpPr>
          <p:spPr>
            <a:xfrm>
              <a:off x="2591291" y="2825466"/>
              <a:ext cx="2631652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758       </a:t>
              </a:r>
              <a:r>
                <a:rPr lang="vi-VN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96</a:t>
              </a: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ACCF452-7C58-4EAE-999B-F91E4187E2D0}"/>
                </a:ext>
              </a:extLst>
            </p:cNvPr>
            <p:cNvSpPr/>
            <p:nvPr/>
          </p:nvSpPr>
          <p:spPr>
            <a:xfrm>
              <a:off x="3396063" y="3076883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5" name="Oval 94">
            <a:extLst>
              <a:ext uri="{FF2B5EF4-FFF2-40B4-BE49-F238E27FC236}">
                <a16:creationId xmlns:a16="http://schemas.microsoft.com/office/drawing/2014/main" id="{94E2DBD3-510B-4BAC-8680-0402BF1E0E38}"/>
              </a:ext>
            </a:extLst>
          </p:cNvPr>
          <p:cNvSpPr/>
          <p:nvPr/>
        </p:nvSpPr>
        <p:spPr>
          <a:xfrm>
            <a:off x="3439452" y="2982325"/>
            <a:ext cx="541945" cy="556516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6CED1EB-5C66-4BF6-9565-4430D7E9B542}"/>
              </a:ext>
            </a:extLst>
          </p:cNvPr>
          <p:cNvGrpSpPr/>
          <p:nvPr/>
        </p:nvGrpSpPr>
        <p:grpSpPr>
          <a:xfrm>
            <a:off x="8712905" y="2761288"/>
            <a:ext cx="2631652" cy="793010"/>
            <a:chOff x="2591291" y="2825466"/>
            <a:chExt cx="2631652" cy="793010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1DB606EA-67A4-4418-BF15-D735D34073CB}"/>
                </a:ext>
              </a:extLst>
            </p:cNvPr>
            <p:cNvSpPr/>
            <p:nvPr/>
          </p:nvSpPr>
          <p:spPr>
            <a:xfrm>
              <a:off x="2591291" y="2825466"/>
              <a:ext cx="2631652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62       </a:t>
              </a:r>
              <a:r>
                <a:rPr lang="vi-VN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107</a:t>
              </a: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8A0E73A-53D8-44D7-9032-ADCC2576B042}"/>
                </a:ext>
              </a:extLst>
            </p:cNvPr>
            <p:cNvSpPr/>
            <p:nvPr/>
          </p:nvSpPr>
          <p:spPr>
            <a:xfrm>
              <a:off x="3208976" y="3072914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991012F-80A2-4C62-98EB-900066101E87}"/>
              </a:ext>
            </a:extLst>
          </p:cNvPr>
          <p:cNvGrpSpPr/>
          <p:nvPr/>
        </p:nvGrpSpPr>
        <p:grpSpPr>
          <a:xfrm>
            <a:off x="5382087" y="5502375"/>
            <a:ext cx="2631652" cy="796979"/>
            <a:chOff x="2591291" y="2825466"/>
            <a:chExt cx="2631652" cy="796979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68FBC056-12C7-4AEE-8051-994A4A9BD896}"/>
                </a:ext>
              </a:extLst>
            </p:cNvPr>
            <p:cNvSpPr/>
            <p:nvPr/>
          </p:nvSpPr>
          <p:spPr>
            <a:xfrm>
              <a:off x="2591291" y="2825466"/>
              <a:ext cx="2631652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549       </a:t>
              </a:r>
              <a:r>
                <a:rPr lang="vi-VN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495</a:t>
              </a: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6AE70EA-17A5-49A1-8659-D3218A4F3846}"/>
                </a:ext>
              </a:extLst>
            </p:cNvPr>
            <p:cNvSpPr/>
            <p:nvPr/>
          </p:nvSpPr>
          <p:spPr>
            <a:xfrm>
              <a:off x="3396063" y="3076883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EABEE5FB-3861-4075-B59F-8913F0F33A12}"/>
              </a:ext>
            </a:extLst>
          </p:cNvPr>
          <p:cNvSpPr/>
          <p:nvPr/>
        </p:nvSpPr>
        <p:spPr>
          <a:xfrm>
            <a:off x="9330590" y="3007777"/>
            <a:ext cx="541945" cy="556516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D203D073-3206-461C-A7C4-8293194053A7}"/>
              </a:ext>
            </a:extLst>
          </p:cNvPr>
          <p:cNvSpPr/>
          <p:nvPr/>
        </p:nvSpPr>
        <p:spPr>
          <a:xfrm>
            <a:off x="6194068" y="5735809"/>
            <a:ext cx="541945" cy="556516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D469F7E2-71DF-441F-95E3-41AEAD3A8263}"/>
              </a:ext>
            </a:extLst>
          </p:cNvPr>
          <p:cNvSpPr/>
          <p:nvPr/>
        </p:nvSpPr>
        <p:spPr>
          <a:xfrm>
            <a:off x="4671995" y="4494635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6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3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6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00"/>
                            </p:stCondLst>
                            <p:childTnLst>
                              <p:par>
                                <p:cTn id="30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4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500"/>
                            </p:stCondLst>
                            <p:childTnLst>
                              <p:par>
                                <p:cTn id="3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3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00"/>
                            </p:stCondLst>
                            <p:childTnLst>
                              <p:par>
                                <p:cTn id="3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2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500"/>
                            </p:stCondLst>
                            <p:childTnLst>
                              <p:par>
                                <p:cTn id="3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1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5" grpId="0" animBg="1"/>
      <p:bldP spid="36" grpId="0" animBg="1"/>
      <p:bldP spid="37" grpId="0" build="allAtOnce"/>
      <p:bldP spid="40" grpId="0" build="allAtOnce"/>
      <p:bldP spid="41" grpId="0" build="allAtOnce"/>
      <p:bldP spid="42" grpId="0" build="allAtOnce"/>
      <p:bldP spid="43" grpId="0" build="allAtOnce"/>
      <p:bldP spid="44" grpId="0" build="allAtOnce"/>
      <p:bldP spid="62" grpId="0" animBg="1"/>
      <p:bldP spid="63" grpId="0" animBg="1"/>
      <p:bldP spid="67" grpId="0" animBg="1"/>
      <p:bldP spid="68" grpId="0" animBg="1"/>
      <p:bldP spid="69" grpId="0" build="allAtOnce"/>
      <p:bldP spid="72" grpId="0" build="allAtOnce"/>
      <p:bldP spid="73" grpId="0" build="allAtOnce"/>
      <p:bldP spid="74" grpId="0" build="allAtOnce"/>
      <p:bldP spid="75" grpId="0" build="allAtOnce"/>
      <p:bldP spid="76" grpId="0" build="allAtOnce"/>
      <p:bldP spid="78" grpId="0" animBg="1"/>
      <p:bldP spid="79" grpId="0" animBg="1"/>
      <p:bldP spid="83" grpId="0" animBg="1"/>
      <p:bldP spid="84" grpId="0" animBg="1"/>
      <p:bldP spid="85" grpId="0" build="allAtOnce"/>
      <p:bldP spid="88" grpId="0" build="allAtOnce"/>
      <p:bldP spid="89" grpId="0" build="allAtOnce"/>
      <p:bldP spid="90" grpId="0" build="allAtOnce"/>
      <p:bldP spid="91" grpId="0" build="allAtOnce"/>
      <p:bldP spid="92" grpId="0" build="allAtOnce"/>
      <p:bldP spid="95" grpId="0" animBg="1"/>
      <p:bldP spid="102" grpId="0" animBg="1"/>
      <p:bldP spid="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Single Corner Rounded 30">
            <a:extLst>
              <a:ext uri="{FF2B5EF4-FFF2-40B4-BE49-F238E27FC236}">
                <a16:creationId xmlns:a16="http://schemas.microsoft.com/office/drawing/2014/main" id="{F0D33CC4-7690-4F87-B5B2-8174A1BADAAE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A0BEFDE-7745-4B96-B806-08E6C2EC4DE9}"/>
              </a:ext>
            </a:extLst>
          </p:cNvPr>
          <p:cNvSpPr/>
          <p:nvPr/>
        </p:nvSpPr>
        <p:spPr>
          <a:xfrm>
            <a:off x="335979" y="397375"/>
            <a:ext cx="11520041" cy="555124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5A362D-DC11-4829-AA57-709B570ABDBB}"/>
              </a:ext>
            </a:extLst>
          </p:cNvPr>
          <p:cNvGrpSpPr/>
          <p:nvPr/>
        </p:nvGrpSpPr>
        <p:grpSpPr>
          <a:xfrm>
            <a:off x="1772254" y="565731"/>
            <a:ext cx="1545872" cy="1290578"/>
            <a:chOff x="1693121" y="86669"/>
            <a:chExt cx="1531985" cy="116638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2FF2648-4A6C-40F1-9685-3C9A16A403E7}"/>
                </a:ext>
              </a:extLst>
            </p:cNvPr>
            <p:cNvSpPr/>
            <p:nvPr/>
          </p:nvSpPr>
          <p:spPr>
            <a:xfrm>
              <a:off x="2303079" y="138365"/>
              <a:ext cx="503697" cy="1114689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7C87245-522E-46D6-90F1-9997B4C2387D}"/>
                </a:ext>
              </a:extLst>
            </p:cNvPr>
            <p:cNvSpPr/>
            <p:nvPr/>
          </p:nvSpPr>
          <p:spPr>
            <a:xfrm>
              <a:off x="1693121" y="165675"/>
              <a:ext cx="609958" cy="53443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A5FC2B7-7FD7-47E9-9727-AD68E8C1255B}"/>
                </a:ext>
              </a:extLst>
            </p:cNvPr>
            <p:cNvSpPr/>
            <p:nvPr/>
          </p:nvSpPr>
          <p:spPr>
            <a:xfrm>
              <a:off x="2721409" y="86669"/>
              <a:ext cx="503697" cy="111468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2108335-A7C8-40DD-A3B5-929E920FEEA8}"/>
              </a:ext>
            </a:extLst>
          </p:cNvPr>
          <p:cNvGrpSpPr/>
          <p:nvPr/>
        </p:nvGrpSpPr>
        <p:grpSpPr>
          <a:xfrm>
            <a:off x="601496" y="2178391"/>
            <a:ext cx="10989008" cy="2805132"/>
            <a:chOff x="388088" y="1922315"/>
            <a:chExt cx="10989008" cy="280513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FD4BB36-71C1-4670-8F74-4F071121F31D}"/>
                </a:ext>
              </a:extLst>
            </p:cNvPr>
            <p:cNvGrpSpPr/>
            <p:nvPr/>
          </p:nvGrpSpPr>
          <p:grpSpPr>
            <a:xfrm>
              <a:off x="388088" y="1922315"/>
              <a:ext cx="10989008" cy="2805132"/>
              <a:chOff x="1279084" y="3486706"/>
              <a:chExt cx="10989028" cy="2310479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AA633904-03BE-480F-9A5C-20039DB1DD22}"/>
                  </a:ext>
                </a:extLst>
              </p:cNvPr>
              <p:cNvSpPr/>
              <p:nvPr/>
            </p:nvSpPr>
            <p:spPr>
              <a:xfrm>
                <a:off x="1470051" y="3646332"/>
                <a:ext cx="3160473" cy="1976625"/>
              </a:xfrm>
              <a:prstGeom prst="roundRect">
                <a:avLst/>
              </a:prstGeom>
              <a:pattFill prst="pct40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F6648147-D8EE-4BAD-98B3-80EDA94AE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68929" y="5202589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FE0A9CF4-C61B-4B50-9329-678F0453C8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421" t="53580" r="2212" b="10109"/>
              <a:stretch/>
            </p:blipFill>
            <p:spPr>
              <a:xfrm>
                <a:off x="1279084" y="3486706"/>
                <a:ext cx="701353" cy="630882"/>
              </a:xfrm>
              <a:prstGeom prst="rect">
                <a:avLst/>
              </a:prstGeom>
            </p:spPr>
          </p:pic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7549C398-AE3E-4F57-80CB-46A30C36F6BE}"/>
                  </a:ext>
                </a:extLst>
              </p:cNvPr>
              <p:cNvSpPr/>
              <p:nvPr/>
            </p:nvSpPr>
            <p:spPr>
              <a:xfrm>
                <a:off x="8795518" y="3663909"/>
                <a:ext cx="3160473" cy="1976625"/>
              </a:xfrm>
              <a:prstGeom prst="roundRect">
                <a:avLst/>
              </a:prstGeom>
              <a:pattFill prst="pct40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E71F00F-17B3-44CD-AABF-DB730B086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66759" y="5200726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CE44CD9-A3C0-4B50-BB37-AE00EB450D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421" t="53580" r="2212" b="10109"/>
              <a:stretch/>
            </p:blipFill>
            <p:spPr>
              <a:xfrm>
                <a:off x="8609772" y="3486706"/>
                <a:ext cx="701353" cy="630882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15F57A7-3C18-4185-B409-C615D7D061E2}"/>
                </a:ext>
              </a:extLst>
            </p:cNvPr>
            <p:cNvGrpSpPr/>
            <p:nvPr/>
          </p:nvGrpSpPr>
          <p:grpSpPr>
            <a:xfrm>
              <a:off x="850850" y="2160523"/>
              <a:ext cx="2631652" cy="1985183"/>
              <a:chOff x="850850" y="2160523"/>
              <a:chExt cx="2631652" cy="1985183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2E12AD7E-48B7-43A4-803E-42BC5DB6EE30}"/>
                  </a:ext>
                </a:extLst>
              </p:cNvPr>
              <p:cNvSpPr/>
              <p:nvPr/>
            </p:nvSpPr>
            <p:spPr>
              <a:xfrm>
                <a:off x="850850" y="2160523"/>
                <a:ext cx="2631652" cy="1985183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600         900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527         27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25058AA-5F64-40A3-AEF8-5989953C2FFD}"/>
                  </a:ext>
                </a:extLst>
              </p:cNvPr>
              <p:cNvSpPr/>
              <p:nvPr/>
            </p:nvSpPr>
            <p:spPr>
              <a:xfrm>
                <a:off x="1752226" y="2568210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4B28358-6EEA-4C06-B9CB-55A84373231E}"/>
                  </a:ext>
                </a:extLst>
              </p:cNvPr>
              <p:cNvSpPr/>
              <p:nvPr/>
            </p:nvSpPr>
            <p:spPr>
              <a:xfrm>
                <a:off x="1752226" y="3392117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5EBADCC-4D35-4E02-B9A4-F61FA510E876}"/>
              </a:ext>
            </a:extLst>
          </p:cNvPr>
          <p:cNvGrpSpPr/>
          <p:nvPr/>
        </p:nvGrpSpPr>
        <p:grpSpPr>
          <a:xfrm>
            <a:off x="4170304" y="2198306"/>
            <a:ext cx="3584793" cy="2816403"/>
            <a:chOff x="4208898" y="2059547"/>
            <a:chExt cx="3584793" cy="281640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9C414C4-5218-43D4-8688-6536ACE814A6}"/>
                </a:ext>
              </a:extLst>
            </p:cNvPr>
            <p:cNvSpPr/>
            <p:nvPr/>
          </p:nvSpPr>
          <p:spPr>
            <a:xfrm>
              <a:off x="4465234" y="2253347"/>
              <a:ext cx="3160467" cy="2399803"/>
            </a:xfrm>
            <a:prstGeom prst="roundRect">
              <a:avLst/>
            </a:prstGeom>
            <a:pattFill prst="pct40">
              <a:fgClr>
                <a:schemeClr val="accent2">
                  <a:lumMod val="60000"/>
                  <a:lumOff val="40000"/>
                </a:schemeClr>
              </a:fgClr>
              <a:bgClr>
                <a:schemeClr val="accent4">
                  <a:lumMod val="40000"/>
                  <a:lumOff val="60000"/>
                </a:schemeClr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498B09F-1EE2-4565-B735-9D4B08EAF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2339" y="4154056"/>
              <a:ext cx="701352" cy="72189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E7B3649-4D6E-4E46-AE42-CC5152444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421" t="53580" r="2212" b="10109"/>
            <a:stretch/>
          </p:blipFill>
          <p:spPr>
            <a:xfrm>
              <a:off x="4208898" y="2059547"/>
              <a:ext cx="701352" cy="765948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2304643-7CFE-484C-8F73-BC04D32B7D40}"/>
                </a:ext>
              </a:extLst>
            </p:cNvPr>
            <p:cNvGrpSpPr/>
            <p:nvPr/>
          </p:nvGrpSpPr>
          <p:grpSpPr>
            <a:xfrm>
              <a:off x="4798501" y="2297754"/>
              <a:ext cx="2631652" cy="1985183"/>
              <a:chOff x="850850" y="2160523"/>
              <a:chExt cx="2631652" cy="1985183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2D3A0C53-DEDE-4796-A1A3-BE215E2F2A94}"/>
                  </a:ext>
                </a:extLst>
              </p:cNvPr>
              <p:cNvSpPr/>
              <p:nvPr/>
            </p:nvSpPr>
            <p:spPr>
              <a:xfrm>
                <a:off x="850850" y="2160523"/>
                <a:ext cx="2631652" cy="1985183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370         307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813         813</a:t>
                </a: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9331A26-A04F-42DD-AC17-E0427A61451F}"/>
                  </a:ext>
                </a:extLst>
              </p:cNvPr>
              <p:cNvSpPr/>
              <p:nvPr/>
            </p:nvSpPr>
            <p:spPr>
              <a:xfrm>
                <a:off x="1752226" y="2568210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FE3C87E-03B0-4416-A0CB-261740D4805E}"/>
                  </a:ext>
                </a:extLst>
              </p:cNvPr>
              <p:cNvSpPr/>
              <p:nvPr/>
            </p:nvSpPr>
            <p:spPr>
              <a:xfrm>
                <a:off x="1752226" y="3392117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9487D4F-1BBF-46ED-A07F-98AD7B4A5779}"/>
              </a:ext>
            </a:extLst>
          </p:cNvPr>
          <p:cNvGrpSpPr/>
          <p:nvPr/>
        </p:nvGrpSpPr>
        <p:grpSpPr>
          <a:xfrm>
            <a:off x="8437028" y="2428660"/>
            <a:ext cx="2631652" cy="1985183"/>
            <a:chOff x="850850" y="2160523"/>
            <a:chExt cx="2631652" cy="198518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D5A7D70-246E-40C3-9F12-8FF27508517C}"/>
                </a:ext>
              </a:extLst>
            </p:cNvPr>
            <p:cNvSpPr/>
            <p:nvPr/>
          </p:nvSpPr>
          <p:spPr>
            <a:xfrm>
              <a:off x="850850" y="2160523"/>
              <a:ext cx="2631652" cy="1985183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402         420</a:t>
              </a:r>
            </a:p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92           129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FB39E33-CCFD-4F24-B2F7-B45FBB8A48AD}"/>
                </a:ext>
              </a:extLst>
            </p:cNvPr>
            <p:cNvSpPr/>
            <p:nvPr/>
          </p:nvSpPr>
          <p:spPr>
            <a:xfrm>
              <a:off x="1752226" y="2568210"/>
              <a:ext cx="615487" cy="64462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ADDC009-024D-4827-8771-C031AC46D587}"/>
                </a:ext>
              </a:extLst>
            </p:cNvPr>
            <p:cNvSpPr/>
            <p:nvPr/>
          </p:nvSpPr>
          <p:spPr>
            <a:xfrm>
              <a:off x="1752226" y="3392117"/>
              <a:ext cx="615487" cy="64462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id="{7DAED4A0-84B0-49FA-A7F5-81D4FA5F7B2C}"/>
              </a:ext>
            </a:extLst>
          </p:cNvPr>
          <p:cNvSpPr/>
          <p:nvPr/>
        </p:nvSpPr>
        <p:spPr>
          <a:xfrm>
            <a:off x="1974908" y="2823598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027B371-AC51-4134-B565-BF227043B24C}"/>
              </a:ext>
            </a:extLst>
          </p:cNvPr>
          <p:cNvSpPr/>
          <p:nvPr/>
        </p:nvSpPr>
        <p:spPr>
          <a:xfrm>
            <a:off x="1961514" y="3649593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ACB1514-FDB0-4906-A4A8-683A043B3D58}"/>
              </a:ext>
            </a:extLst>
          </p:cNvPr>
          <p:cNvSpPr/>
          <p:nvPr/>
        </p:nvSpPr>
        <p:spPr>
          <a:xfrm>
            <a:off x="5661283" y="2839034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FFA6E32-4C41-4876-ACD8-27654CB29A91}"/>
              </a:ext>
            </a:extLst>
          </p:cNvPr>
          <p:cNvSpPr/>
          <p:nvPr/>
        </p:nvSpPr>
        <p:spPr>
          <a:xfrm>
            <a:off x="5661283" y="3671551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AC76D98-8413-4FC5-B924-D076E0BACF84}"/>
              </a:ext>
            </a:extLst>
          </p:cNvPr>
          <p:cNvSpPr/>
          <p:nvPr/>
        </p:nvSpPr>
        <p:spPr>
          <a:xfrm>
            <a:off x="9347013" y="2838389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0DDB985-B9A0-4A91-9735-8C7FD09B8BD3}"/>
              </a:ext>
            </a:extLst>
          </p:cNvPr>
          <p:cNvSpPr/>
          <p:nvPr/>
        </p:nvSpPr>
        <p:spPr>
          <a:xfrm>
            <a:off x="9345619" y="3653258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91384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Single Corner Rounded 22">
            <a:extLst>
              <a:ext uri="{FF2B5EF4-FFF2-40B4-BE49-F238E27FC236}">
                <a16:creationId xmlns:a16="http://schemas.microsoft.com/office/drawing/2014/main" id="{7F894EF2-F8A2-46E5-801E-8F7DE1DE8F17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0D71B70-C0A6-448E-8DDB-DB8172D529A3}"/>
              </a:ext>
            </a:extLst>
          </p:cNvPr>
          <p:cNvSpPr/>
          <p:nvPr/>
        </p:nvSpPr>
        <p:spPr>
          <a:xfrm>
            <a:off x="335979" y="397375"/>
            <a:ext cx="11520041" cy="583547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70E7F61-5065-41F4-B0F8-4D611A47C969}"/>
              </a:ext>
            </a:extLst>
          </p:cNvPr>
          <p:cNvGrpSpPr/>
          <p:nvPr/>
        </p:nvGrpSpPr>
        <p:grpSpPr>
          <a:xfrm>
            <a:off x="3805670" y="205870"/>
            <a:ext cx="3471430" cy="586205"/>
            <a:chOff x="2102177" y="171346"/>
            <a:chExt cx="3471430" cy="58620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1B2102E-0610-4471-A1BA-4189D27CB1B0}"/>
                </a:ext>
              </a:extLst>
            </p:cNvPr>
            <p:cNvSpPr/>
            <p:nvPr/>
          </p:nvSpPr>
          <p:spPr>
            <a:xfrm>
              <a:off x="2408822" y="171346"/>
              <a:ext cx="3164785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Cho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74304CE-C07F-4056-AE7C-2F27779CE2A0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354064D-DFDE-4C13-BB4B-66F9373B1F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783" l="26038" r="36755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</a14:backgroundRemoval>
                    </a14:imgEffect>
                  </a14:imgLayer>
                </a14:imgProps>
              </a:ext>
            </a:extLst>
          </a:blip>
          <a:srcRect l="25135" t="14815" r="61836" b="57219"/>
          <a:stretch/>
        </p:blipFill>
        <p:spPr>
          <a:xfrm>
            <a:off x="2061329" y="1123967"/>
            <a:ext cx="1165511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39A258-CE0F-418B-B125-94080C78B9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50491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</a14:backgroundRemoval>
                    </a14:imgEffect>
                  </a14:imgLayer>
                </a14:imgProps>
              </a:ext>
            </a:extLst>
          </a:blip>
          <a:srcRect l="39300" t="16260" r="47671" b="55774"/>
          <a:stretch/>
        </p:blipFill>
        <p:spPr>
          <a:xfrm>
            <a:off x="3977265" y="1123967"/>
            <a:ext cx="1165511" cy="10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9C1F01-0677-4ED7-B560-E59F8E5B8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64453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</a14:backgroundRemoval>
                    </a14:imgEffect>
                  </a14:imgLayer>
                </a14:imgProps>
              </a:ext>
            </a:extLst>
          </a:blip>
          <a:srcRect l="53881" t="16072" r="33090" b="55962"/>
          <a:stretch/>
        </p:blipFill>
        <p:spPr>
          <a:xfrm>
            <a:off x="5893201" y="1123967"/>
            <a:ext cx="1165511" cy="10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38A637-608C-4632-8EC0-FC50D4B396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78792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  <a14:foregroundMark x1="75170" y1="24650" x2="72906" y2="34441"/>
                        <a14:foregroundMark x1="77283" y1="25699" x2="76755" y2="34266"/>
                        <a14:foregroundMark x1="78189" y1="29895" x2="78792" y2="33566"/>
                        <a14:foregroundMark x1="75623" y1="19056" x2="75623" y2="19056"/>
                        <a14:foregroundMark x1="75925" y1="18706" x2="75925" y2="18706"/>
                        <a14:foregroundMark x1="72679" y1="19231" x2="72679" y2="19231"/>
                      </a14:backgroundRemoval>
                    </a14:imgEffect>
                  </a14:imgLayer>
                </a14:imgProps>
              </a:ext>
            </a:extLst>
          </a:blip>
          <a:srcRect l="68385" t="15914" r="18586" b="56120"/>
          <a:stretch/>
        </p:blipFill>
        <p:spPr>
          <a:xfrm>
            <a:off x="7809137" y="1123967"/>
            <a:ext cx="1165511" cy="10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059A1E-E4D9-43D7-8F5F-007B6F36D2CC}"/>
              </a:ext>
            </a:extLst>
          </p:cNvPr>
          <p:cNvSpPr txBox="1"/>
          <p:nvPr/>
        </p:nvSpPr>
        <p:spPr>
          <a:xfrm>
            <a:off x="1315900" y="2767564"/>
            <a:ext cx="33620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172D58-E847-4D99-8C97-5AC49C53A814}"/>
              </a:ext>
            </a:extLst>
          </p:cNvPr>
          <p:cNvSpPr txBox="1"/>
          <p:nvPr/>
        </p:nvSpPr>
        <p:spPr>
          <a:xfrm>
            <a:off x="1315900" y="3723677"/>
            <a:ext cx="33620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98F65-F57A-44B4-9132-E7CF5CF7F1B6}"/>
              </a:ext>
            </a:extLst>
          </p:cNvPr>
          <p:cNvSpPr txBox="1"/>
          <p:nvPr/>
        </p:nvSpPr>
        <p:spPr>
          <a:xfrm>
            <a:off x="1315900" y="4654034"/>
            <a:ext cx="85805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Sắp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3C4F50-A7A3-4A52-B689-DEC733CE9C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78792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  <a14:foregroundMark x1="75170" y1="24650" x2="72906" y2="34441"/>
                        <a14:foregroundMark x1="77283" y1="25699" x2="76755" y2="34266"/>
                        <a14:foregroundMark x1="78189" y1="29895" x2="78792" y2="33566"/>
                        <a14:foregroundMark x1="75623" y1="19056" x2="75623" y2="19056"/>
                        <a14:foregroundMark x1="75925" y1="18706" x2="75925" y2="18706"/>
                        <a14:foregroundMark x1="72679" y1="19231" x2="72679" y2="19231"/>
                      </a14:backgroundRemoval>
                    </a14:imgEffect>
                  </a14:imgLayer>
                </a14:imgProps>
              </a:ext>
            </a:extLst>
          </a:blip>
          <a:srcRect l="68385" t="15914" r="18586" b="56120"/>
          <a:stretch/>
        </p:blipFill>
        <p:spPr>
          <a:xfrm>
            <a:off x="7809137" y="1103055"/>
            <a:ext cx="1165511" cy="108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308BC1-514D-41E7-A8EC-F76FAE30881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64453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</a14:backgroundRemoval>
                    </a14:imgEffect>
                  </a14:imgLayer>
                </a14:imgProps>
              </a:ext>
            </a:extLst>
          </a:blip>
          <a:srcRect l="53881" t="16072" r="33090" b="55962"/>
          <a:stretch/>
        </p:blipFill>
        <p:spPr>
          <a:xfrm>
            <a:off x="5893201" y="1123967"/>
            <a:ext cx="1165511" cy="10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DE5931-0B5D-42B5-8952-DB9E587C59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783" l="26038" r="36755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</a14:backgroundRemoval>
                    </a14:imgEffect>
                  </a14:imgLayer>
                </a14:imgProps>
              </a:ext>
            </a:extLst>
          </a:blip>
          <a:srcRect l="25135" t="14815" r="61836" b="57219"/>
          <a:stretch/>
        </p:blipFill>
        <p:spPr>
          <a:xfrm>
            <a:off x="2061329" y="1123967"/>
            <a:ext cx="1165511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699981-AA81-46A1-A7A2-6EA31B91AF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50491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</a14:backgroundRemoval>
                    </a14:imgEffect>
                  </a14:imgLayer>
                </a14:imgProps>
              </a:ext>
            </a:extLst>
          </a:blip>
          <a:srcRect l="39300" t="16260" r="47671" b="55774"/>
          <a:stretch/>
        </p:blipFill>
        <p:spPr>
          <a:xfrm>
            <a:off x="3977265" y="1123967"/>
            <a:ext cx="1165511" cy="10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197BE9-ECB5-4EAB-8484-92087F6F50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78792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  <a14:foregroundMark x1="75170" y1="24650" x2="72906" y2="34441"/>
                        <a14:foregroundMark x1="77283" y1="25699" x2="76755" y2="34266"/>
                        <a14:foregroundMark x1="78189" y1="29895" x2="78792" y2="33566"/>
                        <a14:foregroundMark x1="75623" y1="19056" x2="75623" y2="19056"/>
                        <a14:foregroundMark x1="75925" y1="18706" x2="75925" y2="18706"/>
                        <a14:foregroundMark x1="72679" y1="19231" x2="72679" y2="19231"/>
                      </a14:backgroundRemoval>
                    </a14:imgEffect>
                  </a14:imgLayer>
                </a14:imgProps>
              </a:ext>
            </a:extLst>
          </a:blip>
          <a:srcRect l="68385" t="15914" r="18586" b="56120"/>
          <a:stretch/>
        </p:blipFill>
        <p:spPr>
          <a:xfrm>
            <a:off x="7809137" y="1113511"/>
            <a:ext cx="1165511" cy="108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C7B1FD-863C-416F-9465-99016ACCF1E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64453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</a14:backgroundRemoval>
                    </a14:imgEffect>
                  </a14:imgLayer>
                </a14:imgProps>
              </a:ext>
            </a:extLst>
          </a:blip>
          <a:srcRect l="53881" t="16072" r="33090" b="55962"/>
          <a:stretch/>
        </p:blipFill>
        <p:spPr>
          <a:xfrm>
            <a:off x="5893201" y="1142319"/>
            <a:ext cx="116551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4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664 0.1888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10104 0.3300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16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3944 0.5791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7" y="2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18034 0.57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2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13268 0.5791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8" y="2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09557 0.5819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29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6A60013-911D-4BD9-A667-DB9EC5834A92}"/>
              </a:ext>
            </a:extLst>
          </p:cNvPr>
          <p:cNvGrpSpPr/>
          <p:nvPr/>
        </p:nvGrpSpPr>
        <p:grpSpPr>
          <a:xfrm>
            <a:off x="0" y="0"/>
            <a:ext cx="12192000" cy="7010398"/>
            <a:chOff x="0" y="20810"/>
            <a:chExt cx="12192000" cy="698935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3F067C-90B2-48B5-954F-CF4A10A2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 b="-1395"/>
            <a:stretch/>
          </p:blipFill>
          <p:spPr>
            <a:xfrm>
              <a:off x="0" y="20810"/>
              <a:ext cx="12192000" cy="6989353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88935" y="-76199"/>
            <a:ext cx="12215263" cy="70103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1B4062-7295-4115-8DE2-FBA19D241E79}"/>
              </a:ext>
            </a:extLst>
          </p:cNvPr>
          <p:cNvSpPr/>
          <p:nvPr/>
        </p:nvSpPr>
        <p:spPr>
          <a:xfrm>
            <a:off x="1443200" y="1084458"/>
            <a:ext cx="5824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VƯỢT CHƯỚNG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NGẠI VẬT</a:t>
            </a:r>
          </a:p>
        </p:txBody>
      </p:sp>
      <p:pic>
        <p:nvPicPr>
          <p:cNvPr id="13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0186D740-CA46-4373-9D9A-AE2568897A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5943" y="7011271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227F0E-88A5-4D94-8BF1-6A8ECA1F6B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1 0.002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99128 0.00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70" y="1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82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318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8100" y="-76200"/>
            <a:ext cx="12230100" cy="7010398"/>
            <a:chOff x="-57150" y="-16328"/>
            <a:chExt cx="12249150" cy="69781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7150" y="-16328"/>
              <a:ext cx="12249150" cy="697811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4610100" y="5086350"/>
              <a:ext cx="2857500" cy="1428750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1274532" y="2671966"/>
            <a:ext cx="234584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C67B3D98-33CF-4CFB-9C01-6418FD91CC1E}"/>
              </a:ext>
            </a:extLst>
          </p:cNvPr>
          <p:cNvSpPr/>
          <p:nvPr/>
        </p:nvSpPr>
        <p:spPr>
          <a:xfrm>
            <a:off x="8002880" y="2560778"/>
            <a:ext cx="243320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93CF92B7-A708-4F9C-A437-F3EF84B8FFCD}"/>
              </a:ext>
            </a:extLst>
          </p:cNvPr>
          <p:cNvSpPr/>
          <p:nvPr/>
        </p:nvSpPr>
        <p:spPr>
          <a:xfrm>
            <a:off x="4730925" y="2603750"/>
            <a:ext cx="2336870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76200"/>
            <a:ext cx="12192000" cy="7010398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342038-8BC2-4786-9B38-53528E95AB5D}"/>
              </a:ext>
            </a:extLst>
          </p:cNvPr>
          <p:cNvGrpSpPr/>
          <p:nvPr/>
        </p:nvGrpSpPr>
        <p:grpSpPr>
          <a:xfrm>
            <a:off x="2311547" y="188688"/>
            <a:ext cx="6806896" cy="1855337"/>
            <a:chOff x="650783" y="249735"/>
            <a:chExt cx="10199914" cy="185533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994A74A-616D-4038-A5E9-74D072F57E4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891AD7-38CB-4A8D-B14C-AC6F5787DA30}"/>
                </a:ext>
              </a:extLst>
            </p:cNvPr>
            <p:cNvSpPr txBox="1"/>
            <p:nvPr/>
          </p:nvSpPr>
          <p:spPr>
            <a:xfrm>
              <a:off x="4029402" y="749812"/>
              <a:ext cx="36067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67 …. 501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D5A3968-94D5-4AFF-A516-D9C0B9A889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.00312 -0.0064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56" y="-32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313 -0.0004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56" y="-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82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318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51" grpId="0" animBg="1"/>
      <p:bldP spid="51" grpId="1" animBg="1"/>
      <p:bldP spid="5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" y="1"/>
            <a:ext cx="12515647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-1"/>
            <a:ext cx="133262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4866524" y="2669772"/>
            <a:ext cx="229576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B864787C-D8DC-421F-8173-1132E1B77ACB}"/>
              </a:ext>
            </a:extLst>
          </p:cNvPr>
          <p:cNvSpPr/>
          <p:nvPr/>
        </p:nvSpPr>
        <p:spPr>
          <a:xfrm>
            <a:off x="1501121" y="2669772"/>
            <a:ext cx="238126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48F5C88F-08A2-4563-9582-9929470F7956}"/>
              </a:ext>
            </a:extLst>
          </p:cNvPr>
          <p:cNvSpPr/>
          <p:nvPr/>
        </p:nvSpPr>
        <p:spPr>
          <a:xfrm>
            <a:off x="8226495" y="2669772"/>
            <a:ext cx="2286985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99FB42-757A-4033-8D97-6AFEFE033D3F}"/>
              </a:ext>
            </a:extLst>
          </p:cNvPr>
          <p:cNvGrpSpPr/>
          <p:nvPr/>
        </p:nvGrpSpPr>
        <p:grpSpPr>
          <a:xfrm>
            <a:off x="2951922" y="414596"/>
            <a:ext cx="6418066" cy="1690476"/>
            <a:chOff x="2951922" y="414596"/>
            <a:chExt cx="6418066" cy="16904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AD3EF8-CA5B-4ADC-8352-5679FB75644C}"/>
                </a:ext>
              </a:extLst>
            </p:cNvPr>
            <p:cNvSpPr/>
            <p:nvPr/>
          </p:nvSpPr>
          <p:spPr>
            <a:xfrm>
              <a:off x="2951922" y="414596"/>
              <a:ext cx="6418066" cy="169047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A853725-C94F-4739-B1A2-0FEFBE1ECCBB}"/>
                </a:ext>
              </a:extLst>
            </p:cNvPr>
            <p:cNvSpPr txBox="1"/>
            <p:nvPr/>
          </p:nvSpPr>
          <p:spPr>
            <a:xfrm>
              <a:off x="4866524" y="968002"/>
              <a:ext cx="279170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100 …. 98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61A4E72-021D-4099-BE09-CA13A52EFD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99258 0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1 0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82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818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47" grpId="0" animBg="1"/>
      <p:bldP spid="47" grpId="1" animBg="1"/>
      <p:bldP spid="47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5621923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3665</TotalTime>
  <Words>277</Words>
  <Application>Microsoft Office PowerPoint</Application>
  <PresentationFormat>Widescreen</PresentationFormat>
  <Paragraphs>127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UTM Avo</vt:lpstr>
      <vt:lpstr>Office Theme</vt:lpstr>
      <vt:lpstr>Tuần 27 Bài 77: Luyện tập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trang thuong</cp:lastModifiedBy>
  <cp:revision>419</cp:revision>
  <dcterms:created xsi:type="dcterms:W3CDTF">2021-07-12T03:44:38Z</dcterms:created>
  <dcterms:modified xsi:type="dcterms:W3CDTF">2023-03-28T07:34:06Z</dcterms:modified>
</cp:coreProperties>
</file>