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2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78586-5F18-4099-93EB-945D22C92B0F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B2C7-A4A7-416D-9A06-8D3EB9495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06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8D53-9736-20D9-5542-7EC13BE7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D6A15-AFCB-1EC6-BE07-2ADA00FB0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EEEA9-DB5F-A425-EF82-5C7E4987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FEB8-179D-D2C3-E7FB-899F8AB0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9985-8891-C908-6C59-3B5D80F0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B8B95-94CB-085C-A49D-9A568A7F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B6A30-D00B-BB8E-D9E6-34B3F3F61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62EB4-07C5-79E3-F67A-FC483C64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FD66-E2C1-34AF-71CD-8AB2F7BE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4E0AD-DC3F-5111-9DCB-7E4868C09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8246B-FDF1-5466-50A1-6CADF104C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38CF1-4E75-FCB7-D6D5-E2EF2BCD9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443D8-D6B3-CAC2-8267-8C031D4D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F1E36-41DD-FE76-3F5D-F4F179D5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A45C2-BA6B-4B59-4BF6-AA4A0EDC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5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098A-114D-A8D4-F8F8-29A2B1AD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5CE2-492A-325E-D52C-E88395D53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8B93C-4A36-C15C-65B3-69C81FCF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377A5-9BB2-915D-FEA2-E5EE36FA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8E20D-86D6-AEF8-F3BB-7A4F4003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2215-7AB9-89FC-E417-250F4EBA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5741B-E694-BD5E-B7E9-1C8594F8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A3665-A40C-DA13-9498-C5C6EA4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417A8-DB6E-A765-517C-C325D14F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B1AC5-4D20-F68A-E4AF-428A8181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73B0-82CD-C87D-9D84-823B16C9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A6E2-2B25-3830-177B-C1CF0CCEB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11B04-3542-2EE3-B0CC-EC052B99A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A7197-C0C6-1850-7FC9-7A0A3EDB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454FB-1583-43AB-FC5F-D3090764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D7C1F-A264-CC81-7C66-A6D5E64B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D423-5E61-8B49-A62E-207EA6B9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ABBEE-F5C3-B317-6C60-B1BE776BE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FB665-D8CE-A953-4840-78436AECA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CA554-1CCA-B6FD-9805-33FFEC096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151B5-BF3F-8873-2068-640CA5C68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70189-1507-7540-9019-0526D371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9FC52B-AD3C-6209-3D1D-4FD472AC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AE7AE-8B72-4E22-1D56-ABC2D00A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6FDE-18E9-552A-E8DC-5ABBD643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F7AA8-8B5A-5F75-79B5-0A983A08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16040-8AC0-82C0-C975-3EFA650D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145E7-C460-5FFF-1F71-B362B4DA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D427D-606F-D0DF-B83E-22DF96FC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6A194-A572-5251-515B-DAF9968A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D4210-E2AE-CF52-0C49-36266D8F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4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5ACB4-224A-DDA0-3FAE-79F32344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E44E-4525-4DF3-3B8E-76D20CDA0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D0815-4A52-24BC-5E9F-F12B79C0F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A2093-66B9-9F80-9971-16BD0E6A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4EDB6-40F5-2CCB-B984-6A56859D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FBDFD-FECB-CC24-BB2D-157DFA5A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F85B-3EB1-CF5C-F522-4EE7A590F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C369A-FE61-98FE-6B1F-BF12F7E15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6E64D-6047-D6B1-CBB8-6CB4EED1E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2094-D01A-B452-61D4-F71DECE6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362E3-10DC-BD9C-C27C-07748C1A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50180-8986-3B7F-C9D9-C968E4D3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95691-5D78-83DC-A821-4A02B934A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B00F7-AA45-5A1B-22BF-919839F6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56BE4-EE3E-C210-B07F-C982D6257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D33B-73EE-47D1-8B61-CCE2A229E353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A3153-6127-08A7-8C45-499E68C17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DCAA7-E3D9-7E4A-44AF-24B93F6A9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F51D-351B-45A7-8786-A78BC4F5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"/>
          <p:cNvCxnSpPr/>
          <p:nvPr/>
        </p:nvCxnSpPr>
        <p:spPr>
          <a:xfrm>
            <a:off x="3717388" y="2328601"/>
            <a:ext cx="4357441" cy="0"/>
          </a:xfrm>
          <a:prstGeom prst="line">
            <a:avLst/>
          </a:prstGeom>
          <a:ln w="9525">
            <a:solidFill>
              <a:schemeClr val="bg1"/>
            </a:solidFill>
            <a:prstDash val="soli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4"/>
          <p:cNvGrpSpPr/>
          <p:nvPr/>
        </p:nvGrpSpPr>
        <p:grpSpPr>
          <a:xfrm>
            <a:off x="2819400" y="1401445"/>
            <a:ext cx="6112510" cy="2016125"/>
            <a:chOff x="2118480" y="1316166"/>
            <a:chExt cx="1512168" cy="1512168"/>
          </a:xfrm>
        </p:grpSpPr>
        <p:sp>
          <p:nvSpPr>
            <p:cNvPr id="16" name="15"/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>
                <a:solidFill>
                  <a:srgbClr val="3992B5"/>
                </a:solidFill>
                <a:latin typeface="Calibri" panose="020F0502020204030204"/>
                <a:ea typeface="SimSun" panose="02010600030101010101" pitchFamily="2" charset="-122"/>
              </a:endParaRPr>
            </a:p>
          </p:txBody>
        </p:sp>
        <p:sp>
          <p:nvSpPr>
            <p:cNvPr id="19" name="TextBox 67"/>
            <p:cNvSpPr txBox="1"/>
            <p:nvPr/>
          </p:nvSpPr>
          <p:spPr>
            <a:xfrm>
              <a:off x="2534460" y="1556684"/>
              <a:ext cx="1052202" cy="991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defTabSz="1219200">
                <a:defRPr/>
              </a:pPr>
              <a:r>
                <a:rPr lang="en-US" altLang="zh-CN" sz="8000" spc="300" dirty="0">
                  <a:solidFill>
                    <a:srgbClr val="FFFFFF"/>
                  </a:solidFill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Tiết 3</a:t>
              </a:r>
              <a:endParaRPr lang="zh-CN" altLang="en-US" sz="8000" spc="300" dirty="0">
                <a:solidFill>
                  <a:srgbClr val="FFFFFF"/>
                </a:solidFill>
                <a:latin typeface="Arial Rounded MT Bold" panose="020F0704030504030204" charset="0"/>
                <a:ea typeface="Microsoft YaHei" panose="020B0503020204020204" charset="-122"/>
                <a:cs typeface="Arial Rounded MT Bold" panose="020F0704030504030204" charset="0"/>
              </a:endParaRPr>
            </a:p>
          </p:txBody>
        </p:sp>
      </p:grpSp>
      <p:grpSp>
        <p:nvGrpSpPr>
          <p:cNvPr id="2" name="1"/>
          <p:cNvGrpSpPr/>
          <p:nvPr/>
        </p:nvGrpSpPr>
        <p:grpSpPr>
          <a:xfrm>
            <a:off x="-71057" y="2921013"/>
            <a:ext cx="12282473" cy="3934752"/>
            <a:chOff x="-53293" y="2190760"/>
            <a:chExt cx="9211855" cy="2951064"/>
          </a:xfrm>
        </p:grpSpPr>
        <p:pic>
          <p:nvPicPr>
            <p:cNvPr id="11" name="10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14" name="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17" name="1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41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A478F-9CE0-6DD8-1A32-0F82126E9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C3079-0F7E-28B1-500D-681B6D28E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C2CAB78-FC3F-537C-D765-67EC6910FD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7" t="713" r="11766" b="2701"/>
          <a:stretch/>
        </p:blipFill>
        <p:spPr>
          <a:xfrm>
            <a:off x="386500" y="365125"/>
            <a:ext cx="10614581" cy="50270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634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BÓP NÁT QUẢ CAM</dc:title>
  <dc:creator>trang thuong</dc:creator>
  <cp:lastModifiedBy>trang thuong</cp:lastModifiedBy>
  <cp:revision>2</cp:revision>
  <dcterms:created xsi:type="dcterms:W3CDTF">2023-05-03T14:19:48Z</dcterms:created>
  <dcterms:modified xsi:type="dcterms:W3CDTF">2023-05-03T14:23:22Z</dcterms:modified>
</cp:coreProperties>
</file>