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3"/>
  </p:notesMasterIdLst>
  <p:sldIdLst>
    <p:sldId id="509" r:id="rId3"/>
    <p:sldId id="2007577140" r:id="rId4"/>
    <p:sldId id="515" r:id="rId5"/>
    <p:sldId id="2007577138" r:id="rId6"/>
    <p:sldId id="2007577139" r:id="rId7"/>
    <p:sldId id="511" r:id="rId8"/>
    <p:sldId id="512" r:id="rId9"/>
    <p:sldId id="513" r:id="rId10"/>
    <p:sldId id="375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3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9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87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8779C15C-1DAF-4E5F-9C38-3A9F22620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6738" y="87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168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5.GIF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235842" y="2719416"/>
            <a:ext cx="57203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Luyện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 dirty="0" err="1">
                <a:solidFill>
                  <a:srgbClr val="00B050"/>
                </a:solidFill>
              </a:rPr>
              <a:t>từ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 dirty="0" err="1">
                <a:solidFill>
                  <a:srgbClr val="00B050"/>
                </a:solidFill>
              </a:rPr>
              <a:t>và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 dirty="0" err="1">
                <a:solidFill>
                  <a:srgbClr val="00B050"/>
                </a:solidFill>
              </a:rPr>
              <a:t>câu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75" y="831615"/>
            <a:ext cx="11677859" cy="281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Tiếng Việt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Luyện tập 1: Từ chỉ sự vật, hoạt động</a:t>
            </a: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 Câu nêu hoạt động</a:t>
            </a: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06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87DEB45-7989-4EAB-A248-960B5C50275F}"/>
              </a:ext>
            </a:extLst>
          </p:cNvPr>
          <p:cNvSpPr txBox="1"/>
          <p:nvPr/>
        </p:nvSpPr>
        <p:spPr>
          <a:xfrm>
            <a:off x="2194468" y="415093"/>
            <a:ext cx="5996762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71210C-D0F0-4D96-8F1B-3A84AA586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708" y="2768718"/>
            <a:ext cx="7490586" cy="376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55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F0DDA7-0316-49EA-AA09-5E619AAB5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6893" y="884990"/>
            <a:ext cx="10135976" cy="5088020"/>
          </a:xfrm>
          <a:prstGeom prst="rect">
            <a:avLst/>
          </a:prstGeom>
        </p:spPr>
      </p:pic>
      <p:pic>
        <p:nvPicPr>
          <p:cNvPr id="3" name="Picture 2" descr="Digit 180">
            <a:extLst>
              <a:ext uri="{FF2B5EF4-FFF2-40B4-BE49-F238E27FC236}">
                <a16:creationId xmlns:a16="http://schemas.microsoft.com/office/drawing/2014/main" id="{12FBD228-FEDA-4D2D-9DE4-2AD204813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74659"/>
            <a:ext cx="2228295" cy="1224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D583658E-414F-4DFA-AEB2-D9AB1D454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0023" y="161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9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87DEB45-7989-4EAB-A248-960B5C50275F}"/>
              </a:ext>
            </a:extLst>
          </p:cNvPr>
          <p:cNvSpPr txBox="1"/>
          <p:nvPr/>
        </p:nvSpPr>
        <p:spPr>
          <a:xfrm>
            <a:off x="2176180" y="789997"/>
            <a:ext cx="5996762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Kiểm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án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sự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vật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b.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động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71210C-D0F0-4D96-8F1B-3A84AA586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8052" y="3052183"/>
            <a:ext cx="6603909" cy="33150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DB3899-481D-4C0F-B815-3C1C20BEC362}"/>
              </a:ext>
            </a:extLst>
          </p:cNvPr>
          <p:cNvSpPr txBox="1"/>
          <p:nvPr/>
        </p:nvSpPr>
        <p:spPr>
          <a:xfrm>
            <a:off x="4442247" y="1356906"/>
            <a:ext cx="6431401" cy="91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sân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vườn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quạt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chổi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,…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75F0EF-E803-4F2A-A691-367BF4399531}"/>
              </a:ext>
            </a:extLst>
          </p:cNvPr>
          <p:cNvSpPr txBox="1"/>
          <p:nvPr/>
        </p:nvSpPr>
        <p:spPr>
          <a:xfrm>
            <a:off x="5174561" y="2082658"/>
            <a:ext cx="6931264" cy="91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tưới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nhặt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rau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sửa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quạt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,…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435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13DD58-6423-4C19-B12C-BF6745919A5D}"/>
              </a:ext>
            </a:extLst>
          </p:cNvPr>
          <p:cNvSpPr txBox="1"/>
          <p:nvPr/>
        </p:nvSpPr>
        <p:spPr>
          <a:xfrm>
            <a:off x="1757965" y="1024243"/>
            <a:ext cx="123606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3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đoạn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9C6C74-AD9D-4753-933C-6DD23F2E89EE}"/>
              </a:ext>
            </a:extLst>
          </p:cNvPr>
          <p:cNvSpPr/>
          <p:nvPr/>
        </p:nvSpPr>
        <p:spPr>
          <a:xfrm>
            <a:off x="1409622" y="1824014"/>
            <a:ext cx="7920604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may </a:t>
            </a:r>
            <a:r>
              <a:rPr lang="en-US" sz="3200" dirty="0" err="1">
                <a:latin typeface="+mj-lt"/>
              </a:rPr>
              <a:t>chiếc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mới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Anh cu </a:t>
            </a:r>
            <a:r>
              <a:rPr lang="en-US" sz="3200" dirty="0" err="1">
                <a:latin typeface="+mj-lt"/>
              </a:rPr>
              <a:t>Phương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khoái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Khen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giỏi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</a:t>
            </a:r>
            <a:r>
              <a:rPr lang="en-US" sz="3200" dirty="0">
                <a:latin typeface="+mj-lt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3F5F82-BF40-45B5-88CC-F919F6623CC1}"/>
              </a:ext>
            </a:extLst>
          </p:cNvPr>
          <p:cNvSpPr/>
          <p:nvPr/>
        </p:nvSpPr>
        <p:spPr>
          <a:xfrm>
            <a:off x="6629123" y="1824014"/>
            <a:ext cx="5169942" cy="48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Khi ô </a:t>
            </a:r>
            <a:r>
              <a:rPr lang="en-US" sz="3200" dirty="0" err="1">
                <a:latin typeface="+mj-lt"/>
              </a:rPr>
              <a:t>tô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hỏng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máy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chẳng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sửa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Ba </a:t>
            </a:r>
            <a:r>
              <a:rPr lang="en-US" sz="3200" dirty="0" err="1">
                <a:latin typeface="+mj-lt"/>
              </a:rPr>
              <a:t>nối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Xe </a:t>
            </a:r>
            <a:r>
              <a:rPr lang="en-US" sz="3200" dirty="0" err="1">
                <a:latin typeface="+mj-lt"/>
              </a:rPr>
              <a:t>chạy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liền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……</a:t>
            </a:r>
          </a:p>
          <a:p>
            <a:pPr lvl="5">
              <a:lnSpc>
                <a:spcPct val="200000"/>
              </a:lnSpc>
            </a:pPr>
            <a:r>
              <a:rPr lang="en-US" sz="3200" dirty="0">
                <a:latin typeface="+mj-lt"/>
              </a:rPr>
              <a:t>( </a:t>
            </a:r>
            <a:r>
              <a:rPr lang="en-US" sz="3200" dirty="0" err="1">
                <a:latin typeface="+mj-lt"/>
              </a:rPr>
              <a:t>Đặng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Hấn</a:t>
            </a:r>
            <a:r>
              <a:rPr lang="en-US" sz="3200" dirty="0">
                <a:latin typeface="+mj-lt"/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34299B-2CA1-4D9A-A0D2-F7F02C2E673F}"/>
              </a:ext>
            </a:extLst>
          </p:cNvPr>
          <p:cNvCxnSpPr>
            <a:cxnSpLocks/>
          </p:cNvCxnSpPr>
          <p:nvPr/>
        </p:nvCxnSpPr>
        <p:spPr>
          <a:xfrm>
            <a:off x="2132747" y="2665140"/>
            <a:ext cx="753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B9B095-8796-403D-BD04-8C5BC0EB68D8}"/>
              </a:ext>
            </a:extLst>
          </p:cNvPr>
          <p:cNvCxnSpPr>
            <a:cxnSpLocks/>
          </p:cNvCxnSpPr>
          <p:nvPr/>
        </p:nvCxnSpPr>
        <p:spPr>
          <a:xfrm>
            <a:off x="2062282" y="3713009"/>
            <a:ext cx="7096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91B641-1B5A-46CE-84E1-20142D7B07F0}"/>
              </a:ext>
            </a:extLst>
          </p:cNvPr>
          <p:cNvCxnSpPr>
            <a:cxnSpLocks/>
          </p:cNvCxnSpPr>
          <p:nvPr/>
        </p:nvCxnSpPr>
        <p:spPr>
          <a:xfrm>
            <a:off x="1490653" y="5624041"/>
            <a:ext cx="888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6F6716-52E4-4047-ABC5-A4E5CC47A941}"/>
              </a:ext>
            </a:extLst>
          </p:cNvPr>
          <p:cNvCxnSpPr>
            <a:cxnSpLocks/>
          </p:cNvCxnSpPr>
          <p:nvPr/>
        </p:nvCxnSpPr>
        <p:spPr>
          <a:xfrm>
            <a:off x="8595360" y="3713009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303B9E-8287-4920-A494-1F6C1F2B2006}"/>
              </a:ext>
            </a:extLst>
          </p:cNvPr>
          <p:cNvCxnSpPr>
            <a:cxnSpLocks/>
          </p:cNvCxnSpPr>
          <p:nvPr/>
        </p:nvCxnSpPr>
        <p:spPr>
          <a:xfrm>
            <a:off x="7315200" y="5644121"/>
            <a:ext cx="768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F25854-8006-4588-9AE9-CAFB525507B7}"/>
              </a:ext>
            </a:extLst>
          </p:cNvPr>
          <p:cNvCxnSpPr>
            <a:cxnSpLocks/>
          </p:cNvCxnSpPr>
          <p:nvPr/>
        </p:nvCxnSpPr>
        <p:spPr>
          <a:xfrm>
            <a:off x="7315200" y="4623867"/>
            <a:ext cx="659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96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EAB441-5E33-45C1-8AB7-D421E009DD12}"/>
              </a:ext>
            </a:extLst>
          </p:cNvPr>
          <p:cNvSpPr txBox="1"/>
          <p:nvPr/>
        </p:nvSpPr>
        <p:spPr>
          <a:xfrm>
            <a:off x="3295954" y="244578"/>
            <a:ext cx="599676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3. Quan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sát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trả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lời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1D3E4-023F-4A9B-81DB-16A71F3B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587" y="816065"/>
            <a:ext cx="7278224" cy="279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8793D-98E2-409E-8980-2D0A66BD2F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0587" y="3881611"/>
            <a:ext cx="7278225" cy="2563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537AF6-E812-41E5-8C70-ED344046CF44}"/>
              </a:ext>
            </a:extLst>
          </p:cNvPr>
          <p:cNvSpPr txBox="1"/>
          <p:nvPr/>
        </p:nvSpPr>
        <p:spPr>
          <a:xfrm>
            <a:off x="3083803" y="3113783"/>
            <a:ext cx="30265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A9274-41F7-4171-B63B-F98C10141B40}"/>
              </a:ext>
            </a:extLst>
          </p:cNvPr>
          <p:cNvSpPr txBox="1"/>
          <p:nvPr/>
        </p:nvSpPr>
        <p:spPr>
          <a:xfrm>
            <a:off x="7049376" y="3224256"/>
            <a:ext cx="296841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xem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vi.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1A137-F874-4B11-A775-34C055CD12DE}"/>
              </a:ext>
            </a:extLst>
          </p:cNvPr>
          <p:cNvSpPr txBox="1"/>
          <p:nvPr/>
        </p:nvSpPr>
        <p:spPr>
          <a:xfrm>
            <a:off x="2860588" y="5969592"/>
            <a:ext cx="347297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dọn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F7CD8E-B12D-48F1-BD03-43D48AC11962}"/>
              </a:ext>
            </a:extLst>
          </p:cNvPr>
          <p:cNvSpPr txBox="1"/>
          <p:nvPr/>
        </p:nvSpPr>
        <p:spPr>
          <a:xfrm>
            <a:off x="6820776" y="5969592"/>
            <a:ext cx="361414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học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bài.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687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6907794" y="2907999"/>
            <a:ext cx="4796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thêm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ngữ</a:t>
            </a:r>
            <a:r>
              <a:rPr lang="en-US" sz="4000" dirty="0"/>
              <a:t> </a:t>
            </a:r>
            <a:r>
              <a:rPr lang="en-US" sz="4000" dirty="0" err="1"/>
              <a:t>chỉ</a:t>
            </a:r>
            <a:r>
              <a:rPr lang="en-US" sz="4000" dirty="0"/>
              <a:t> </a:t>
            </a:r>
            <a:r>
              <a:rPr lang="en-US" sz="4000" dirty="0" err="1"/>
              <a:t>hoạt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272</Words>
  <Application>Microsoft Office PowerPoint</Application>
  <PresentationFormat>Widescreen</PresentationFormat>
  <Paragraphs>34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等线</vt:lpstr>
      <vt:lpstr>Arial</vt:lpstr>
      <vt:lpstr>Arial-Rounded</vt:lpstr>
      <vt:lpstr>Calibri</vt:lpstr>
      <vt:lpstr>HP001 4 hàng</vt:lpstr>
      <vt:lpstr>Times New Roman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 Dat</cp:lastModifiedBy>
  <cp:revision>28</cp:revision>
  <dcterms:created xsi:type="dcterms:W3CDTF">2021-07-20T01:55:21Z</dcterms:created>
  <dcterms:modified xsi:type="dcterms:W3CDTF">2022-12-15T05:09:41Z</dcterms:modified>
</cp:coreProperties>
</file>