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</p:sldMasterIdLst>
  <p:notesMasterIdLst>
    <p:notesMasterId r:id="rId23"/>
  </p:notesMasterIdLst>
  <p:sldIdLst>
    <p:sldId id="2007577090" r:id="rId4"/>
    <p:sldId id="2007577081" r:id="rId5"/>
    <p:sldId id="275" r:id="rId6"/>
    <p:sldId id="264" r:id="rId7"/>
    <p:sldId id="2007577082" r:id="rId8"/>
    <p:sldId id="2007577091" r:id="rId9"/>
    <p:sldId id="258" r:id="rId10"/>
    <p:sldId id="261" r:id="rId11"/>
    <p:sldId id="263" r:id="rId12"/>
    <p:sldId id="2007577083" r:id="rId13"/>
    <p:sldId id="2007577084" r:id="rId14"/>
    <p:sldId id="2007577087" r:id="rId15"/>
    <p:sldId id="2007577088" r:id="rId16"/>
    <p:sldId id="259" r:id="rId17"/>
    <p:sldId id="2007577085" r:id="rId18"/>
    <p:sldId id="2007577086" r:id="rId19"/>
    <p:sldId id="265" r:id="rId20"/>
    <p:sldId id="2007577089" r:id="rId21"/>
    <p:sldId id="20075770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3B009-4C24-4426-89CC-9C2CCA920D0F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CFA11-F795-4D54-BF04-7AA4DD5B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6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0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5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4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170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87359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041331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696540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56103"/>
      </p:ext>
    </p:extLst>
  </p:cSld>
  <p:clrMapOvr>
    <a:masterClrMapping/>
  </p:clrMapOvr>
  <p:transition spd="slow" advClick="0" advTm="2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135476"/>
      </p:ext>
    </p:extLst>
  </p:cSld>
  <p:clrMapOvr>
    <a:masterClrMapping/>
  </p:clrMapOvr>
  <p:transition spd="slow" advClick="0" advTm="2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88929"/>
      </p:ext>
    </p:extLst>
  </p:cSld>
  <p:clrMapOvr>
    <a:masterClrMapping/>
  </p:clrMapOvr>
  <p:transition spd="slow" advClick="0" advTm="2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375271"/>
      </p:ext>
    </p:extLst>
  </p:cSld>
  <p:clrMapOvr>
    <a:masterClrMapping/>
  </p:clrMapOvr>
  <p:transition spd="slow" advClick="0" advTm="2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9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9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76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18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40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7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77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2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2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8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28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43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20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70126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732606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870739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024581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239189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82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8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12" Type="http://schemas.microsoft.com/office/2007/relationships/hdphoto" Target="../media/hdphoto16.wdp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18.wdp"/><Relationship Id="rId1" Type="http://schemas.microsoft.com/office/2007/relationships/media" Target="../media/media2.MP3"/><Relationship Id="rId6" Type="http://schemas.microsoft.com/office/2007/relationships/hdphoto" Target="../media/hdphoto1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microsoft.com/office/2007/relationships/hdphoto" Target="../media/hdphoto15.wdp"/><Relationship Id="rId19" Type="http://schemas.openxmlformats.org/officeDocument/2006/relationships/image" Target="../media/image17.png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26" Type="http://schemas.microsoft.com/office/2007/relationships/hdphoto" Target="../media/hdphoto25.wdp"/><Relationship Id="rId3" Type="http://schemas.openxmlformats.org/officeDocument/2006/relationships/image" Target="../media/image54.png"/><Relationship Id="rId21" Type="http://schemas.openxmlformats.org/officeDocument/2006/relationships/image" Target="../media/image63.png"/><Relationship Id="rId7" Type="http://schemas.openxmlformats.org/officeDocument/2006/relationships/image" Target="../media/image56.png"/><Relationship Id="rId12" Type="http://schemas.openxmlformats.org/officeDocument/2006/relationships/slide" Target="slide15.xml"/><Relationship Id="rId17" Type="http://schemas.openxmlformats.org/officeDocument/2006/relationships/slide" Target="slide14.xml"/><Relationship Id="rId25" Type="http://schemas.openxmlformats.org/officeDocument/2006/relationships/image" Target="../media/image66.png"/><Relationship Id="rId2" Type="http://schemas.openxmlformats.org/officeDocument/2006/relationships/image" Target="../media/image53.jpg"/><Relationship Id="rId16" Type="http://schemas.openxmlformats.org/officeDocument/2006/relationships/slide" Target="slide17.xml"/><Relationship Id="rId20" Type="http://schemas.microsoft.com/office/2007/relationships/hdphoto" Target="../media/hdphoto23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24" Type="http://schemas.openxmlformats.org/officeDocument/2006/relationships/image" Target="../media/image65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microsoft.com/office/2007/relationships/hdphoto" Target="../media/hdphoto26.wdp"/><Relationship Id="rId10" Type="http://schemas.openxmlformats.org/officeDocument/2006/relationships/image" Target="../media/image58.png"/><Relationship Id="rId19" Type="http://schemas.openxmlformats.org/officeDocument/2006/relationships/image" Target="../media/image62.png"/><Relationship Id="rId4" Type="http://schemas.microsoft.com/office/2007/relationships/hdphoto" Target="../media/hdphoto19.wdp"/><Relationship Id="rId9" Type="http://schemas.microsoft.com/office/2007/relationships/hdphoto" Target="../media/hdphoto21.wdp"/><Relationship Id="rId14" Type="http://schemas.openxmlformats.org/officeDocument/2006/relationships/slide" Target="slide16.xml"/><Relationship Id="rId22" Type="http://schemas.microsoft.com/office/2007/relationships/hdphoto" Target="../media/hdphoto24.wdp"/><Relationship Id="rId27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png"/><Relationship Id="rId12" Type="http://schemas.microsoft.com/office/2007/relationships/hdphoto" Target="../media/hdphoto8.wdp"/><Relationship Id="rId17" Type="http://schemas.openxmlformats.org/officeDocument/2006/relationships/image" Target="../media/image17.png"/><Relationship Id="rId2" Type="http://schemas.openxmlformats.org/officeDocument/2006/relationships/audio" Target="../media/media3.wav"/><Relationship Id="rId16" Type="http://schemas.openxmlformats.org/officeDocument/2006/relationships/image" Target="../media/image30.png"/><Relationship Id="rId1" Type="http://schemas.microsoft.com/office/2007/relationships/media" Target="../media/media3.wav"/><Relationship Id="rId6" Type="http://schemas.microsoft.com/office/2007/relationships/hdphoto" Target="../media/hdphoto5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microsoft.com/office/2007/relationships/hdphoto" Target="../media/hdphoto4.wdp"/><Relationship Id="rId10" Type="http://schemas.microsoft.com/office/2007/relationships/hdphoto" Target="../media/hdphoto7.wdp"/><Relationship Id="rId19" Type="http://schemas.openxmlformats.org/officeDocument/2006/relationships/image" Target="../media/image32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12" Type="http://schemas.openxmlformats.org/officeDocument/2006/relationships/image" Target="../media/image29.jpeg"/><Relationship Id="rId17" Type="http://schemas.openxmlformats.org/officeDocument/2006/relationships/image" Target="../media/image32.png"/><Relationship Id="rId2" Type="http://schemas.openxmlformats.org/officeDocument/2006/relationships/audio" Target="../media/media3.wav"/><Relationship Id="rId16" Type="http://schemas.openxmlformats.org/officeDocument/2006/relationships/image" Target="../media/image31.png"/><Relationship Id="rId1" Type="http://schemas.microsoft.com/office/2007/relationships/media" Target="../media/media3.wav"/><Relationship Id="rId6" Type="http://schemas.microsoft.com/office/2007/relationships/hdphoto" Target="../media/hdphoto9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openxmlformats.org/officeDocument/2006/relationships/image" Target="../media/image40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2.wdp"/><Relationship Id="rId11" Type="http://schemas.openxmlformats.org/officeDocument/2006/relationships/image" Target="../media/image29.jpeg"/><Relationship Id="rId5" Type="http://schemas.openxmlformats.org/officeDocument/2006/relationships/image" Target="../media/image43.png"/><Relationship Id="rId10" Type="http://schemas.openxmlformats.org/officeDocument/2006/relationships/image" Target="../media/image17.png"/><Relationship Id="rId4" Type="http://schemas.openxmlformats.org/officeDocument/2006/relationships/image" Target="../media/image42.jpe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6794FC-0AE4-4C70-9E75-2E5B13F0BE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8472" y="1565600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2: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trên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842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95" y="1603637"/>
            <a:ext cx="4151060" cy="41510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501328" y="2174240"/>
            <a:ext cx="9690672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338693" y="941184"/>
            <a:ext cx="28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642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36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3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4580523"/>
            <a:ext cx="498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4723" y="987686"/>
            <a:ext cx="5871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3003" y="4377938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8712" y="1078027"/>
            <a:ext cx="615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00" y="122345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502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9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Vẽ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về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con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thích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215287" y="1937788"/>
            <a:ext cx="61654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học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151056" y="2865063"/>
              <a:ext cx="321156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2 + 3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1.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dưới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nước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706095" y="1603637"/>
            <a:ext cx="4151060" cy="4151060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3559" y="4658529"/>
              <a:ext cx="1908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5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晚餐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68320" y="2174240"/>
            <a:ext cx="9123680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338693" y="941184"/>
            <a:ext cx="28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20846" y="960434"/>
            <a:ext cx="6858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rùa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381999" y="3041740"/>
            <a:ext cx="307766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40394" y="2970582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52618" y="3022600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55244" y="3022600"/>
            <a:ext cx="249209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857787" y="3057679"/>
            <a:ext cx="23342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287</Words>
  <Application>Microsoft Office PowerPoint</Application>
  <PresentationFormat>Widescreen</PresentationFormat>
  <Paragraphs>53</Paragraphs>
  <Slides>19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微软雅黑</vt:lpstr>
      <vt:lpstr>Arial</vt:lpstr>
      <vt:lpstr>Arial Black</vt:lpstr>
      <vt:lpstr>Calibri</vt:lpstr>
      <vt:lpstr>Comic Sans MS</vt:lpstr>
      <vt:lpstr>Lato Hairline</vt:lpstr>
      <vt:lpstr>Lato Light</vt:lpstr>
      <vt:lpstr>Lato Regular</vt:lpstr>
      <vt:lpstr>包图主题2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2</cp:revision>
  <dcterms:created xsi:type="dcterms:W3CDTF">2021-12-23T10:43:23Z</dcterms:created>
  <dcterms:modified xsi:type="dcterms:W3CDTF">2021-12-24T01:45:02Z</dcterms:modified>
</cp:coreProperties>
</file>