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</p:sldMasterIdLst>
  <p:notesMasterIdLst>
    <p:notesMasterId r:id="rId10"/>
  </p:notesMasterIdLst>
  <p:sldIdLst>
    <p:sldId id="2007577147" r:id="rId4"/>
    <p:sldId id="2007577144" r:id="rId5"/>
    <p:sldId id="344" r:id="rId6"/>
    <p:sldId id="354" r:id="rId7"/>
    <p:sldId id="2007577145" r:id="rId8"/>
    <p:sldId id="200757714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B5F65-4F35-4305-9E99-3602CD3EB92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F7998-8A08-4CD8-802E-E61F743E1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1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63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168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95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56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320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xmlns="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870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3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10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5871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250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3288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390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13797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12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43181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62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7522A58-3B27-4E7C-8565-BB7A948E7202}"/>
              </a:ext>
            </a:extLst>
          </p:cNvPr>
          <p:cNvSpPr/>
          <p:nvPr userDrawn="1"/>
        </p:nvSpPr>
        <p:spPr>
          <a:xfrm>
            <a:off x="4999410" y="6581001"/>
            <a:ext cx="1642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x-none" sz="12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168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70BC3E5-8092-440F-8C71-9194A82709A4}"/>
              </a:ext>
            </a:extLst>
          </p:cNvPr>
          <p:cNvSpPr/>
          <p:nvPr userDrawn="1"/>
        </p:nvSpPr>
        <p:spPr>
          <a:xfrm>
            <a:off x="5518156" y="6493078"/>
            <a:ext cx="1642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x-none" sz="12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19641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20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3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EBF774A-0A59-461A-9EBC-7B716A9C25E7}"/>
              </a:ext>
            </a:extLst>
          </p:cNvPr>
          <p:cNvGrpSpPr/>
          <p:nvPr/>
        </p:nvGrpSpPr>
        <p:grpSpPr>
          <a:xfrm>
            <a:off x="2428798" y="1135334"/>
            <a:ext cx="5874569" cy="4424362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D0E1DD19-FB41-4A45-9C03-06AD112F7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A6D312B-B1F8-48AB-A594-9103F69B891E}"/>
                </a:ext>
              </a:extLst>
            </p:cNvPr>
            <p:cNvSpPr txBox="1"/>
            <p:nvPr/>
          </p:nvSpPr>
          <p:spPr>
            <a:xfrm>
              <a:off x="2150425" y="2923360"/>
              <a:ext cx="3409987" cy="792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Khởi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động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8C9B9DB9-E932-4719-BB9B-D5EF917A0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34" y="3760231"/>
            <a:ext cx="2647507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7927E2E-E2FD-4379-A8B3-428CCE49499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02" y="101115"/>
            <a:ext cx="1865304" cy="160788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9741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A782555-E932-492A-AF40-6A6DCA132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8996032" y="0"/>
            <a:ext cx="3195968" cy="192095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08EFA79-4A60-475B-9D9C-0D22E7CEC4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-9748" y="0"/>
            <a:ext cx="3186219" cy="21065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B72E5C8-3A7C-49F6-8AFA-9C7B6B682B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3794967"/>
            <a:ext cx="3961708" cy="30630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7E0B756-4E9C-4D6B-A07C-1C0F24BCE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9418966" y="4048530"/>
            <a:ext cx="2773034" cy="28094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E0DD14E7-2DA3-416A-A02D-B1FE574EB50B}"/>
              </a:ext>
            </a:extLst>
          </p:cNvPr>
          <p:cNvGrpSpPr/>
          <p:nvPr/>
        </p:nvGrpSpPr>
        <p:grpSpPr>
          <a:xfrm>
            <a:off x="757803" y="1631894"/>
            <a:ext cx="10676394" cy="3594211"/>
            <a:chOff x="2364936" y="2051505"/>
            <a:chExt cx="7917564" cy="266545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497EF31D-0906-4E93-856E-FB0B7E553560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3ACF40AE-4493-4B3D-960D-1A90D63A9428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B6C76500-9C8A-42F6-9A0C-AF1F67B42B4F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2798C677-93DB-496B-BB9D-C39F40B69718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5A63B608-23EF-4F26-B83A-98934782C019}"/>
              </a:ext>
            </a:extLst>
          </p:cNvPr>
          <p:cNvSpPr txBox="1"/>
          <p:nvPr/>
        </p:nvSpPr>
        <p:spPr>
          <a:xfrm>
            <a:off x="4323771" y="2405920"/>
            <a:ext cx="58883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4: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B5E10A56-CAD3-4A72-9B46-5576422FB7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7" t="26498" r="72450" b="67088"/>
          <a:stretch/>
        </p:blipFill>
        <p:spPr>
          <a:xfrm>
            <a:off x="7577731" y="5037174"/>
            <a:ext cx="1616597" cy="120452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49701490-7986-458B-93BD-0D31ADDB7E7C}"/>
              </a:ext>
            </a:extLst>
          </p:cNvPr>
          <p:cNvGrpSpPr/>
          <p:nvPr/>
        </p:nvGrpSpPr>
        <p:grpSpPr>
          <a:xfrm>
            <a:off x="2241542" y="1012782"/>
            <a:ext cx="2644727" cy="4631866"/>
            <a:chOff x="1794768" y="1421343"/>
            <a:chExt cx="2024065" cy="354486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092DCF09-A8D9-4C10-9CC4-384CB2BB7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xmlns="" id="{CCF4C5AB-5233-4AE7-A1FD-7810AD1B6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xmlns="" id="{A5E9C73B-783D-4462-B02B-E4B83A85B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35098846-14D1-4193-A37D-4CC2959D7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7" t="26498" r="72450" b="67088"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54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50C902B-43A1-4FFF-8147-8E8C5CEBAFB1}"/>
              </a:ext>
            </a:extLst>
          </p:cNvPr>
          <p:cNvSpPr txBox="1"/>
          <p:nvPr/>
        </p:nvSpPr>
        <p:spPr>
          <a:xfrm>
            <a:off x="1976773" y="35512"/>
            <a:ext cx="8238455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Quan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thực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hiện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yêu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cầu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6C1445E-70E7-0E44-9BD8-35D8298A8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55" t="4288"/>
          <a:stretch/>
        </p:blipFill>
        <p:spPr>
          <a:xfrm>
            <a:off x="2423605" y="640721"/>
            <a:ext cx="7894439" cy="32179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3FC9CB-4E87-B846-88A1-228EF63BDFAE}"/>
              </a:ext>
            </a:extLst>
          </p:cNvPr>
          <p:cNvSpPr txBox="1"/>
          <p:nvPr/>
        </p:nvSpPr>
        <p:spPr>
          <a:xfrm>
            <a:off x="1976773" y="4012707"/>
            <a:ext cx="78685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a. Tìm từ ngữ chỉ sự vật: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M: lá dong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C7829C1-5A8C-3C40-B84E-E3EDABBA614A}"/>
              </a:ext>
            </a:extLst>
          </p:cNvPr>
          <p:cNvSpPr/>
          <p:nvPr/>
        </p:nvSpPr>
        <p:spPr>
          <a:xfrm>
            <a:off x="3678007" y="4671480"/>
            <a:ext cx="1015021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mẹt,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CDBE3FFA-0E9A-0247-A55C-FEA7A2026515}"/>
              </a:ext>
            </a:extLst>
          </p:cNvPr>
          <p:cNvSpPr/>
          <p:nvPr/>
        </p:nvSpPr>
        <p:spPr>
          <a:xfrm>
            <a:off x="4642341" y="4678611"/>
            <a:ext cx="729687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nồi,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4D38AD6A-D026-1142-AFDA-338E5EF43B5D}"/>
              </a:ext>
            </a:extLst>
          </p:cNvPr>
          <p:cNvSpPr/>
          <p:nvPr/>
        </p:nvSpPr>
        <p:spPr>
          <a:xfrm>
            <a:off x="5355774" y="4688619"/>
            <a:ext cx="857927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bếp,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4EDBEBCC-E02A-5B44-9B4E-7F2569459188}"/>
              </a:ext>
            </a:extLst>
          </p:cNvPr>
          <p:cNvSpPr/>
          <p:nvPr/>
        </p:nvSpPr>
        <p:spPr>
          <a:xfrm>
            <a:off x="6090455" y="4671481"/>
            <a:ext cx="849913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ghế,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8FD8A442-921C-D446-9717-D1BAFED36C8A}"/>
              </a:ext>
            </a:extLst>
          </p:cNvPr>
          <p:cNvSpPr/>
          <p:nvPr/>
        </p:nvSpPr>
        <p:spPr>
          <a:xfrm>
            <a:off x="6826049" y="4678611"/>
            <a:ext cx="696024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củi,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CEB06EAC-93A8-7548-B126-78D0BDF2909A}"/>
              </a:ext>
            </a:extLst>
          </p:cNvPr>
          <p:cNvSpPr/>
          <p:nvPr/>
        </p:nvSpPr>
        <p:spPr>
          <a:xfrm>
            <a:off x="7371794" y="4671481"/>
            <a:ext cx="737702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lửa,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1847800D-81FB-BD4D-B48F-27BB15F16951}"/>
              </a:ext>
            </a:extLst>
          </p:cNvPr>
          <p:cNvSpPr/>
          <p:nvPr/>
        </p:nvSpPr>
        <p:spPr>
          <a:xfrm>
            <a:off x="8042595" y="4688620"/>
            <a:ext cx="864339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gạo,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BFC3B3BB-9D84-2E4E-8F4E-976B2662B671}"/>
              </a:ext>
            </a:extLst>
          </p:cNvPr>
          <p:cNvSpPr/>
          <p:nvPr/>
        </p:nvSpPr>
        <p:spPr>
          <a:xfrm>
            <a:off x="8819173" y="4688621"/>
            <a:ext cx="1015021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chậu,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FF510C8A-C657-2042-80E9-8F5EEFA072E3}"/>
              </a:ext>
            </a:extLst>
          </p:cNvPr>
          <p:cNvSpPr/>
          <p:nvPr/>
        </p:nvSpPr>
        <p:spPr>
          <a:xfrm>
            <a:off x="9710987" y="4671481"/>
            <a:ext cx="1122423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người,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260D4033-8CBA-824C-A497-210F3AFB7BC9}"/>
              </a:ext>
            </a:extLst>
          </p:cNvPr>
          <p:cNvSpPr/>
          <p:nvPr/>
        </p:nvSpPr>
        <p:spPr>
          <a:xfrm>
            <a:off x="10809671" y="4671481"/>
            <a:ext cx="1136850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đũa…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FB3AE35-BFD6-1949-9FAF-A45E545D65A3}"/>
              </a:ext>
            </a:extLst>
          </p:cNvPr>
          <p:cNvSpPr txBox="1"/>
          <p:nvPr/>
        </p:nvSpPr>
        <p:spPr>
          <a:xfrm>
            <a:off x="1976773" y="5083335"/>
            <a:ext cx="78685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b. Tìm từ ngữ chỉ hoạt động: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M: lau lá dong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2F11A129-469E-EE49-B924-39A9D478ABC6}"/>
              </a:ext>
            </a:extLst>
          </p:cNvPr>
          <p:cNvSpPr/>
          <p:nvPr/>
        </p:nvSpPr>
        <p:spPr>
          <a:xfrm>
            <a:off x="4210601" y="5689780"/>
            <a:ext cx="1782860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gói bánh,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9A154AE7-98E1-424F-9836-47CFDB060AC6}"/>
              </a:ext>
            </a:extLst>
          </p:cNvPr>
          <p:cNvSpPr/>
          <p:nvPr/>
        </p:nvSpPr>
        <p:spPr>
          <a:xfrm>
            <a:off x="5993461" y="5687422"/>
            <a:ext cx="1846980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luộc bánh, 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C0D51C8D-D639-D24A-B3D3-33863C25E36F}"/>
              </a:ext>
            </a:extLst>
          </p:cNvPr>
          <p:cNvSpPr/>
          <p:nvPr/>
        </p:nvSpPr>
        <p:spPr>
          <a:xfrm>
            <a:off x="7620640" y="5685064"/>
            <a:ext cx="1529586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đun bếp,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69D19DD2-6F90-D442-8056-17B478CDF424}"/>
              </a:ext>
            </a:extLst>
          </p:cNvPr>
          <p:cNvSpPr/>
          <p:nvPr/>
        </p:nvSpPr>
        <p:spPr>
          <a:xfrm>
            <a:off x="9111448" y="5695952"/>
            <a:ext cx="1933543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vớt bánh,…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50C902B-43A1-4FFF-8147-8E8C5CEBAFB1}"/>
              </a:ext>
            </a:extLst>
          </p:cNvPr>
          <p:cNvSpPr txBox="1"/>
          <p:nvPr/>
        </p:nvSpPr>
        <p:spPr>
          <a:xfrm>
            <a:off x="683582" y="-14364"/>
            <a:ext cx="1139005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c. Sắp xếp các hoạt động theo trình tự của việc làm bánh chưng.</a:t>
            </a:r>
            <a:endParaRPr kumimoji="0" lang="x-non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A143B5D-E056-4945-9B2D-1082B71F9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2131" y="1094718"/>
            <a:ext cx="2478424" cy="18241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186A156-FB11-5F48-8DEA-1646841EFB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343" b="1221"/>
          <a:stretch/>
        </p:blipFill>
        <p:spPr>
          <a:xfrm>
            <a:off x="5062554" y="1079197"/>
            <a:ext cx="2388900" cy="2076723"/>
          </a:xfrm>
          <a:prstGeom prst="roundRect">
            <a:avLst>
              <a:gd name="adj" fmla="val 19583"/>
            </a:avLst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CADDE6F-2624-A040-AEA2-D58E129635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4347" y="1224340"/>
            <a:ext cx="2712059" cy="182418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E991CAA-DC67-A04B-84EB-E430FF9B7566}"/>
              </a:ext>
            </a:extLst>
          </p:cNvPr>
          <p:cNvGrpSpPr/>
          <p:nvPr/>
        </p:nvGrpSpPr>
        <p:grpSpPr>
          <a:xfrm>
            <a:off x="3823923" y="3634933"/>
            <a:ext cx="2722485" cy="1534841"/>
            <a:chOff x="800100" y="1098550"/>
            <a:chExt cx="5257800" cy="29464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4BCAB6BF-CA92-F144-ADDB-10ADA4D71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3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0100" y="1098550"/>
              <a:ext cx="5257800" cy="294640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85C51E72-F0CB-E346-9B6D-EF4A45952A40}"/>
                </a:ext>
              </a:extLst>
            </p:cNvPr>
            <p:cNvSpPr/>
            <p:nvPr/>
          </p:nvSpPr>
          <p:spPr>
            <a:xfrm>
              <a:off x="2968471" y="1098550"/>
              <a:ext cx="3089429" cy="6840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x-none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FBB4245-D4D2-A44B-89DE-27FEC4BAD2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6408" y="3482728"/>
            <a:ext cx="2109043" cy="1653033"/>
          </a:xfrm>
          <a:prstGeom prst="rect">
            <a:avLst/>
          </a:prstGeom>
        </p:spPr>
      </p:pic>
      <p:sp>
        <p:nvSpPr>
          <p:cNvPr id="37" name="Rectangle: Rounded Corners 5">
            <a:extLst>
              <a:ext uri="{FF2B5EF4-FFF2-40B4-BE49-F238E27FC236}">
                <a16:creationId xmlns:a16="http://schemas.microsoft.com/office/drawing/2014/main" xmlns="" id="{2D0BB735-1A20-E147-94DE-A7ED55422422}"/>
              </a:ext>
            </a:extLst>
          </p:cNvPr>
          <p:cNvSpPr/>
          <p:nvPr/>
        </p:nvSpPr>
        <p:spPr>
          <a:xfrm>
            <a:off x="2608454" y="3049527"/>
            <a:ext cx="1394881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Gói bánh</a:t>
            </a:r>
          </a:p>
        </p:txBody>
      </p:sp>
      <p:sp>
        <p:nvSpPr>
          <p:cNvPr id="39" name="Rectangle: Rounded Corners 5">
            <a:extLst>
              <a:ext uri="{FF2B5EF4-FFF2-40B4-BE49-F238E27FC236}">
                <a16:creationId xmlns:a16="http://schemas.microsoft.com/office/drawing/2014/main" xmlns="" id="{5C530CB9-A3D9-8045-B4DE-E9DC8248BD18}"/>
              </a:ext>
            </a:extLst>
          </p:cNvPr>
          <p:cNvSpPr/>
          <p:nvPr/>
        </p:nvSpPr>
        <p:spPr>
          <a:xfrm>
            <a:off x="5318024" y="3087231"/>
            <a:ext cx="1394881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Vớt bánh</a:t>
            </a:r>
          </a:p>
        </p:txBody>
      </p:sp>
      <p:sp>
        <p:nvSpPr>
          <p:cNvPr id="40" name="Rectangle: Rounded Corners 5">
            <a:extLst>
              <a:ext uri="{FF2B5EF4-FFF2-40B4-BE49-F238E27FC236}">
                <a16:creationId xmlns:a16="http://schemas.microsoft.com/office/drawing/2014/main" xmlns="" id="{71E9200C-1450-4B4E-AF66-F4CB39C6E54E}"/>
              </a:ext>
            </a:extLst>
          </p:cNvPr>
          <p:cNvSpPr/>
          <p:nvPr/>
        </p:nvSpPr>
        <p:spPr>
          <a:xfrm>
            <a:off x="8132483" y="3094991"/>
            <a:ext cx="2093923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Rửa lá dong</a:t>
            </a:r>
          </a:p>
        </p:txBody>
      </p:sp>
      <p:sp>
        <p:nvSpPr>
          <p:cNvPr id="41" name="Rectangle: Rounded Corners 5">
            <a:extLst>
              <a:ext uri="{FF2B5EF4-FFF2-40B4-BE49-F238E27FC236}">
                <a16:creationId xmlns:a16="http://schemas.microsoft.com/office/drawing/2014/main" xmlns="" id="{F97D9089-3136-8046-A5D3-5CE85ACAE2EA}"/>
              </a:ext>
            </a:extLst>
          </p:cNvPr>
          <p:cNvSpPr/>
          <p:nvPr/>
        </p:nvSpPr>
        <p:spPr>
          <a:xfrm>
            <a:off x="4417982" y="5138188"/>
            <a:ext cx="1973940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Lau lá dong</a:t>
            </a:r>
          </a:p>
        </p:txBody>
      </p:sp>
      <p:sp>
        <p:nvSpPr>
          <p:cNvPr id="42" name="Rectangle: Rounded Corners 5">
            <a:extLst>
              <a:ext uri="{FF2B5EF4-FFF2-40B4-BE49-F238E27FC236}">
                <a16:creationId xmlns:a16="http://schemas.microsoft.com/office/drawing/2014/main" xmlns="" id="{C38F210C-7B38-7D4A-B085-242C9094DD01}"/>
              </a:ext>
            </a:extLst>
          </p:cNvPr>
          <p:cNvSpPr/>
          <p:nvPr/>
        </p:nvSpPr>
        <p:spPr>
          <a:xfrm>
            <a:off x="7127552" y="5140380"/>
            <a:ext cx="2141341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Luộc bánh</a:t>
            </a:r>
          </a:p>
        </p:txBody>
      </p:sp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-0.67382 0.4025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98" y="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16185 0.1067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9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0.18737 0.40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03529 0.0953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32292 0.3923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1" y="1388297"/>
            <a:ext cx="6409678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A6F3A6A9-6BC8-49DE-9AB9-0A21BB312A72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44380FF9-E548-4329-91DC-6B6FE910104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9C4A781F-4A0F-48C0-9457-4292C776A1B7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3EBED71A-86FB-4E1A-A586-6A5794A0F34D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CBF9A6DE-B3F7-4CAD-843E-428E0B833E9E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F366AD1-F844-41AF-BB8B-5A3506B0B0EC}"/>
              </a:ext>
            </a:extLst>
          </p:cNvPr>
          <p:cNvSpPr txBox="1"/>
          <p:nvPr/>
        </p:nvSpPr>
        <p:spPr>
          <a:xfrm>
            <a:off x="1162976" y="993875"/>
            <a:ext cx="1027158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Hỏi - đáp về việc thường làm trong dịp Tết. Viết vào vở một câu hỏi và một câu trả lời.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BAE5E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17FB8FB-34BD-41CF-AADE-7B654410ED77}"/>
              </a:ext>
            </a:extLst>
          </p:cNvPr>
          <p:cNvSpPr txBox="1"/>
          <p:nvPr/>
        </p:nvSpPr>
        <p:spPr>
          <a:xfrm>
            <a:off x="2224990" y="2416808"/>
            <a:ext cx="9209572" cy="1640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M: 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- Bạn thường làm gì vào dịp Tết?</a:t>
            </a:r>
            <a:endParaRPr kumimoji="0" lang="x-none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- Vào dịp Tết, mình thường đi thăm họ hàng.</a:t>
            </a:r>
            <a:endParaRPr kumimoji="0" lang="x-none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7" name="Picture 2" descr="25,258 Child Speech Illustrations &amp;amp; Clip Art - iStock">
            <a:extLst>
              <a:ext uri="{FF2B5EF4-FFF2-40B4-BE49-F238E27FC236}">
                <a16:creationId xmlns:a16="http://schemas.microsoft.com/office/drawing/2014/main" xmlns="" id="{88CF90B7-B883-4FEB-8AF9-64DB90BD4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20" y="3255764"/>
            <a:ext cx="3290328" cy="317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27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A782555-E932-492A-AF40-6A6DCA132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8996032" y="0"/>
            <a:ext cx="3195968" cy="192095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08EFA79-4A60-475B-9D9C-0D22E7CEC4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-9748" y="0"/>
            <a:ext cx="3186219" cy="21065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B72E5C8-3A7C-49F6-8AFA-9C7B6B682B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3794967"/>
            <a:ext cx="3961708" cy="30630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7E0B756-4E9C-4D6B-A07C-1C0F24BCE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9418966" y="4048530"/>
            <a:ext cx="2773034" cy="28094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E0DD14E7-2DA3-416A-A02D-B1FE574EB50B}"/>
              </a:ext>
            </a:extLst>
          </p:cNvPr>
          <p:cNvGrpSpPr/>
          <p:nvPr/>
        </p:nvGrpSpPr>
        <p:grpSpPr>
          <a:xfrm>
            <a:off x="757803" y="1631894"/>
            <a:ext cx="10676394" cy="3594211"/>
            <a:chOff x="2364936" y="2051505"/>
            <a:chExt cx="7917564" cy="266545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497EF31D-0906-4E93-856E-FB0B7E553560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3ACF40AE-4493-4B3D-960D-1A90D63A9428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B6C76500-9C8A-42F6-9A0C-AF1F67B42B4F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2798C677-93DB-496B-BB9D-C39F40B69718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5A63B608-23EF-4F26-B83A-98934782C019}"/>
              </a:ext>
            </a:extLst>
          </p:cNvPr>
          <p:cNvSpPr txBox="1"/>
          <p:nvPr/>
        </p:nvSpPr>
        <p:spPr>
          <a:xfrm>
            <a:off x="4323771" y="2405920"/>
            <a:ext cx="6391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B5E10A56-CAD3-4A72-9B46-5576422FB7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7" t="26498" r="72450" b="67088"/>
          <a:stretch/>
        </p:blipFill>
        <p:spPr>
          <a:xfrm>
            <a:off x="7577731" y="5037174"/>
            <a:ext cx="1616597" cy="120452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49701490-7986-458B-93BD-0D31ADDB7E7C}"/>
              </a:ext>
            </a:extLst>
          </p:cNvPr>
          <p:cNvGrpSpPr/>
          <p:nvPr/>
        </p:nvGrpSpPr>
        <p:grpSpPr>
          <a:xfrm>
            <a:off x="2241542" y="1012782"/>
            <a:ext cx="2644727" cy="4631866"/>
            <a:chOff x="1794768" y="1421343"/>
            <a:chExt cx="2024065" cy="354486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092DCF09-A8D9-4C10-9CC4-384CB2BB7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xmlns="" id="{CCF4C5AB-5233-4AE7-A1FD-7810AD1B6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xmlns="" id="{A5E9C73B-783D-4462-B02B-E4B83A85B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35098846-14D1-4193-A37D-4CC2959D7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7" t="26498" r="72450" b="67088"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144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166</Words>
  <Application>Microsoft Office PowerPoint</Application>
  <PresentationFormat>Custom</PresentationFormat>
  <Paragraphs>34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1_Office Theme</vt:lpstr>
      <vt:lpstr>1_Doodle Sketchbook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M0</cp:lastModifiedBy>
  <cp:revision>7</cp:revision>
  <dcterms:created xsi:type="dcterms:W3CDTF">2021-07-31T16:00:40Z</dcterms:created>
  <dcterms:modified xsi:type="dcterms:W3CDTF">2023-01-30T07:39:11Z</dcterms:modified>
</cp:coreProperties>
</file>