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6" r:id="rId3"/>
    <p:sldId id="273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1" r:id="rId12"/>
    <p:sldId id="267" r:id="rId13"/>
    <p:sldId id="282" r:id="rId14"/>
    <p:sldId id="283" r:id="rId15"/>
    <p:sldId id="284" r:id="rId16"/>
    <p:sldId id="285" r:id="rId17"/>
    <p:sldId id="287" r:id="rId18"/>
    <p:sldId id="286" r:id="rId19"/>
    <p:sldId id="271" r:id="rId20"/>
  </p:sldIdLst>
  <p:sldSz cx="12190413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0AB199-CB2A-4C5F-89FE-564DC471F798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E3014D-4D2B-4667-8430-BD2087177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069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BÀI</a:t>
            </a:r>
            <a:r>
              <a:rPr lang="en-US" baseline="0" dirty="0"/>
              <a:t> GIẢNG ĐƯỢC THỰC HIỆN BỞI HUY DUẨN. GMAIL: huyduan2410@gmail.com - https://www.facebook.com/huyduan24/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3014D-4D2B-4667-8430-BD2087177F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82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37E73-6751-45B5-85FC-8B7DFBAA998A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6403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C0347-AE28-48F8-B64F-634C4C81E41C}" type="datetimeFigureOut">
              <a:rPr lang="vi-VN" smtClean="0"/>
              <a:t>20/04/2023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74F58-C9A4-4851-9083-C3FF9BB4BD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8521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C0347-AE28-48F8-B64F-634C4C81E41C}" type="datetimeFigureOut">
              <a:rPr lang="vi-VN" smtClean="0"/>
              <a:t>20/04/2023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74F58-C9A4-4851-9083-C3FF9BB4BD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1119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4067" y="274639"/>
            <a:ext cx="3655008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694" y="274639"/>
            <a:ext cx="10768198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C0347-AE28-48F8-B64F-634C4C81E41C}" type="datetimeFigureOut">
              <a:rPr lang="vi-VN" smtClean="0"/>
              <a:t>20/04/2023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74F58-C9A4-4851-9083-C3FF9BB4BD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5548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E2C0D0-EF72-4C6D-BFC4-25E1297E10C9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F0BAE-3B16-4E78-9039-6A7C3B50A87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611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E2C0D0-EF72-4C6D-BFC4-25E1297E10C9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F0BAE-3B16-4E78-9039-6A7C3B50A87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975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E2C0D0-EF72-4C6D-BFC4-25E1297E10C9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F0BAE-3B16-4E78-9039-6A7C3B50A87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7801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E2C0D0-EF72-4C6D-BFC4-25E1297E10C9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F0BAE-3B16-4E78-9039-6A7C3B50A87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812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E2C0D0-EF72-4C6D-BFC4-25E1297E10C9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F0BAE-3B16-4E78-9039-6A7C3B50A87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392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E2C0D0-EF72-4C6D-BFC4-25E1297E10C9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F0BAE-3B16-4E78-9039-6A7C3B50A87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20454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E2C0D0-EF72-4C6D-BFC4-25E1297E10C9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F0BAE-3B16-4E78-9039-6A7C3B50A87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9856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E2C0D0-EF72-4C6D-BFC4-25E1297E10C9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F0BAE-3B16-4E78-9039-6A7C3B50A87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2127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C0347-AE28-48F8-B64F-634C4C81E41C}" type="datetimeFigureOut">
              <a:rPr lang="vi-VN" smtClean="0"/>
              <a:t>20/04/2023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74F58-C9A4-4851-9083-C3FF9BB4BD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388622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E2C0D0-EF72-4C6D-BFC4-25E1297E10C9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F0BAE-3B16-4E78-9039-6A7C3B50A87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27887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E2C0D0-EF72-4C6D-BFC4-25E1297E10C9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F0BAE-3B16-4E78-9039-6A7C3B50A87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06079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E2C0D0-EF72-4C6D-BFC4-25E1297E10C9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F0BAE-3B16-4E78-9039-6A7C3B50A87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64564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19" y="2004"/>
            <a:ext cx="12164255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8039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C0347-AE28-48F8-B64F-634C4C81E41C}" type="datetimeFigureOut">
              <a:rPr lang="vi-VN" smtClean="0"/>
              <a:t>20/04/2023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74F58-C9A4-4851-9083-C3FF9BB4BD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9883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695" y="1600201"/>
            <a:ext cx="721054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6413" y="1600201"/>
            <a:ext cx="721266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C0347-AE28-48F8-B64F-634C4C81E41C}" type="datetimeFigureOut">
              <a:rPr lang="vi-VN" smtClean="0"/>
              <a:t>20/04/2023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74F58-C9A4-4851-9083-C3FF9BB4BD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765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C0347-AE28-48F8-B64F-634C4C81E41C}" type="datetimeFigureOut">
              <a:rPr lang="vi-VN" smtClean="0"/>
              <a:t>20/04/2023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74F58-C9A4-4851-9083-C3FF9BB4BD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52664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C0347-AE28-48F8-B64F-634C4C81E41C}" type="datetimeFigureOut">
              <a:rPr lang="vi-VN" smtClean="0"/>
              <a:t>20/04/2023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74F58-C9A4-4851-9083-C3FF9BB4BD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1137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C0347-AE28-48F8-B64F-634C4C81E41C}" type="datetimeFigureOut">
              <a:rPr lang="vi-VN" smtClean="0"/>
              <a:t>20/04/2023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74F58-C9A4-4851-9083-C3FF9BB4BD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41754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C0347-AE28-48F8-B64F-634C4C81E41C}" type="datetimeFigureOut">
              <a:rPr lang="vi-VN" smtClean="0"/>
              <a:t>20/04/2023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74F58-C9A4-4851-9083-C3FF9BB4BD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8714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C0347-AE28-48F8-B64F-634C4C81E41C}" type="datetimeFigureOut">
              <a:rPr lang="vi-VN" smtClean="0"/>
              <a:t>20/04/2023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74F58-C9A4-4851-9083-C3FF9BB4BD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425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C0347-AE28-48F8-B64F-634C4C81E41C}" type="datetimeFigureOut">
              <a:rPr lang="vi-VN" smtClean="0"/>
              <a:t>20/04/2023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74F58-C9A4-4851-9083-C3FF9BB4BD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1649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E2C0D0-EF72-4C6D-BFC4-25E1297E10C9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F0BAE-3B16-4E78-9039-6A7C3B50A87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1300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mp3"/><Relationship Id="rId7" Type="http://schemas.openxmlformats.org/officeDocument/2006/relationships/slide" Target="slide4.xml"/><Relationship Id="rId12" Type="http://schemas.openxmlformats.org/officeDocument/2006/relationships/image" Target="../media/image10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8.png"/><Relationship Id="rId4" Type="http://schemas.openxmlformats.org/officeDocument/2006/relationships/audio" Target="../media/media2.mp3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media" Target="../media/media2.mp3"/><Relationship Id="rId7" Type="http://schemas.openxmlformats.org/officeDocument/2006/relationships/slide" Target="slide4.xml"/><Relationship Id="rId12" Type="http://schemas.openxmlformats.org/officeDocument/2006/relationships/image" Target="../media/image10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8.png"/><Relationship Id="rId4" Type="http://schemas.openxmlformats.org/officeDocument/2006/relationships/audio" Target="../media/media2.mp3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2.mp3"/><Relationship Id="rId7" Type="http://schemas.openxmlformats.org/officeDocument/2006/relationships/slide" Target="slide4.xml"/><Relationship Id="rId12" Type="http://schemas.openxmlformats.org/officeDocument/2006/relationships/image" Target="../media/image10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8.png"/><Relationship Id="rId4" Type="http://schemas.openxmlformats.org/officeDocument/2006/relationships/audio" Target="../media/media2.mp3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50.png"/><Relationship Id="rId3" Type="http://schemas.microsoft.com/office/2007/relationships/media" Target="../media/media2.mp3"/><Relationship Id="rId7" Type="http://schemas.openxmlformats.org/officeDocument/2006/relationships/slide" Target="slide4.xml"/><Relationship Id="rId12" Type="http://schemas.openxmlformats.org/officeDocument/2006/relationships/image" Target="../media/image10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8.png"/><Relationship Id="rId4" Type="http://schemas.openxmlformats.org/officeDocument/2006/relationships/audio" Target="../media/media2.mp3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50.png"/><Relationship Id="rId3" Type="http://schemas.microsoft.com/office/2007/relationships/media" Target="../media/media2.mp3"/><Relationship Id="rId7" Type="http://schemas.openxmlformats.org/officeDocument/2006/relationships/slide" Target="slide4.xml"/><Relationship Id="rId12" Type="http://schemas.openxmlformats.org/officeDocument/2006/relationships/image" Target="../media/image10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8.png"/><Relationship Id="rId4" Type="http://schemas.openxmlformats.org/officeDocument/2006/relationships/audio" Target="../media/media2.mp3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8.png"/><Relationship Id="rId3" Type="http://schemas.microsoft.com/office/2007/relationships/media" Target="../media/media2.mp3"/><Relationship Id="rId7" Type="http://schemas.openxmlformats.org/officeDocument/2006/relationships/slide" Target="slide4.xml"/><Relationship Id="rId12" Type="http://schemas.openxmlformats.org/officeDocument/2006/relationships/image" Target="../media/image10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8.png"/><Relationship Id="rId4" Type="http://schemas.openxmlformats.org/officeDocument/2006/relationships/audio" Target="../media/media2.mp3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10830" y="0"/>
            <a:ext cx="684076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TIẾT HỌC</a:t>
            </a:r>
          </a:p>
        </p:txBody>
      </p:sp>
    </p:spTree>
    <p:extLst>
      <p:ext uri="{BB962C8B-B14F-4D97-AF65-F5344CB8AC3E}">
        <p14:creationId xmlns:p14="http://schemas.microsoft.com/office/powerpoint/2010/main" val="10374802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clipart&#10;&#10;Description automatically generated">
            <a:extLst>
              <a:ext uri="{FF2B5EF4-FFF2-40B4-BE49-F238E27FC236}">
                <a16:creationId xmlns:a16="http://schemas.microsoft.com/office/drawing/2014/main" id="{FC45781F-E199-4A3C-B6F4-BDAE5ACF5E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9" r="55310"/>
          <a:stretch/>
        </p:blipFill>
        <p:spPr>
          <a:xfrm>
            <a:off x="190550" y="1556792"/>
            <a:ext cx="4392488" cy="4189333"/>
          </a:xfrm>
          <a:prstGeom prst="rect">
            <a:avLst/>
          </a:prstGeom>
        </p:spPr>
      </p:pic>
      <p:pic>
        <p:nvPicPr>
          <p:cNvPr id="18" name="Picture 17" descr="A picture containing clipart&#10;&#10;Description automatically generated">
            <a:extLst>
              <a:ext uri="{FF2B5EF4-FFF2-40B4-BE49-F238E27FC236}">
                <a16:creationId xmlns:a16="http://schemas.microsoft.com/office/drawing/2014/main" id="{38E97932-71A4-4168-8374-1008740F8E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33" t="-1508" r="3614" b="1508"/>
          <a:stretch/>
        </p:blipFill>
        <p:spPr>
          <a:xfrm>
            <a:off x="6173663" y="1334332"/>
            <a:ext cx="5826200" cy="41893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909C45D-88EF-45DE-B8EF-CF6FB65679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2" r="7470"/>
          <a:stretch/>
        </p:blipFill>
        <p:spPr>
          <a:xfrm>
            <a:off x="-33636" y="920626"/>
            <a:ext cx="12190413" cy="501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35393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A picture containing clipart&#10;&#10;Description automatically generated">
            <a:extLst>
              <a:ext uri="{FF2B5EF4-FFF2-40B4-BE49-F238E27FC236}">
                <a16:creationId xmlns:a16="http://schemas.microsoft.com/office/drawing/2014/main" id="{DA297E5D-E5D1-42CF-B084-18A7E42B89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9" r="55310"/>
          <a:stretch/>
        </p:blipFill>
        <p:spPr>
          <a:xfrm>
            <a:off x="694606" y="764812"/>
            <a:ext cx="2736304" cy="2609748"/>
          </a:xfrm>
          <a:prstGeom prst="rect">
            <a:avLst/>
          </a:prstGeom>
        </p:spPr>
      </p:pic>
      <p:pic>
        <p:nvPicPr>
          <p:cNvPr id="35" name="Picture 34" descr="A picture containing clipart&#10;&#10;Description automatically generated">
            <a:extLst>
              <a:ext uri="{FF2B5EF4-FFF2-40B4-BE49-F238E27FC236}">
                <a16:creationId xmlns:a16="http://schemas.microsoft.com/office/drawing/2014/main" id="{6DBC127C-B653-4325-8EC6-E4EE9CFE6D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33" t="-1508" r="3614" b="1508"/>
          <a:stretch/>
        </p:blipFill>
        <p:spPr>
          <a:xfrm>
            <a:off x="406574" y="3457178"/>
            <a:ext cx="3665959" cy="2636010"/>
          </a:xfrm>
          <a:prstGeom prst="rect">
            <a:avLst/>
          </a:prstGeom>
        </p:spPr>
      </p:pic>
      <p:pic>
        <p:nvPicPr>
          <p:cNvPr id="20" name="Picture 19" descr="Icon&#10;&#10;Description automatically generated with medium confidence">
            <a:extLst>
              <a:ext uri="{FF2B5EF4-FFF2-40B4-BE49-F238E27FC236}">
                <a16:creationId xmlns:a16="http://schemas.microsoft.com/office/drawing/2014/main" id="{0E2CFF06-43DC-46DC-8143-3C842BF8E1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1" t="7749" r="17910" b="17051"/>
          <a:stretch/>
        </p:blipFill>
        <p:spPr>
          <a:xfrm>
            <a:off x="4655046" y="1562421"/>
            <a:ext cx="936104" cy="109907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71CB245-2B9E-4714-B749-0C98EF3C3F1A}"/>
              </a:ext>
            </a:extLst>
          </p:cNvPr>
          <p:cNvSpPr txBox="1"/>
          <p:nvPr/>
        </p:nvSpPr>
        <p:spPr>
          <a:xfrm>
            <a:off x="5627156" y="1584276"/>
            <a:ext cx="6264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sát các hình bên được xếp bởi hình khối nào?</a:t>
            </a:r>
            <a:endParaRPr lang="en-US" sz="3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5990571-0C00-4950-85CC-E7A8D0FF454B}"/>
              </a:ext>
            </a:extLst>
          </p:cNvPr>
          <p:cNvSpPr/>
          <p:nvPr/>
        </p:nvSpPr>
        <p:spPr>
          <a:xfrm>
            <a:off x="5519143" y="3140968"/>
            <a:ext cx="6264696" cy="107721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 lập phương, khối cầu</a:t>
            </a:r>
            <a:endParaRPr lang="en-US" sz="3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73479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A picture containing clipart&#10;&#10;Description automatically generated">
            <a:extLst>
              <a:ext uri="{FF2B5EF4-FFF2-40B4-BE49-F238E27FC236}">
                <a16:creationId xmlns:a16="http://schemas.microsoft.com/office/drawing/2014/main" id="{DA297E5D-E5D1-42CF-B084-18A7E42B89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9" r="55310"/>
          <a:stretch/>
        </p:blipFill>
        <p:spPr>
          <a:xfrm>
            <a:off x="694606" y="764812"/>
            <a:ext cx="2736304" cy="2609748"/>
          </a:xfrm>
          <a:prstGeom prst="rect">
            <a:avLst/>
          </a:prstGeom>
        </p:spPr>
      </p:pic>
      <p:pic>
        <p:nvPicPr>
          <p:cNvPr id="35" name="Picture 34" descr="A picture containing clipart&#10;&#10;Description automatically generated">
            <a:extLst>
              <a:ext uri="{FF2B5EF4-FFF2-40B4-BE49-F238E27FC236}">
                <a16:creationId xmlns:a16="http://schemas.microsoft.com/office/drawing/2014/main" id="{6DBC127C-B653-4325-8EC6-E4EE9CFE6D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33" t="-1508" r="3614" b="1508"/>
          <a:stretch/>
        </p:blipFill>
        <p:spPr>
          <a:xfrm>
            <a:off x="406574" y="3457178"/>
            <a:ext cx="3665959" cy="2636010"/>
          </a:xfrm>
          <a:prstGeom prst="rect">
            <a:avLst/>
          </a:prstGeom>
        </p:spPr>
      </p:pic>
      <p:pic>
        <p:nvPicPr>
          <p:cNvPr id="20" name="Picture 19" descr="Icon&#10;&#10;Description automatically generated with medium confidence">
            <a:extLst>
              <a:ext uri="{FF2B5EF4-FFF2-40B4-BE49-F238E27FC236}">
                <a16:creationId xmlns:a16="http://schemas.microsoft.com/office/drawing/2014/main" id="{0E2CFF06-43DC-46DC-8143-3C842BF8E1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1" t="7749" r="17910" b="17051"/>
          <a:stretch/>
        </p:blipFill>
        <p:spPr>
          <a:xfrm>
            <a:off x="4655046" y="1562421"/>
            <a:ext cx="936104" cy="109907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71CB245-2B9E-4714-B749-0C98EF3C3F1A}"/>
              </a:ext>
            </a:extLst>
          </p:cNvPr>
          <p:cNvSpPr txBox="1"/>
          <p:nvPr/>
        </p:nvSpPr>
        <p:spPr>
          <a:xfrm>
            <a:off x="5627155" y="1584276"/>
            <a:ext cx="6563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Đếm số lượng mỗi loại hình khối?</a:t>
            </a:r>
            <a:endParaRPr lang="en-US" sz="3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5990571-0C00-4950-85CC-E7A8D0FF454B}"/>
              </a:ext>
            </a:extLst>
          </p:cNvPr>
          <p:cNvSpPr/>
          <p:nvPr/>
        </p:nvSpPr>
        <p:spPr>
          <a:xfrm>
            <a:off x="6023198" y="2643804"/>
            <a:ext cx="4968551" cy="1961201"/>
          </a:xfrm>
          <a:prstGeom prst="roundRect">
            <a:avLst>
              <a:gd name="adj" fmla="val 50000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 lập phương: </a:t>
            </a:r>
            <a:r>
              <a:rPr lang="en-GB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 cầu: </a:t>
            </a:r>
            <a:r>
              <a:rPr lang="en-GB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3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00408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A picture containing clipart&#10;&#10;Description automatically generated">
            <a:extLst>
              <a:ext uri="{FF2B5EF4-FFF2-40B4-BE49-F238E27FC236}">
                <a16:creationId xmlns:a16="http://schemas.microsoft.com/office/drawing/2014/main" id="{DA297E5D-E5D1-42CF-B084-18A7E42B89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9" r="55310"/>
          <a:stretch/>
        </p:blipFill>
        <p:spPr>
          <a:xfrm>
            <a:off x="694606" y="736634"/>
            <a:ext cx="2736304" cy="2609748"/>
          </a:xfrm>
          <a:prstGeom prst="rect">
            <a:avLst/>
          </a:prstGeom>
        </p:spPr>
      </p:pic>
      <p:pic>
        <p:nvPicPr>
          <p:cNvPr id="35" name="Picture 34" descr="A picture containing clipart&#10;&#10;Description automatically generated">
            <a:extLst>
              <a:ext uri="{FF2B5EF4-FFF2-40B4-BE49-F238E27FC236}">
                <a16:creationId xmlns:a16="http://schemas.microsoft.com/office/drawing/2014/main" id="{6DBC127C-B653-4325-8EC6-E4EE9CFE6D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33" t="-1508" r="3614" b="1508"/>
          <a:stretch/>
        </p:blipFill>
        <p:spPr>
          <a:xfrm>
            <a:off x="406574" y="3429000"/>
            <a:ext cx="3665959" cy="26360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90608FE-AFC0-412A-AEA3-E43D5CB38527}"/>
              </a:ext>
            </a:extLst>
          </p:cNvPr>
          <p:cNvSpPr txBox="1"/>
          <p:nvPr/>
        </p:nvSpPr>
        <p:spPr>
          <a:xfrm>
            <a:off x="3692657" y="116632"/>
            <a:ext cx="4805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FF0000"/>
                </a:solidFill>
              </a:rPr>
              <a:t>THU NHẬP – KIỂM ĐẾM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0EF4D9C-7C81-408F-8B41-B2710C7F53E3}"/>
              </a:ext>
            </a:extLst>
          </p:cNvPr>
          <p:cNvSpPr/>
          <p:nvPr/>
        </p:nvSpPr>
        <p:spPr>
          <a:xfrm>
            <a:off x="4511030" y="1129099"/>
            <a:ext cx="7200801" cy="93610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đối tượng được ghi bằng 1 vạch</a:t>
            </a:r>
            <a:endParaRPr lang="en-US" sz="3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53C266-ED5F-48BB-A472-9BAC4D9C45A8}"/>
              </a:ext>
            </a:extLst>
          </p:cNvPr>
          <p:cNvSpPr txBox="1"/>
          <p:nvPr/>
        </p:nvSpPr>
        <p:spPr>
          <a:xfrm>
            <a:off x="4764039" y="2340169"/>
            <a:ext cx="3347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/>
              <a:t>Khối lập phương:</a:t>
            </a:r>
            <a:endParaRPr lang="en-US" sz="320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430CFB8-637A-44C8-9BC0-DED843BE670F}"/>
              </a:ext>
            </a:extLst>
          </p:cNvPr>
          <p:cNvCxnSpPr>
            <a:cxnSpLocks/>
          </p:cNvCxnSpPr>
          <p:nvPr/>
        </p:nvCxnSpPr>
        <p:spPr>
          <a:xfrm flipV="1">
            <a:off x="5697011" y="3180860"/>
            <a:ext cx="216024" cy="93610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AE149A1-1E2E-406C-AD9D-E995BCAB2DA7}"/>
              </a:ext>
            </a:extLst>
          </p:cNvPr>
          <p:cNvCxnSpPr>
            <a:cxnSpLocks/>
          </p:cNvCxnSpPr>
          <p:nvPr/>
        </p:nvCxnSpPr>
        <p:spPr>
          <a:xfrm flipV="1">
            <a:off x="5863597" y="3180860"/>
            <a:ext cx="216024" cy="93610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07B07B6-E715-46A5-B09B-B4F5127D89BF}"/>
              </a:ext>
            </a:extLst>
          </p:cNvPr>
          <p:cNvCxnSpPr>
            <a:cxnSpLocks/>
          </p:cNvCxnSpPr>
          <p:nvPr/>
        </p:nvCxnSpPr>
        <p:spPr>
          <a:xfrm flipV="1">
            <a:off x="6030183" y="3180860"/>
            <a:ext cx="216024" cy="93610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3F55366-EFB0-4455-9733-2545509AA1EF}"/>
              </a:ext>
            </a:extLst>
          </p:cNvPr>
          <p:cNvCxnSpPr>
            <a:cxnSpLocks/>
          </p:cNvCxnSpPr>
          <p:nvPr/>
        </p:nvCxnSpPr>
        <p:spPr>
          <a:xfrm flipV="1">
            <a:off x="6196769" y="3180860"/>
            <a:ext cx="216024" cy="93610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36C1292-04EA-4258-9401-332BCD46A963}"/>
              </a:ext>
            </a:extLst>
          </p:cNvPr>
          <p:cNvCxnSpPr>
            <a:cxnSpLocks/>
          </p:cNvCxnSpPr>
          <p:nvPr/>
        </p:nvCxnSpPr>
        <p:spPr>
          <a:xfrm flipV="1">
            <a:off x="5606149" y="3572712"/>
            <a:ext cx="978114" cy="1524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746FAA3-D934-4E07-B117-6BBE9645E5CA}"/>
              </a:ext>
            </a:extLst>
          </p:cNvPr>
          <p:cNvCxnSpPr>
            <a:cxnSpLocks/>
          </p:cNvCxnSpPr>
          <p:nvPr/>
        </p:nvCxnSpPr>
        <p:spPr>
          <a:xfrm flipV="1">
            <a:off x="7037761" y="3202192"/>
            <a:ext cx="216024" cy="93610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C05E631-5B27-4392-866C-045278B814AC}"/>
              </a:ext>
            </a:extLst>
          </p:cNvPr>
          <p:cNvCxnSpPr>
            <a:cxnSpLocks/>
          </p:cNvCxnSpPr>
          <p:nvPr/>
        </p:nvCxnSpPr>
        <p:spPr>
          <a:xfrm flipV="1">
            <a:off x="7204347" y="3202192"/>
            <a:ext cx="216024" cy="93610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B977B40-555D-4994-8FA8-604C46A85D8B}"/>
              </a:ext>
            </a:extLst>
          </p:cNvPr>
          <p:cNvCxnSpPr>
            <a:cxnSpLocks/>
          </p:cNvCxnSpPr>
          <p:nvPr/>
        </p:nvCxnSpPr>
        <p:spPr>
          <a:xfrm flipV="1">
            <a:off x="7370933" y="3202192"/>
            <a:ext cx="216024" cy="93610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9F2C1BF-6679-426C-9A29-F3832ADB6F2B}"/>
              </a:ext>
            </a:extLst>
          </p:cNvPr>
          <p:cNvCxnSpPr>
            <a:cxnSpLocks/>
          </p:cNvCxnSpPr>
          <p:nvPr/>
        </p:nvCxnSpPr>
        <p:spPr>
          <a:xfrm flipV="1">
            <a:off x="7537519" y="3202192"/>
            <a:ext cx="216024" cy="93610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FDA9BDE-8792-4014-ABF0-CFFE0FA7DD3C}"/>
              </a:ext>
            </a:extLst>
          </p:cNvPr>
          <p:cNvSpPr txBox="1"/>
          <p:nvPr/>
        </p:nvSpPr>
        <p:spPr>
          <a:xfrm>
            <a:off x="9719188" y="341356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FF0000"/>
                </a:solidFill>
              </a:rPr>
              <a:t>9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3CAC1C-070E-4350-9FAC-38D70C22ECF4}"/>
              </a:ext>
            </a:extLst>
          </p:cNvPr>
          <p:cNvSpPr txBox="1"/>
          <p:nvPr/>
        </p:nvSpPr>
        <p:spPr>
          <a:xfrm>
            <a:off x="4764039" y="4493676"/>
            <a:ext cx="18934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/>
              <a:t>Khối cầu:</a:t>
            </a:r>
            <a:endParaRPr lang="en-US" sz="32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22BAA01-5922-4F9F-B83E-CBF3E2532C26}"/>
              </a:ext>
            </a:extLst>
          </p:cNvPr>
          <p:cNvGrpSpPr/>
          <p:nvPr/>
        </p:nvGrpSpPr>
        <p:grpSpPr>
          <a:xfrm>
            <a:off x="5374540" y="5217644"/>
            <a:ext cx="978114" cy="936104"/>
            <a:chOff x="5758549" y="3333260"/>
            <a:chExt cx="978114" cy="936104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2C2EEE7-97DD-431A-B272-7BBC9B5D91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49411" y="3333260"/>
              <a:ext cx="216024" cy="93610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2514637-2853-4E73-94B4-EBDB166C45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15997" y="3333260"/>
              <a:ext cx="216024" cy="93610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3CEE95C-A9AC-4D81-B0F2-D2C8288630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82583" y="3333260"/>
              <a:ext cx="216024" cy="93610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4F141A4-4745-4519-9FC8-93E6608477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49169" y="3333260"/>
              <a:ext cx="216024" cy="93610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5B6CA38-5E26-48B4-B8DB-0FB2AEE895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58549" y="3725112"/>
              <a:ext cx="978114" cy="1524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8E70782-A6D3-48AC-9DB5-D67B620D86B4}"/>
              </a:ext>
            </a:extLst>
          </p:cNvPr>
          <p:cNvGrpSpPr/>
          <p:nvPr/>
        </p:nvGrpSpPr>
        <p:grpSpPr>
          <a:xfrm>
            <a:off x="6881876" y="5260849"/>
            <a:ext cx="978114" cy="936104"/>
            <a:chOff x="5758549" y="3333260"/>
            <a:chExt cx="978114" cy="936104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F4BA6BF-38A1-437F-9D68-00E5D83F25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49411" y="3333260"/>
              <a:ext cx="216024" cy="93610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AEC2477-E594-490B-9D22-1A50037389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15997" y="3333260"/>
              <a:ext cx="216024" cy="93610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62520FB-5CDC-467C-8B91-3680A62E14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82583" y="3333260"/>
              <a:ext cx="216024" cy="93610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D511020-9D87-4C6D-85F8-C2A1E2C025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49169" y="3333260"/>
              <a:ext cx="216024" cy="93610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E8B0B8C-2AB5-47B4-AB04-3754DD82B4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58549" y="3725112"/>
              <a:ext cx="978114" cy="1524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52E87E7-09D6-4123-93C4-F4A61EA2583B}"/>
              </a:ext>
            </a:extLst>
          </p:cNvPr>
          <p:cNvCxnSpPr>
            <a:cxnSpLocks/>
          </p:cNvCxnSpPr>
          <p:nvPr/>
        </p:nvCxnSpPr>
        <p:spPr>
          <a:xfrm flipV="1">
            <a:off x="8392684" y="5337049"/>
            <a:ext cx="216024" cy="93610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6C5F9FA-11BA-470A-900F-AE2D6E14A573}"/>
              </a:ext>
            </a:extLst>
          </p:cNvPr>
          <p:cNvCxnSpPr>
            <a:cxnSpLocks/>
          </p:cNvCxnSpPr>
          <p:nvPr/>
        </p:nvCxnSpPr>
        <p:spPr>
          <a:xfrm flipV="1">
            <a:off x="8559270" y="5337049"/>
            <a:ext cx="216024" cy="93610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8E381D1-F825-4315-8547-896ED32E8066}"/>
              </a:ext>
            </a:extLst>
          </p:cNvPr>
          <p:cNvCxnSpPr>
            <a:cxnSpLocks/>
          </p:cNvCxnSpPr>
          <p:nvPr/>
        </p:nvCxnSpPr>
        <p:spPr>
          <a:xfrm flipV="1">
            <a:off x="8725856" y="5337049"/>
            <a:ext cx="216024" cy="93610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C49262D8-0752-43CD-9FF6-48D5DE63BB3E}"/>
              </a:ext>
            </a:extLst>
          </p:cNvPr>
          <p:cNvSpPr txBox="1"/>
          <p:nvPr/>
        </p:nvSpPr>
        <p:spPr>
          <a:xfrm>
            <a:off x="9604824" y="556897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FF0000"/>
                </a:solidFill>
              </a:rPr>
              <a:t>13</a:t>
            </a:r>
            <a:endParaRPr lang="en-US" sz="32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90693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3" grpId="0"/>
      <p:bldP spid="9" grpId="0"/>
      <p:bldP spid="25" grpId="0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A picture containing clipart&#10;&#10;Description automatically generated">
            <a:extLst>
              <a:ext uri="{FF2B5EF4-FFF2-40B4-BE49-F238E27FC236}">
                <a16:creationId xmlns:a16="http://schemas.microsoft.com/office/drawing/2014/main" id="{DA297E5D-E5D1-42CF-B084-18A7E42B89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9" r="55310"/>
          <a:stretch/>
        </p:blipFill>
        <p:spPr>
          <a:xfrm>
            <a:off x="694606" y="736634"/>
            <a:ext cx="2736304" cy="2609748"/>
          </a:xfrm>
          <a:prstGeom prst="rect">
            <a:avLst/>
          </a:prstGeom>
        </p:spPr>
      </p:pic>
      <p:pic>
        <p:nvPicPr>
          <p:cNvPr id="35" name="Picture 34" descr="A picture containing clipart&#10;&#10;Description automatically generated">
            <a:extLst>
              <a:ext uri="{FF2B5EF4-FFF2-40B4-BE49-F238E27FC236}">
                <a16:creationId xmlns:a16="http://schemas.microsoft.com/office/drawing/2014/main" id="{6DBC127C-B653-4325-8EC6-E4EE9CFE6D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33" t="-1508" r="3614" b="1508"/>
          <a:stretch/>
        </p:blipFill>
        <p:spPr>
          <a:xfrm>
            <a:off x="406574" y="3429000"/>
            <a:ext cx="3665959" cy="26360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90608FE-AFC0-412A-AEA3-E43D5CB38527}"/>
              </a:ext>
            </a:extLst>
          </p:cNvPr>
          <p:cNvSpPr txBox="1"/>
          <p:nvPr/>
        </p:nvSpPr>
        <p:spPr>
          <a:xfrm>
            <a:off x="3692657" y="116632"/>
            <a:ext cx="4805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FF0000"/>
                </a:solidFill>
              </a:rPr>
              <a:t>THU NHẬP – KIỂM ĐẾM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0EF4D9C-7C81-408F-8B41-B2710C7F53E3}"/>
              </a:ext>
            </a:extLst>
          </p:cNvPr>
          <p:cNvSpPr/>
          <p:nvPr/>
        </p:nvSpPr>
        <p:spPr>
          <a:xfrm>
            <a:off x="4511030" y="1129099"/>
            <a:ext cx="7200801" cy="93610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đối tượng được ghi bằng 1 vạch</a:t>
            </a:r>
            <a:endParaRPr lang="en-US" sz="3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53C266-ED5F-48BB-A472-9BAC4D9C45A8}"/>
              </a:ext>
            </a:extLst>
          </p:cNvPr>
          <p:cNvSpPr txBox="1"/>
          <p:nvPr/>
        </p:nvSpPr>
        <p:spPr>
          <a:xfrm>
            <a:off x="4764039" y="2340169"/>
            <a:ext cx="19127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/>
              <a:t>Quy ước:</a:t>
            </a:r>
            <a:endParaRPr lang="en-US" sz="320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6E97C3C-F6E3-4D4D-8367-67DBFD25E822}"/>
              </a:ext>
            </a:extLst>
          </p:cNvPr>
          <p:cNvCxnSpPr>
            <a:cxnSpLocks/>
          </p:cNvCxnSpPr>
          <p:nvPr/>
        </p:nvCxnSpPr>
        <p:spPr>
          <a:xfrm flipV="1">
            <a:off x="6120680" y="3199910"/>
            <a:ext cx="216024" cy="93610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8F15666-2E60-404E-B1F8-472E3F868846}"/>
              </a:ext>
            </a:extLst>
          </p:cNvPr>
          <p:cNvSpPr txBox="1"/>
          <p:nvPr/>
        </p:nvSpPr>
        <p:spPr>
          <a:xfrm>
            <a:off x="7406057" y="3305522"/>
            <a:ext cx="19575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/>
              <a:t>Vạch đơn</a:t>
            </a:r>
            <a:endParaRPr lang="en-US" sz="320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9B666F8-F1B4-401B-AD08-DF254CCA5C3C}"/>
              </a:ext>
            </a:extLst>
          </p:cNvPr>
          <p:cNvGrpSpPr/>
          <p:nvPr/>
        </p:nvGrpSpPr>
        <p:grpSpPr>
          <a:xfrm>
            <a:off x="5739635" y="4941168"/>
            <a:ext cx="978114" cy="936104"/>
            <a:chOff x="5758549" y="3333260"/>
            <a:chExt cx="978114" cy="936104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B130EAD-ACF4-4F8D-93CF-D6682B879C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49411" y="3333260"/>
              <a:ext cx="216024" cy="93610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993F92B-20EE-46F6-9B36-5FE2EB978F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15997" y="3333260"/>
              <a:ext cx="216024" cy="93610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9398A6A-035C-4F2F-9BC3-CBCA1BD18C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82583" y="3333260"/>
              <a:ext cx="216024" cy="93610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75FD87F-511C-467B-BCC9-D73427B318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49169" y="3333260"/>
              <a:ext cx="216024" cy="93610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6B4BEBE-BB5F-4242-8EAD-EB91F0C52C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58549" y="3725112"/>
              <a:ext cx="978114" cy="1524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825AF9D9-50EC-4AEC-9783-B46CBE64E162}"/>
              </a:ext>
            </a:extLst>
          </p:cNvPr>
          <p:cNvSpPr txBox="1"/>
          <p:nvPr/>
        </p:nvSpPr>
        <p:spPr>
          <a:xfrm>
            <a:off x="7406056" y="5116832"/>
            <a:ext cx="1460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/>
              <a:t>Vạch 5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40265538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86D99B3-8652-400B-826D-9BDC473ACAA7}"/>
              </a:ext>
            </a:extLst>
          </p:cNvPr>
          <p:cNvGrpSpPr/>
          <p:nvPr/>
        </p:nvGrpSpPr>
        <p:grpSpPr>
          <a:xfrm>
            <a:off x="335360" y="332657"/>
            <a:ext cx="3168352" cy="646331"/>
            <a:chOff x="334566" y="183146"/>
            <a:chExt cx="3168352" cy="64633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7C20A99-B17D-4722-B515-C07951C139B6}"/>
                </a:ext>
              </a:extLst>
            </p:cNvPr>
            <p:cNvGrpSpPr/>
            <p:nvPr/>
          </p:nvGrpSpPr>
          <p:grpSpPr>
            <a:xfrm>
              <a:off x="334566" y="183146"/>
              <a:ext cx="3168352" cy="646331"/>
              <a:chOff x="544613" y="188640"/>
              <a:chExt cx="3168352" cy="646331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5D44099D-AD4D-4B69-85F0-A01A61B27F38}"/>
                  </a:ext>
                </a:extLst>
              </p:cNvPr>
              <p:cNvGrpSpPr/>
              <p:nvPr/>
            </p:nvGrpSpPr>
            <p:grpSpPr>
              <a:xfrm>
                <a:off x="544613" y="188640"/>
                <a:ext cx="654049" cy="635000"/>
                <a:chOff x="7934325" y="85725"/>
                <a:chExt cx="654049" cy="635000"/>
              </a:xfrm>
            </p:grpSpPr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458CA564-EFB9-445A-883C-E49A9F74C54B}"/>
                    </a:ext>
                  </a:extLst>
                </p:cNvPr>
                <p:cNvSpPr/>
                <p:nvPr/>
              </p:nvSpPr>
              <p:spPr>
                <a:xfrm>
                  <a:off x="8001000" y="152400"/>
                  <a:ext cx="520700" cy="495300"/>
                </a:xfrm>
                <a:prstGeom prst="ellipse">
                  <a:avLst/>
                </a:prstGeom>
                <a:solidFill>
                  <a:srgbClr val="FFC000"/>
                </a:solidFill>
                <a:ln w="285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>
                      <a:solidFill>
                        <a:sysClr val="windowText" lastClr="000000"/>
                      </a:solidFill>
                      <a:latin typeface="+mj-lt"/>
                      <a:cs typeface="Times New Roman" pitchFamily="18" charset="0"/>
                    </a:rPr>
                    <a:t>1</a:t>
                  </a:r>
                  <a:endParaRPr lang="vi-VN" sz="2800" b="1" dirty="0">
                    <a:solidFill>
                      <a:sysClr val="windowText" lastClr="000000"/>
                    </a:solidFill>
                    <a:latin typeface="+mj-lt"/>
                    <a:cs typeface="Times New Roman" pitchFamily="18" charset="0"/>
                  </a:endParaRPr>
                </a:p>
              </p:txBody>
            </p:sp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E53B7D37-690B-4F57-89DA-FC73F9E268EA}"/>
                    </a:ext>
                  </a:extLst>
                </p:cNvPr>
                <p:cNvSpPr/>
                <p:nvPr/>
              </p:nvSpPr>
              <p:spPr>
                <a:xfrm>
                  <a:off x="7934325" y="85725"/>
                  <a:ext cx="654049" cy="635000"/>
                </a:xfrm>
                <a:prstGeom prst="ellipse">
                  <a:avLst/>
                </a:prstGeom>
                <a:noFill/>
                <a:ln w="285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>
                    <a:latin typeface="+mj-lt"/>
                  </a:endParaRPr>
                </a:p>
              </p:txBody>
            </p:sp>
          </p:grp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51CD9C-8FD3-4A57-AFF9-2C93E705536C}"/>
                  </a:ext>
                </a:extLst>
              </p:cNvPr>
              <p:cNvSpPr txBox="1"/>
              <p:nvPr/>
            </p:nvSpPr>
            <p:spPr>
              <a:xfrm>
                <a:off x="1270670" y="188640"/>
                <a:ext cx="244229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>
                    <a:latin typeface="+mj-lt"/>
                    <a:cs typeface="Times New Roman" pitchFamily="18" charset="0"/>
                  </a:rPr>
                  <a:t>  Số    ?</a:t>
                </a:r>
                <a:endParaRPr lang="vi-VN" sz="3600" dirty="0">
                  <a:latin typeface="+mj-lt"/>
                  <a:cs typeface="Times New Roman" pitchFamily="18" charset="0"/>
                </a:endParaRPr>
              </a:p>
            </p:txBody>
          </p:sp>
        </p:grpSp>
        <p:sp>
          <p:nvSpPr>
            <p:cNvPr id="4" name="Rounded Rectangle 7">
              <a:extLst>
                <a:ext uri="{FF2B5EF4-FFF2-40B4-BE49-F238E27FC236}">
                  <a16:creationId xmlns:a16="http://schemas.microsoft.com/office/drawing/2014/main" id="{0ED29B4F-173A-4BDD-9A25-65C1FE5BC57A}"/>
                </a:ext>
              </a:extLst>
            </p:cNvPr>
            <p:cNvSpPr/>
            <p:nvPr/>
          </p:nvSpPr>
          <p:spPr>
            <a:xfrm>
              <a:off x="1228486" y="183146"/>
              <a:ext cx="977494" cy="64633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A2E672F-8B29-44B8-9438-A204D5250033}"/>
              </a:ext>
            </a:extLst>
          </p:cNvPr>
          <p:cNvCxnSpPr>
            <a:cxnSpLocks/>
          </p:cNvCxnSpPr>
          <p:nvPr/>
        </p:nvCxnSpPr>
        <p:spPr>
          <a:xfrm>
            <a:off x="1061418" y="1124744"/>
            <a:ext cx="164941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4135CAF-EB1C-4E76-9370-4697C15B4D6F}"/>
              </a:ext>
            </a:extLst>
          </p:cNvPr>
          <p:cNvGrpSpPr/>
          <p:nvPr/>
        </p:nvGrpSpPr>
        <p:grpSpPr>
          <a:xfrm>
            <a:off x="2126654" y="1628800"/>
            <a:ext cx="549196" cy="936104"/>
            <a:chOff x="8392684" y="5337049"/>
            <a:chExt cx="549196" cy="936104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5CDF805-E681-4D77-BDDA-E0AF052A5D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92684" y="5337049"/>
              <a:ext cx="216024" cy="93610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7F72C6A-BBDE-4674-AE30-B585913178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59270" y="5337049"/>
              <a:ext cx="216024" cy="93610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889EC7E-F014-414E-9F14-78A6B715E1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25856" y="5337049"/>
              <a:ext cx="216024" cy="93610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22F47FE-833E-4CB6-9BD9-FCB273520515}"/>
              </a:ext>
            </a:extLst>
          </p:cNvPr>
          <p:cNvGrpSpPr/>
          <p:nvPr/>
        </p:nvGrpSpPr>
        <p:grpSpPr>
          <a:xfrm>
            <a:off x="8148458" y="1628800"/>
            <a:ext cx="1733610" cy="936104"/>
            <a:chOff x="6881876" y="5260849"/>
            <a:chExt cx="1733610" cy="936104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9F87E7A-8303-4742-98B7-F66F38C7A9A2}"/>
                </a:ext>
              </a:extLst>
            </p:cNvPr>
            <p:cNvGrpSpPr/>
            <p:nvPr/>
          </p:nvGrpSpPr>
          <p:grpSpPr>
            <a:xfrm>
              <a:off x="6881876" y="5260849"/>
              <a:ext cx="978114" cy="936104"/>
              <a:chOff x="5758549" y="3333260"/>
              <a:chExt cx="978114" cy="936104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09C3EA6B-BC2B-4C81-A7FF-BABB83BB69E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49411" y="3333260"/>
                <a:ext cx="216024" cy="936104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291DDF1C-3134-4045-A9EA-32053343748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15997" y="3333260"/>
                <a:ext cx="216024" cy="936104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AE0828F1-B2EC-4299-A19B-3393FF63C72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82583" y="3333260"/>
                <a:ext cx="216024" cy="936104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D4A55EEE-B015-442D-B696-38FB6DF89DF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49169" y="3333260"/>
                <a:ext cx="216024" cy="936104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834906FB-3303-402C-8F34-3D958106F25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58549" y="3725112"/>
                <a:ext cx="978114" cy="1524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DAD574F-1CF2-4141-8D04-02EFE56A8F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32876" y="5260849"/>
              <a:ext cx="216024" cy="93610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A2FDDE1-0A3B-4532-B7BB-90805D555F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99462" y="5260849"/>
              <a:ext cx="216024" cy="93610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F831E4F-81F3-4E73-B861-A542CD6A5D56}"/>
              </a:ext>
            </a:extLst>
          </p:cNvPr>
          <p:cNvGrpSpPr/>
          <p:nvPr/>
        </p:nvGrpSpPr>
        <p:grpSpPr>
          <a:xfrm>
            <a:off x="723522" y="4868919"/>
            <a:ext cx="3332879" cy="936104"/>
            <a:chOff x="610784" y="4369296"/>
            <a:chExt cx="3332879" cy="936104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5BBBF0A-2794-4748-A33C-EBE03A0194F7}"/>
                </a:ext>
              </a:extLst>
            </p:cNvPr>
            <p:cNvGrpSpPr/>
            <p:nvPr/>
          </p:nvGrpSpPr>
          <p:grpSpPr>
            <a:xfrm>
              <a:off x="1927780" y="4369296"/>
              <a:ext cx="978114" cy="936104"/>
              <a:chOff x="5758549" y="3333260"/>
              <a:chExt cx="978114" cy="936104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2D76FB94-7FC8-4615-A734-67FC00B56B9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49411" y="3333260"/>
                <a:ext cx="216024" cy="936104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7C9018AE-6589-4FC6-B7F3-259D030FA52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15997" y="3333260"/>
                <a:ext cx="216024" cy="936104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1B5414A4-841A-4CF5-AC4A-2C2B91A0B61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82583" y="3333260"/>
                <a:ext cx="216024" cy="936104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EBB05473-3B47-4217-AF34-F8FADBE7386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49169" y="3333260"/>
                <a:ext cx="216024" cy="936104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AA677DF2-FF61-4B17-8A18-F311C7A4D80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58549" y="3725112"/>
                <a:ext cx="978114" cy="1524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1E31C97-9C38-435E-8C61-27D1840978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14886" y="4369296"/>
              <a:ext cx="216024" cy="93610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53BC2E2-BC89-460B-B1ED-892C1929FC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81472" y="4369296"/>
              <a:ext cx="216024" cy="93610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25FD910-5ECB-4BF6-B3E3-3FEA3A17DB48}"/>
                </a:ext>
              </a:extLst>
            </p:cNvPr>
            <p:cNvGrpSpPr/>
            <p:nvPr/>
          </p:nvGrpSpPr>
          <p:grpSpPr>
            <a:xfrm>
              <a:off x="610784" y="4369296"/>
              <a:ext cx="978114" cy="936104"/>
              <a:chOff x="5758549" y="3333260"/>
              <a:chExt cx="978114" cy="936104"/>
            </a:xfrm>
          </p:grpSpPr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AB768721-D428-4DE7-A374-A002B7B315F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49411" y="3333260"/>
                <a:ext cx="216024" cy="936104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97C7369E-6488-4076-B533-6FC0482F5B2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15997" y="3333260"/>
                <a:ext cx="216024" cy="936104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637C33DA-46F2-4942-B753-02D337ECA1F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82583" y="3333260"/>
                <a:ext cx="216024" cy="936104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D6A3FF92-D30A-44FF-AD34-B5E18ECEC0D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49169" y="3333260"/>
                <a:ext cx="216024" cy="936104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8D775470-3528-46B7-9B74-8EE5C6CF6E3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58549" y="3725112"/>
                <a:ext cx="978114" cy="1524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FB3E457-B37E-482E-8CFC-E791EA4520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61053" y="4369296"/>
              <a:ext cx="216024" cy="93610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DCAC0FE-372D-441B-81DF-0630FD15F2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27639" y="4369296"/>
              <a:ext cx="216024" cy="93610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766BEF76-B63D-4549-805D-DEBC5E715CC0}"/>
              </a:ext>
            </a:extLst>
          </p:cNvPr>
          <p:cNvGrpSpPr/>
          <p:nvPr/>
        </p:nvGrpSpPr>
        <p:grpSpPr>
          <a:xfrm>
            <a:off x="7235590" y="4792719"/>
            <a:ext cx="3900176" cy="936104"/>
            <a:chOff x="7188306" y="4216896"/>
            <a:chExt cx="3900176" cy="936104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0FCF98BB-F684-425C-980B-7EE3A178A07D}"/>
                </a:ext>
              </a:extLst>
            </p:cNvPr>
            <p:cNvGrpSpPr/>
            <p:nvPr/>
          </p:nvGrpSpPr>
          <p:grpSpPr>
            <a:xfrm>
              <a:off x="8429460" y="4216896"/>
              <a:ext cx="978114" cy="936104"/>
              <a:chOff x="5758549" y="3333260"/>
              <a:chExt cx="978114" cy="936104"/>
            </a:xfrm>
          </p:grpSpPr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A4913DB4-B32C-460A-9D52-31FAB26D3B7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49411" y="3333260"/>
                <a:ext cx="216024" cy="936104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6A013F2C-C6CD-495C-BC9A-E8DF0FD8BFD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15997" y="3333260"/>
                <a:ext cx="216024" cy="936104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E18CD19C-CD3C-41DE-AB52-73D8BEAA813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82583" y="3333260"/>
                <a:ext cx="216024" cy="936104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DC36E3FF-EF1F-400A-BCD7-1EBB6D4FA4C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49169" y="3333260"/>
                <a:ext cx="216024" cy="936104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894B0E75-03E5-42E1-B6B6-07A1B92D893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58549" y="3725112"/>
                <a:ext cx="978114" cy="1524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A1AB363-5985-4D21-A743-F0746BD5EC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72458" y="4216896"/>
              <a:ext cx="216024" cy="93610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69402A38-DB94-47E6-89F9-F3E047609BB1}"/>
                </a:ext>
              </a:extLst>
            </p:cNvPr>
            <p:cNvGrpSpPr/>
            <p:nvPr/>
          </p:nvGrpSpPr>
          <p:grpSpPr>
            <a:xfrm>
              <a:off x="7188306" y="4216896"/>
              <a:ext cx="978114" cy="936104"/>
              <a:chOff x="5758549" y="3333260"/>
              <a:chExt cx="978114" cy="936104"/>
            </a:xfrm>
          </p:grpSpPr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D69A6E5B-9142-4919-866E-A13A7AAED39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49411" y="3333260"/>
                <a:ext cx="216024" cy="936104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8C5C264E-6DDF-4298-9F83-054F0BBD7D0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15997" y="3333260"/>
                <a:ext cx="216024" cy="936104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95A425D1-DCB6-432B-98B3-C014B56B6E7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82583" y="3333260"/>
                <a:ext cx="216024" cy="936104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E0B9F6DA-95C5-49C6-92ED-7E0E395B4D6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49169" y="3333260"/>
                <a:ext cx="216024" cy="936104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2A024F93-BDB7-4EED-8F01-108E132A311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58549" y="3725112"/>
                <a:ext cx="978114" cy="1524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2F5C6418-735D-43A3-8CC5-1030913C641F}"/>
                </a:ext>
              </a:extLst>
            </p:cNvPr>
            <p:cNvGrpSpPr/>
            <p:nvPr/>
          </p:nvGrpSpPr>
          <p:grpSpPr>
            <a:xfrm>
              <a:off x="9604648" y="4216896"/>
              <a:ext cx="978114" cy="936104"/>
              <a:chOff x="5758549" y="3333260"/>
              <a:chExt cx="978114" cy="936104"/>
            </a:xfrm>
          </p:grpSpPr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26FA1C8F-544A-4CDF-ABC2-E7CFCB2F24C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49411" y="3333260"/>
                <a:ext cx="216024" cy="936104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60A30247-50BD-4BF7-B770-D2DC77562C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15997" y="3333260"/>
                <a:ext cx="216024" cy="936104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06141F6B-D9DC-45DD-A151-07A7C8777C7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82583" y="3333260"/>
                <a:ext cx="216024" cy="936104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84B70FAF-6C62-46EA-8596-164C6DEABE9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49169" y="3333260"/>
                <a:ext cx="216024" cy="936104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B69FF2F2-636D-47D9-B695-9A08579BB72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58549" y="3725112"/>
                <a:ext cx="978114" cy="1524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8" name="Rounded Rectangle 38">
            <a:extLst>
              <a:ext uri="{FF2B5EF4-FFF2-40B4-BE49-F238E27FC236}">
                <a16:creationId xmlns:a16="http://schemas.microsoft.com/office/drawing/2014/main" id="{6EFD4EF1-9401-45B1-A457-1E46620E9769}"/>
              </a:ext>
            </a:extLst>
          </p:cNvPr>
          <p:cNvSpPr/>
          <p:nvPr/>
        </p:nvSpPr>
        <p:spPr>
          <a:xfrm>
            <a:off x="1920535" y="2808306"/>
            <a:ext cx="735793" cy="692701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ounded Rectangle 38">
            <a:extLst>
              <a:ext uri="{FF2B5EF4-FFF2-40B4-BE49-F238E27FC236}">
                <a16:creationId xmlns:a16="http://schemas.microsoft.com/office/drawing/2014/main" id="{93F590CD-7D23-4DC3-A150-16F43A189899}"/>
              </a:ext>
            </a:extLst>
          </p:cNvPr>
          <p:cNvSpPr/>
          <p:nvPr/>
        </p:nvSpPr>
        <p:spPr>
          <a:xfrm>
            <a:off x="8736346" y="2736299"/>
            <a:ext cx="735793" cy="692701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ounded Rectangle 38">
            <a:extLst>
              <a:ext uri="{FF2B5EF4-FFF2-40B4-BE49-F238E27FC236}">
                <a16:creationId xmlns:a16="http://schemas.microsoft.com/office/drawing/2014/main" id="{0B69D552-DB03-492C-8392-D7CB231DFD9D}"/>
              </a:ext>
            </a:extLst>
          </p:cNvPr>
          <p:cNvSpPr/>
          <p:nvPr/>
        </p:nvSpPr>
        <p:spPr>
          <a:xfrm>
            <a:off x="1987341" y="6048667"/>
            <a:ext cx="735793" cy="692701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ounded Rectangle 38">
            <a:extLst>
              <a:ext uri="{FF2B5EF4-FFF2-40B4-BE49-F238E27FC236}">
                <a16:creationId xmlns:a16="http://schemas.microsoft.com/office/drawing/2014/main" id="{79067645-5138-4088-9891-0ABFBA458E19}"/>
              </a:ext>
            </a:extLst>
          </p:cNvPr>
          <p:cNvSpPr/>
          <p:nvPr/>
        </p:nvSpPr>
        <p:spPr>
          <a:xfrm>
            <a:off x="8879661" y="5976660"/>
            <a:ext cx="735793" cy="692701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3E54D51-2809-4E80-9142-07D836DD5F6F}"/>
              </a:ext>
            </a:extLst>
          </p:cNvPr>
          <p:cNvSpPr txBox="1"/>
          <p:nvPr/>
        </p:nvSpPr>
        <p:spPr>
          <a:xfrm>
            <a:off x="5231110" y="2564904"/>
            <a:ext cx="18473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320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6B17F99-3D53-425F-A26D-51A5E3CEEE48}"/>
              </a:ext>
            </a:extLst>
          </p:cNvPr>
          <p:cNvSpPr txBox="1"/>
          <p:nvPr/>
        </p:nvSpPr>
        <p:spPr>
          <a:xfrm>
            <a:off x="2074459" y="2852936"/>
            <a:ext cx="41229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FF0000"/>
                </a:solidFill>
              </a:rPr>
              <a:t>3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85FB6EB-7285-4345-9BC4-9FCA7ADE3AF0}"/>
              </a:ext>
            </a:extLst>
          </p:cNvPr>
          <p:cNvSpPr txBox="1"/>
          <p:nvPr/>
        </p:nvSpPr>
        <p:spPr>
          <a:xfrm>
            <a:off x="8910656" y="2794454"/>
            <a:ext cx="41229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FF0000"/>
                </a:solidFill>
              </a:rPr>
              <a:t>7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2E068EB-AAD4-41A0-8CA3-31A9674AB0CA}"/>
              </a:ext>
            </a:extLst>
          </p:cNvPr>
          <p:cNvSpPr txBox="1"/>
          <p:nvPr/>
        </p:nvSpPr>
        <p:spPr>
          <a:xfrm>
            <a:off x="2025731" y="6102629"/>
            <a:ext cx="6399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FF0000"/>
                </a:solidFill>
              </a:rPr>
              <a:t>14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5C7FB1E-F517-4F67-9651-75ABD64F1BAE}"/>
              </a:ext>
            </a:extLst>
          </p:cNvPr>
          <p:cNvSpPr txBox="1"/>
          <p:nvPr/>
        </p:nvSpPr>
        <p:spPr>
          <a:xfrm>
            <a:off x="8911671" y="6030622"/>
            <a:ext cx="6399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FF0000"/>
                </a:solidFill>
              </a:rPr>
              <a:t>16</a:t>
            </a:r>
            <a:endParaRPr lang="en-US" sz="32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82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70" grpId="0" animBg="1"/>
      <p:bldP spid="71" grpId="0" animBg="1"/>
      <p:bldP spid="73" grpId="0" animBg="1"/>
      <p:bldP spid="74" grpId="0" animBg="1"/>
      <p:bldP spid="75" grpId="0" animBg="1"/>
      <p:bldP spid="7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0AA3EF49-58E3-40CC-957B-298F5953ED65}"/>
              </a:ext>
            </a:extLst>
          </p:cNvPr>
          <p:cNvGrpSpPr/>
          <p:nvPr/>
        </p:nvGrpSpPr>
        <p:grpSpPr>
          <a:xfrm>
            <a:off x="262558" y="114300"/>
            <a:ext cx="11598621" cy="1077218"/>
            <a:chOff x="1253941" y="511805"/>
            <a:chExt cx="11598621" cy="107721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8F2DD67-5138-43BC-9836-5A84C2598260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52504B92-DE2E-4719-B3E6-24EAC493808E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225FD695-A5CB-4319-B47F-D1490DC2FEB5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6C5C88D-3808-4487-BFD3-08EB59A8370B}"/>
                </a:ext>
              </a:extLst>
            </p:cNvPr>
            <p:cNvSpPr txBox="1"/>
            <p:nvPr/>
          </p:nvSpPr>
          <p:spPr>
            <a:xfrm>
              <a:off x="2059471" y="511805"/>
              <a:ext cx="1079309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Kiểm đếm số lượng từng loại con vật: châu chấu, chuồn chuồn, bọ rùa và ghi lại kết quả (theo mẫu):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258278E-74F5-42B5-AEC8-C117BB11715A}"/>
              </a:ext>
            </a:extLst>
          </p:cNvPr>
          <p:cNvCxnSpPr>
            <a:cxnSpLocks/>
          </p:cNvCxnSpPr>
          <p:nvPr/>
        </p:nvCxnSpPr>
        <p:spPr>
          <a:xfrm>
            <a:off x="1198662" y="687230"/>
            <a:ext cx="94330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3227EC9-555B-4F8F-915B-5169C68BFB48}"/>
              </a:ext>
            </a:extLst>
          </p:cNvPr>
          <p:cNvCxnSpPr>
            <a:cxnSpLocks/>
          </p:cNvCxnSpPr>
          <p:nvPr/>
        </p:nvCxnSpPr>
        <p:spPr>
          <a:xfrm>
            <a:off x="1198662" y="1191286"/>
            <a:ext cx="94330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2B0AD1F0-F9CA-4F77-BF16-77F26EDC9A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1412" y="2110831"/>
            <a:ext cx="819359" cy="81935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C9231DB-EEBC-4580-9203-4527699A7D7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4" t="14176" r="10560" b="12894"/>
          <a:stretch/>
        </p:blipFill>
        <p:spPr>
          <a:xfrm rot="17785594">
            <a:off x="1418866" y="2674820"/>
            <a:ext cx="1108364" cy="99039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DAE48472-0497-4A27-BC33-B562745BBE4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8" t="15093" r="14875" b="17861"/>
          <a:stretch/>
        </p:blipFill>
        <p:spPr>
          <a:xfrm>
            <a:off x="5556371" y="2073754"/>
            <a:ext cx="731526" cy="674376"/>
          </a:xfrm>
          <a:prstGeom prst="rect">
            <a:avLst/>
          </a:prstGeom>
        </p:spPr>
      </p:pic>
      <p:pic>
        <p:nvPicPr>
          <p:cNvPr id="49" name="Picture 48" descr="A picture containing map&#10;&#10;Description automatically generated">
            <a:extLst>
              <a:ext uri="{FF2B5EF4-FFF2-40B4-BE49-F238E27FC236}">
                <a16:creationId xmlns:a16="http://schemas.microsoft.com/office/drawing/2014/main" id="{B3DBB897-BC53-4434-9178-080EF53791C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3" t="29205" r="12500" b="30114"/>
          <a:stretch/>
        </p:blipFill>
        <p:spPr>
          <a:xfrm>
            <a:off x="4133497" y="2228939"/>
            <a:ext cx="1288472" cy="67437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449815B-58E2-47B0-9A1D-1FB8D143B9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8" t="15093" r="14875" b="17861"/>
          <a:stretch/>
        </p:blipFill>
        <p:spPr>
          <a:xfrm flipH="1">
            <a:off x="3056658" y="2255814"/>
            <a:ext cx="731526" cy="67437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5529CF2F-5A14-4D17-BF31-DE1B334123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8" t="15093" r="14875" b="17861"/>
          <a:stretch/>
        </p:blipFill>
        <p:spPr>
          <a:xfrm>
            <a:off x="2019997" y="2084291"/>
            <a:ext cx="731526" cy="674376"/>
          </a:xfrm>
          <a:prstGeom prst="rect">
            <a:avLst/>
          </a:prstGeom>
        </p:spPr>
      </p:pic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F13079F3-B50F-4165-AE69-715D21B2F107}"/>
              </a:ext>
            </a:extLst>
          </p:cNvPr>
          <p:cNvSpPr/>
          <p:nvPr/>
        </p:nvSpPr>
        <p:spPr>
          <a:xfrm>
            <a:off x="570817" y="1844824"/>
            <a:ext cx="5853545" cy="42839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0C2B440E-8301-4AE9-AD2F-EBC8173035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7895" y="2964751"/>
            <a:ext cx="715062" cy="715062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4E297B7B-1ED0-4BA8-953A-F1308EAA162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1896" y="3794683"/>
            <a:ext cx="715062" cy="715062"/>
          </a:xfrm>
          <a:prstGeom prst="rect">
            <a:avLst/>
          </a:prstGeom>
        </p:spPr>
      </p:pic>
      <p:pic>
        <p:nvPicPr>
          <p:cNvPr id="55" name="Picture 54" descr="A picture containing map&#10;&#10;Description automatically generated">
            <a:extLst>
              <a:ext uri="{FF2B5EF4-FFF2-40B4-BE49-F238E27FC236}">
                <a16:creationId xmlns:a16="http://schemas.microsoft.com/office/drawing/2014/main" id="{31A083E6-9868-43C5-8B69-804B14272AA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3" t="29205" r="12500" b="30114"/>
          <a:stretch/>
        </p:blipFill>
        <p:spPr>
          <a:xfrm>
            <a:off x="2874697" y="2880197"/>
            <a:ext cx="1288472" cy="674376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AD19CB42-CE31-4180-8C70-ED3EF6A142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42518" y="3780150"/>
            <a:ext cx="715062" cy="715062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78705304-0252-4D56-86F7-988271011B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04935" y="4336886"/>
            <a:ext cx="715062" cy="715062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1D45978C-CC08-4E3F-9ED2-AA824B3816D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93257" y="3065088"/>
            <a:ext cx="715062" cy="715062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219BAE8-C147-4F99-BECF-8CA1ACF26A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6031" flipH="1">
            <a:off x="5340946" y="2865221"/>
            <a:ext cx="715062" cy="715062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50CC0C39-ADA6-42ED-AD78-D5B7490DAE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25254" y="3616039"/>
            <a:ext cx="715062" cy="715062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4B500D43-818B-48A4-B503-42A1C65E1B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4" t="14176" r="10560" b="12894"/>
          <a:stretch/>
        </p:blipFill>
        <p:spPr>
          <a:xfrm>
            <a:off x="2509364" y="3414040"/>
            <a:ext cx="1108364" cy="99039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4AC0D068-06FE-4D86-8A97-13D9015EFBB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4" t="14176" r="10560" b="12894"/>
          <a:stretch/>
        </p:blipFill>
        <p:spPr>
          <a:xfrm flipH="1">
            <a:off x="3735375" y="3360490"/>
            <a:ext cx="1108364" cy="990395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3003FD69-6D7D-4C9E-AB72-36C1FF7F9DD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67457">
            <a:off x="3436858" y="4265614"/>
            <a:ext cx="715062" cy="715062"/>
          </a:xfrm>
          <a:prstGeom prst="rect">
            <a:avLst/>
          </a:prstGeom>
        </p:spPr>
      </p:pic>
      <p:pic>
        <p:nvPicPr>
          <p:cNvPr id="64" name="Picture 63" descr="A picture containing map&#10;&#10;Description automatically generated">
            <a:extLst>
              <a:ext uri="{FF2B5EF4-FFF2-40B4-BE49-F238E27FC236}">
                <a16:creationId xmlns:a16="http://schemas.microsoft.com/office/drawing/2014/main" id="{5F790B5E-3969-4FC2-A899-230E42FB9FC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3" t="29205" r="12500" b="30114"/>
          <a:stretch/>
        </p:blipFill>
        <p:spPr>
          <a:xfrm rot="1114141">
            <a:off x="4967129" y="4180135"/>
            <a:ext cx="1288472" cy="674376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A6569339-9110-4AD1-A062-74F8A35E693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9703" y="4967093"/>
            <a:ext cx="715062" cy="715062"/>
          </a:xfrm>
          <a:prstGeom prst="rect">
            <a:avLst/>
          </a:prstGeom>
        </p:spPr>
      </p:pic>
      <p:pic>
        <p:nvPicPr>
          <p:cNvPr id="66" name="Picture 65" descr="A picture containing map&#10;&#10;Description automatically generated">
            <a:extLst>
              <a:ext uri="{FF2B5EF4-FFF2-40B4-BE49-F238E27FC236}">
                <a16:creationId xmlns:a16="http://schemas.microsoft.com/office/drawing/2014/main" id="{4F34A46E-F2E7-46EC-9CBC-D73D2F69BD1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3" t="29205" r="12500" b="30114"/>
          <a:stretch/>
        </p:blipFill>
        <p:spPr>
          <a:xfrm rot="20247422" flipH="1">
            <a:off x="3837085" y="4738545"/>
            <a:ext cx="1288472" cy="67437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178F6D3C-68F0-4DAF-A095-00BCEF7705E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8" t="15093" r="14875" b="17861"/>
          <a:stretch/>
        </p:blipFill>
        <p:spPr>
          <a:xfrm>
            <a:off x="1898980" y="4854993"/>
            <a:ext cx="731526" cy="674376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0A78FCCA-E2E3-44AC-BC4C-DB5BEF46D7E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8" t="15093" r="14875" b="17861"/>
          <a:stretch/>
        </p:blipFill>
        <p:spPr>
          <a:xfrm>
            <a:off x="2500387" y="4366230"/>
            <a:ext cx="731526" cy="674376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2A356B35-1213-428A-852F-94236BCD37A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8" t="15093" r="14875" b="17861"/>
          <a:stretch/>
        </p:blipFill>
        <p:spPr>
          <a:xfrm flipH="1">
            <a:off x="2998787" y="5109158"/>
            <a:ext cx="731526" cy="674376"/>
          </a:xfrm>
          <a:prstGeom prst="rect">
            <a:avLst/>
          </a:prstGeom>
        </p:spPr>
      </p:pic>
      <p:pic>
        <p:nvPicPr>
          <p:cNvPr id="71" name="Picture 70" descr="A picture containing map&#10;&#10;Description automatically generated">
            <a:extLst>
              <a:ext uri="{FF2B5EF4-FFF2-40B4-BE49-F238E27FC236}">
                <a16:creationId xmlns:a16="http://schemas.microsoft.com/office/drawing/2014/main" id="{266B9540-0E23-4E73-ABA3-555EF941A10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3" t="29205" r="12500" b="30114"/>
          <a:stretch/>
        </p:blipFill>
        <p:spPr>
          <a:xfrm rot="20742504" flipH="1">
            <a:off x="448194" y="4960559"/>
            <a:ext cx="1288472" cy="674376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1163EC26-735E-4247-804C-A97C49F2E65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69879" flipH="1">
            <a:off x="1512948" y="5317386"/>
            <a:ext cx="715062" cy="71506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6B6F8D3-20BF-410F-AE54-5C1410C3C4EA}"/>
              </a:ext>
            </a:extLst>
          </p:cNvPr>
          <p:cNvSpPr/>
          <p:nvPr/>
        </p:nvSpPr>
        <p:spPr>
          <a:xfrm>
            <a:off x="6887294" y="1844824"/>
            <a:ext cx="4973885" cy="9676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D27AA3-FA35-443B-AA38-F5B3F09D1E46}"/>
              </a:ext>
            </a:extLst>
          </p:cNvPr>
          <p:cNvSpPr txBox="1"/>
          <p:nvPr/>
        </p:nvSpPr>
        <p:spPr>
          <a:xfrm>
            <a:off x="7161443" y="2100146"/>
            <a:ext cx="1002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Ong 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FD3C2FCA-FBD5-47F5-A9FB-B2D63135A7B2}"/>
              </a:ext>
            </a:extLst>
          </p:cNvPr>
          <p:cNvCxnSpPr>
            <a:cxnSpLocks/>
          </p:cNvCxnSpPr>
          <p:nvPr/>
        </p:nvCxnSpPr>
        <p:spPr>
          <a:xfrm flipV="1">
            <a:off x="8731847" y="2049860"/>
            <a:ext cx="108012" cy="57762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81DD4879-321A-4560-9F67-695A315E6129}"/>
              </a:ext>
            </a:extLst>
          </p:cNvPr>
          <p:cNvCxnSpPr>
            <a:cxnSpLocks/>
          </p:cNvCxnSpPr>
          <p:nvPr/>
        </p:nvCxnSpPr>
        <p:spPr>
          <a:xfrm flipV="1">
            <a:off x="8852811" y="2049860"/>
            <a:ext cx="108012" cy="57762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4DFFF51-03C6-44A1-8E36-D1368146FB13}"/>
              </a:ext>
            </a:extLst>
          </p:cNvPr>
          <p:cNvCxnSpPr>
            <a:cxnSpLocks/>
          </p:cNvCxnSpPr>
          <p:nvPr/>
        </p:nvCxnSpPr>
        <p:spPr>
          <a:xfrm flipV="1">
            <a:off x="8973775" y="2049860"/>
            <a:ext cx="108012" cy="57762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E31A40E-EF2D-4764-9A3C-BDDAFB15AA28}"/>
              </a:ext>
            </a:extLst>
          </p:cNvPr>
          <p:cNvCxnSpPr>
            <a:cxnSpLocks/>
          </p:cNvCxnSpPr>
          <p:nvPr/>
        </p:nvCxnSpPr>
        <p:spPr>
          <a:xfrm flipV="1">
            <a:off x="9094739" y="2049860"/>
            <a:ext cx="108012" cy="57762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445FB28C-2797-4804-A98C-E370491331F9}"/>
              </a:ext>
            </a:extLst>
          </p:cNvPr>
          <p:cNvCxnSpPr>
            <a:cxnSpLocks/>
          </p:cNvCxnSpPr>
          <p:nvPr/>
        </p:nvCxnSpPr>
        <p:spPr>
          <a:xfrm flipH="1">
            <a:off x="8626572" y="2273316"/>
            <a:ext cx="717822" cy="9675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62A912BA-AF93-4BA4-99CD-BBEEAD795EC6}"/>
              </a:ext>
            </a:extLst>
          </p:cNvPr>
          <p:cNvCxnSpPr>
            <a:cxnSpLocks/>
          </p:cNvCxnSpPr>
          <p:nvPr/>
        </p:nvCxnSpPr>
        <p:spPr>
          <a:xfrm flipV="1">
            <a:off x="9676402" y="2052116"/>
            <a:ext cx="108012" cy="57762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F0C2BFB-E445-4770-A576-0D0C402C0FBC}"/>
              </a:ext>
            </a:extLst>
          </p:cNvPr>
          <p:cNvSpPr txBox="1"/>
          <p:nvPr/>
        </p:nvSpPr>
        <p:spPr>
          <a:xfrm>
            <a:off x="10494940" y="1973885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C11BA52-870F-4D80-A336-40011F6603E9}"/>
              </a:ext>
            </a:extLst>
          </p:cNvPr>
          <p:cNvSpPr txBox="1"/>
          <p:nvPr/>
        </p:nvSpPr>
        <p:spPr>
          <a:xfrm>
            <a:off x="7093223" y="3354428"/>
            <a:ext cx="2023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Châu chấu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C5B2DC2F-F085-4EB8-BAB2-F3301161F6AC}"/>
              </a:ext>
            </a:extLst>
          </p:cNvPr>
          <p:cNvCxnSpPr>
            <a:cxnSpLocks/>
          </p:cNvCxnSpPr>
          <p:nvPr/>
        </p:nvCxnSpPr>
        <p:spPr>
          <a:xfrm flipV="1">
            <a:off x="9427554" y="3282739"/>
            <a:ext cx="108012" cy="57762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5FD0D1CB-4955-4D09-BFA9-6B4EFE4F24F7}"/>
              </a:ext>
            </a:extLst>
          </p:cNvPr>
          <p:cNvCxnSpPr>
            <a:cxnSpLocks/>
          </p:cNvCxnSpPr>
          <p:nvPr/>
        </p:nvCxnSpPr>
        <p:spPr>
          <a:xfrm flipV="1">
            <a:off x="9548518" y="3282739"/>
            <a:ext cx="108012" cy="57762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C0A274FD-F437-46D2-AD4E-A39D5FF4250D}"/>
              </a:ext>
            </a:extLst>
          </p:cNvPr>
          <p:cNvCxnSpPr>
            <a:cxnSpLocks/>
          </p:cNvCxnSpPr>
          <p:nvPr/>
        </p:nvCxnSpPr>
        <p:spPr>
          <a:xfrm flipV="1">
            <a:off x="9669482" y="3282739"/>
            <a:ext cx="108012" cy="57762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9A6E5FF8-C06B-47CF-94B6-7922238BC38C}"/>
              </a:ext>
            </a:extLst>
          </p:cNvPr>
          <p:cNvCxnSpPr>
            <a:cxnSpLocks/>
          </p:cNvCxnSpPr>
          <p:nvPr/>
        </p:nvCxnSpPr>
        <p:spPr>
          <a:xfrm flipV="1">
            <a:off x="9790446" y="3282739"/>
            <a:ext cx="108012" cy="57762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2CFE1269-0956-478F-AE83-5C32505EC8D0}"/>
              </a:ext>
            </a:extLst>
          </p:cNvPr>
          <p:cNvCxnSpPr>
            <a:cxnSpLocks/>
          </p:cNvCxnSpPr>
          <p:nvPr/>
        </p:nvCxnSpPr>
        <p:spPr>
          <a:xfrm flipH="1">
            <a:off x="9322279" y="3506195"/>
            <a:ext cx="717822" cy="9675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2C15E7E5-4580-4FD2-9B8F-E414836A88F7}"/>
              </a:ext>
            </a:extLst>
          </p:cNvPr>
          <p:cNvSpPr txBox="1"/>
          <p:nvPr/>
        </p:nvSpPr>
        <p:spPr>
          <a:xfrm>
            <a:off x="10686884" y="329287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05E60C6-F88F-4426-B284-99EE04C122E9}"/>
              </a:ext>
            </a:extLst>
          </p:cNvPr>
          <p:cNvSpPr txBox="1"/>
          <p:nvPr/>
        </p:nvSpPr>
        <p:spPr>
          <a:xfrm>
            <a:off x="7047427" y="4331101"/>
            <a:ext cx="2501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Chuồn chuồn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1995E5F1-BE62-4FB0-91EA-FA8DD8D14147}"/>
              </a:ext>
            </a:extLst>
          </p:cNvPr>
          <p:cNvCxnSpPr>
            <a:cxnSpLocks/>
          </p:cNvCxnSpPr>
          <p:nvPr/>
        </p:nvCxnSpPr>
        <p:spPr>
          <a:xfrm flipV="1">
            <a:off x="9744167" y="4271167"/>
            <a:ext cx="108012" cy="57762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180C22BB-EEAF-454B-973F-88C6FDA65B39}"/>
              </a:ext>
            </a:extLst>
          </p:cNvPr>
          <p:cNvCxnSpPr>
            <a:cxnSpLocks/>
          </p:cNvCxnSpPr>
          <p:nvPr/>
        </p:nvCxnSpPr>
        <p:spPr>
          <a:xfrm flipV="1">
            <a:off x="9865131" y="4271167"/>
            <a:ext cx="108012" cy="57762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796CDE14-9672-43EB-BA5A-A759CFCDE384}"/>
              </a:ext>
            </a:extLst>
          </p:cNvPr>
          <p:cNvCxnSpPr>
            <a:cxnSpLocks/>
          </p:cNvCxnSpPr>
          <p:nvPr/>
        </p:nvCxnSpPr>
        <p:spPr>
          <a:xfrm flipV="1">
            <a:off x="9986095" y="4271167"/>
            <a:ext cx="108012" cy="57762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FB3D09D2-2CE2-4E43-A19C-79E6ACBB31B4}"/>
              </a:ext>
            </a:extLst>
          </p:cNvPr>
          <p:cNvSpPr txBox="1"/>
          <p:nvPr/>
        </p:nvSpPr>
        <p:spPr>
          <a:xfrm>
            <a:off x="10631710" y="4236811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0C419712-DCE3-459A-8DC1-3AFA1695F43B}"/>
              </a:ext>
            </a:extLst>
          </p:cNvPr>
          <p:cNvSpPr txBox="1"/>
          <p:nvPr/>
        </p:nvSpPr>
        <p:spPr>
          <a:xfrm>
            <a:off x="7034560" y="5307774"/>
            <a:ext cx="1322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Bọ rùa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67FE191-E97D-4673-808C-1AEA67C2BC7C}"/>
              </a:ext>
            </a:extLst>
          </p:cNvPr>
          <p:cNvGrpSpPr/>
          <p:nvPr/>
        </p:nvGrpSpPr>
        <p:grpSpPr>
          <a:xfrm>
            <a:off x="8601912" y="5313930"/>
            <a:ext cx="717822" cy="577620"/>
            <a:chOff x="8601912" y="5313930"/>
            <a:chExt cx="717822" cy="577620"/>
          </a:xfrm>
        </p:grpSpPr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03249FDE-56D5-4D3D-B59B-6C3B1A6AD2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07187" y="5313930"/>
              <a:ext cx="108012" cy="57762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F80FE48E-F1D4-4E8B-AFD8-2C1413091F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28151" y="5313930"/>
              <a:ext cx="108012" cy="57762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F7B3F1B5-BD42-4A4D-9F07-3EF203AE74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49115" y="5313930"/>
              <a:ext cx="108012" cy="57762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78D245CD-5C4A-4C25-85D6-981F11DD5F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70079" y="5313930"/>
              <a:ext cx="108012" cy="57762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E73F70A2-ED45-46F6-B702-57018B138C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01912" y="5537386"/>
              <a:ext cx="717822" cy="9675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EDC211DD-59C1-4320-8ED3-F6F017BC730A}"/>
              </a:ext>
            </a:extLst>
          </p:cNvPr>
          <p:cNvGrpSpPr/>
          <p:nvPr/>
        </p:nvGrpSpPr>
        <p:grpSpPr>
          <a:xfrm>
            <a:off x="9520947" y="5288127"/>
            <a:ext cx="717822" cy="577620"/>
            <a:chOff x="8601912" y="5313930"/>
            <a:chExt cx="717822" cy="577620"/>
          </a:xfrm>
        </p:grpSpPr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D7839F04-12AA-444B-9D34-2DB45615B0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07187" y="5313930"/>
              <a:ext cx="108012" cy="57762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F8B23494-16F2-4F86-BDA6-115ABC2F9A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28151" y="5313930"/>
              <a:ext cx="108012" cy="57762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198A7A0C-F34F-4DAA-954E-16BF1758D5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49115" y="5313930"/>
              <a:ext cx="108012" cy="57762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B8702380-4882-4527-A3F0-525613C010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70079" y="5313930"/>
              <a:ext cx="108012" cy="57762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A028F5FC-3F53-4CA4-8373-4F7B951D75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01912" y="5537386"/>
              <a:ext cx="717822" cy="9675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F08C6686-B854-4C40-A65D-87504446EED8}"/>
              </a:ext>
            </a:extLst>
          </p:cNvPr>
          <p:cNvCxnSpPr>
            <a:cxnSpLocks/>
          </p:cNvCxnSpPr>
          <p:nvPr/>
        </p:nvCxnSpPr>
        <p:spPr>
          <a:xfrm flipV="1">
            <a:off x="10537442" y="5307774"/>
            <a:ext cx="108012" cy="57762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A23FD942-14FE-476C-AF23-6E0EE3CFD997}"/>
              </a:ext>
            </a:extLst>
          </p:cNvPr>
          <p:cNvSpPr txBox="1"/>
          <p:nvPr/>
        </p:nvSpPr>
        <p:spPr>
          <a:xfrm>
            <a:off x="11223132" y="5253771"/>
            <a:ext cx="672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432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6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4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2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0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8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00"/>
                            </p:stCondLst>
                            <p:childTnLst>
                              <p:par>
                                <p:cTn id="2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7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3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500"/>
                            </p:stCondLst>
                            <p:childTnLst>
                              <p:par>
                                <p:cTn id="2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0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3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500"/>
                            </p:stCondLst>
                            <p:childTnLst>
                              <p:par>
                                <p:cTn id="2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0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3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9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2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5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8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1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4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7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500"/>
                            </p:stCondLst>
                            <p:childTnLst>
                              <p:par>
                                <p:cTn id="3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9" grpId="0" animBg="1"/>
      <p:bldP spid="10" grpId="0"/>
      <p:bldP spid="13" grpId="0"/>
      <p:bldP spid="79" grpId="0"/>
      <p:bldP spid="85" grpId="0"/>
      <p:bldP spid="86" grpId="0"/>
      <p:bldP spid="90" grpId="0"/>
      <p:bldP spid="91" grpId="0"/>
      <p:bldP spid="1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4E956AE-7CC8-4EDE-8677-0FF0D2880CED}"/>
              </a:ext>
            </a:extLst>
          </p:cNvPr>
          <p:cNvGrpSpPr/>
          <p:nvPr/>
        </p:nvGrpSpPr>
        <p:grpSpPr>
          <a:xfrm>
            <a:off x="1696990" y="1484784"/>
            <a:ext cx="765220" cy="936104"/>
            <a:chOff x="2126654" y="1628800"/>
            <a:chExt cx="765220" cy="93610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E2EDB81-4FA7-43F4-99BD-D17872A26F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26654" y="1628800"/>
              <a:ext cx="216024" cy="93610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D3ACEC4-F056-49A6-8CEC-73960E92E5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09719" y="1628800"/>
              <a:ext cx="216024" cy="93610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38DF83B-AC46-418C-83EF-F7757426FA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92784" y="1628800"/>
              <a:ext cx="216024" cy="93610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A754AAA-16C2-4421-B326-5870223DB6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75850" y="1628800"/>
              <a:ext cx="216024" cy="93610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998CEF8-E90D-4232-9C23-CA20014CDC93}"/>
              </a:ext>
            </a:extLst>
          </p:cNvPr>
          <p:cNvGrpSpPr/>
          <p:nvPr/>
        </p:nvGrpSpPr>
        <p:grpSpPr>
          <a:xfrm>
            <a:off x="1256485" y="3429000"/>
            <a:ext cx="1447736" cy="936104"/>
            <a:chOff x="6881876" y="5260849"/>
            <a:chExt cx="1447736" cy="93610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13AEE58-E5CB-460C-8546-381130F111FB}"/>
                </a:ext>
              </a:extLst>
            </p:cNvPr>
            <p:cNvGrpSpPr/>
            <p:nvPr/>
          </p:nvGrpSpPr>
          <p:grpSpPr>
            <a:xfrm>
              <a:off x="6881876" y="5260849"/>
              <a:ext cx="978114" cy="936104"/>
              <a:chOff x="5758549" y="3333260"/>
              <a:chExt cx="978114" cy="936104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56DC3686-2092-497C-90AB-D922A610699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49411" y="3333260"/>
                <a:ext cx="216024" cy="936104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A5F7B29B-BF81-4638-8ABC-DF64611B046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15997" y="3333260"/>
                <a:ext cx="216024" cy="936104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F63748C8-B6BB-4DF2-990E-68D8654975E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82583" y="3333260"/>
                <a:ext cx="216024" cy="936104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475FB07A-672A-4E89-8664-4A7E26536B1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49169" y="3333260"/>
                <a:ext cx="216024" cy="936104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1703CDE5-75AD-4042-999B-4CC73598EB4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58549" y="3725112"/>
                <a:ext cx="978114" cy="1524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D08EC34-84F5-4835-87C1-A25A72EDC0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13588" y="5260849"/>
              <a:ext cx="216024" cy="93610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ADB850F-F55F-4012-87AA-E3D9BA2D0420}"/>
              </a:ext>
            </a:extLst>
          </p:cNvPr>
          <p:cNvGrpSpPr/>
          <p:nvPr/>
        </p:nvGrpSpPr>
        <p:grpSpPr>
          <a:xfrm>
            <a:off x="6538970" y="1513570"/>
            <a:ext cx="2295110" cy="936104"/>
            <a:chOff x="610784" y="4369296"/>
            <a:chExt cx="2295110" cy="936104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B0D42BA-F29B-438F-BBFF-B423C8B8B046}"/>
                </a:ext>
              </a:extLst>
            </p:cNvPr>
            <p:cNvGrpSpPr/>
            <p:nvPr/>
          </p:nvGrpSpPr>
          <p:grpSpPr>
            <a:xfrm>
              <a:off x="1927780" y="4369296"/>
              <a:ext cx="978114" cy="936104"/>
              <a:chOff x="5758549" y="3333260"/>
              <a:chExt cx="978114" cy="936104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5F0EA0E9-C494-4ECE-B9C8-CD10B4595EB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49411" y="3333260"/>
                <a:ext cx="216024" cy="936104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D66059B-0055-4D70-999D-0A225FF738E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15997" y="3333260"/>
                <a:ext cx="216024" cy="936104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D7247F95-78D3-4F02-A143-B5863F7B2BB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82583" y="3333260"/>
                <a:ext cx="216024" cy="936104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936F9FC7-C003-4092-B0ED-62220DC46CB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49169" y="3333260"/>
                <a:ext cx="216024" cy="936104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D1147168-D823-4377-B17B-DF1DB4BCCA6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58549" y="3725112"/>
                <a:ext cx="978114" cy="1524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9C654D3-503B-4BF7-A1A3-DDF6F1C17D9E}"/>
                </a:ext>
              </a:extLst>
            </p:cNvPr>
            <p:cNvGrpSpPr/>
            <p:nvPr/>
          </p:nvGrpSpPr>
          <p:grpSpPr>
            <a:xfrm>
              <a:off x="610784" y="4369296"/>
              <a:ext cx="978114" cy="936104"/>
              <a:chOff x="5758549" y="3333260"/>
              <a:chExt cx="978114" cy="936104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C696E6DE-FF7D-4F98-913B-08D4805EC63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49411" y="3333260"/>
                <a:ext cx="216024" cy="936104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97F59A04-AD61-445C-A8F8-4C9B04BE94E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15997" y="3333260"/>
                <a:ext cx="216024" cy="936104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9B2F262F-F938-44E9-844D-B5A0E5B744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82583" y="3333260"/>
                <a:ext cx="216024" cy="936104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5A6CF1FC-AAFE-4599-87C7-348D2E4A137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49169" y="3333260"/>
                <a:ext cx="216024" cy="936104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F79B7A3A-DF06-4B57-98F2-6B4CAADA1B7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58549" y="3725112"/>
                <a:ext cx="978114" cy="1524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2840F60-AA30-496B-A9D7-3FBDAE7DAEF5}"/>
              </a:ext>
            </a:extLst>
          </p:cNvPr>
          <p:cNvGrpSpPr/>
          <p:nvPr/>
        </p:nvGrpSpPr>
        <p:grpSpPr>
          <a:xfrm>
            <a:off x="613168" y="5613834"/>
            <a:ext cx="2894796" cy="983518"/>
            <a:chOff x="613168" y="5613834"/>
            <a:chExt cx="2894796" cy="983518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EC156740-415E-4567-97B4-18099F0283AC}"/>
                </a:ext>
              </a:extLst>
            </p:cNvPr>
            <p:cNvGrpSpPr/>
            <p:nvPr/>
          </p:nvGrpSpPr>
          <p:grpSpPr>
            <a:xfrm>
              <a:off x="613168" y="5613834"/>
              <a:ext cx="2295110" cy="936104"/>
              <a:chOff x="610784" y="4369296"/>
              <a:chExt cx="2295110" cy="936104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C5BA8767-17A5-41FC-BFFD-83B535CDCD4B}"/>
                  </a:ext>
                </a:extLst>
              </p:cNvPr>
              <p:cNvGrpSpPr/>
              <p:nvPr/>
            </p:nvGrpSpPr>
            <p:grpSpPr>
              <a:xfrm>
                <a:off x="1927780" y="4369296"/>
                <a:ext cx="978114" cy="936104"/>
                <a:chOff x="5758549" y="3333260"/>
                <a:chExt cx="978114" cy="936104"/>
              </a:xfrm>
            </p:grpSpPr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C7910AF3-A7CC-4ACE-AFAB-65C5924401F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849411" y="3333260"/>
                  <a:ext cx="216024" cy="936104"/>
                </a:xfrm>
                <a:prstGeom prst="line">
                  <a:avLst/>
                </a:prstGeom>
                <a:ln w="381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90D9F964-1C3C-439E-866E-D463008224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015997" y="3333260"/>
                  <a:ext cx="216024" cy="936104"/>
                </a:xfrm>
                <a:prstGeom prst="line">
                  <a:avLst/>
                </a:prstGeom>
                <a:ln w="381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2F808DBB-AEDE-4DC7-98BB-94FBCBA1F5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182583" y="3333260"/>
                  <a:ext cx="216024" cy="936104"/>
                </a:xfrm>
                <a:prstGeom prst="line">
                  <a:avLst/>
                </a:prstGeom>
                <a:ln w="381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3D579F5E-2878-4878-A2DB-8E72B007B9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349169" y="3333260"/>
                  <a:ext cx="216024" cy="936104"/>
                </a:xfrm>
                <a:prstGeom prst="line">
                  <a:avLst/>
                </a:prstGeom>
                <a:ln w="381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1BB032CC-DCFC-4929-8E0E-C2544CE343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758549" y="3725112"/>
                  <a:ext cx="978114" cy="152400"/>
                </a:xfrm>
                <a:prstGeom prst="line">
                  <a:avLst/>
                </a:prstGeom>
                <a:ln w="381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7F5ED1B1-BFA6-4A81-B65F-0AA6C7CDE359}"/>
                  </a:ext>
                </a:extLst>
              </p:cNvPr>
              <p:cNvGrpSpPr/>
              <p:nvPr/>
            </p:nvGrpSpPr>
            <p:grpSpPr>
              <a:xfrm>
                <a:off x="610784" y="4369296"/>
                <a:ext cx="978114" cy="936104"/>
                <a:chOff x="5758549" y="3333260"/>
                <a:chExt cx="978114" cy="936104"/>
              </a:xfrm>
            </p:grpSpPr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01675892-0754-4C04-B645-4F24EDC796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849411" y="3333260"/>
                  <a:ext cx="216024" cy="936104"/>
                </a:xfrm>
                <a:prstGeom prst="line">
                  <a:avLst/>
                </a:prstGeom>
                <a:ln w="381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130346BC-B583-4E10-AB71-6E9505A497F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015997" y="3333260"/>
                  <a:ext cx="216024" cy="936104"/>
                </a:xfrm>
                <a:prstGeom prst="line">
                  <a:avLst/>
                </a:prstGeom>
                <a:ln w="381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0A944AEE-B4EE-48AE-9555-B09F9A37EFF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182583" y="3333260"/>
                  <a:ext cx="216024" cy="936104"/>
                </a:xfrm>
                <a:prstGeom prst="line">
                  <a:avLst/>
                </a:prstGeom>
                <a:ln w="381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A0F0E24B-8B8A-4B63-8658-ECE09D8764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349169" y="3333260"/>
                  <a:ext cx="216024" cy="936104"/>
                </a:xfrm>
                <a:prstGeom prst="line">
                  <a:avLst/>
                </a:prstGeom>
                <a:ln w="381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1CD2379B-6AA7-4ABB-90B5-AD1416095E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758549" y="3725112"/>
                  <a:ext cx="978114" cy="152400"/>
                </a:xfrm>
                <a:prstGeom prst="line">
                  <a:avLst/>
                </a:prstGeom>
                <a:ln w="381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BE87726-9222-425D-895F-46D4C4FA21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91940" y="5661248"/>
              <a:ext cx="216024" cy="93610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F48535F-9E72-482A-BDC7-4CCAF689088B}"/>
              </a:ext>
            </a:extLst>
          </p:cNvPr>
          <p:cNvGrpSpPr/>
          <p:nvPr/>
        </p:nvGrpSpPr>
        <p:grpSpPr>
          <a:xfrm>
            <a:off x="6239222" y="3429000"/>
            <a:ext cx="3492600" cy="936104"/>
            <a:chOff x="6239222" y="3429000"/>
            <a:chExt cx="3492600" cy="936104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E70E7B57-57EB-4182-9068-B9DBC2229A11}"/>
                </a:ext>
              </a:extLst>
            </p:cNvPr>
            <p:cNvGrpSpPr/>
            <p:nvPr/>
          </p:nvGrpSpPr>
          <p:grpSpPr>
            <a:xfrm>
              <a:off x="7496465" y="3429000"/>
              <a:ext cx="978114" cy="936104"/>
              <a:chOff x="5758549" y="3333260"/>
              <a:chExt cx="978114" cy="936104"/>
            </a:xfrm>
          </p:grpSpPr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5511D1FF-1AE7-45C6-B206-BC7C87AA706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49411" y="3333260"/>
                <a:ext cx="216024" cy="936104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9A19898F-816D-4902-B4DD-11661B548B8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15997" y="3333260"/>
                <a:ext cx="216024" cy="936104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7DBBEBBB-0CDE-4AA3-9CDD-EE1825832F0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82583" y="3333260"/>
                <a:ext cx="216024" cy="936104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2C4313A4-5D9A-4DA8-8686-D3C0F1841D7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49169" y="3333260"/>
                <a:ext cx="216024" cy="936104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0E68DD6C-6077-4A5F-8664-F0816C38BCE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58549" y="3725112"/>
                <a:ext cx="978114" cy="1524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4DF6904B-4BA5-4255-91D3-1A1417A74F7B}"/>
                </a:ext>
              </a:extLst>
            </p:cNvPr>
            <p:cNvGrpSpPr/>
            <p:nvPr/>
          </p:nvGrpSpPr>
          <p:grpSpPr>
            <a:xfrm>
              <a:off x="6239222" y="3429000"/>
              <a:ext cx="978114" cy="936104"/>
              <a:chOff x="5758549" y="3333260"/>
              <a:chExt cx="978114" cy="936104"/>
            </a:xfrm>
          </p:grpSpPr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85F25973-A5FF-486B-9441-EA949A04159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49411" y="3333260"/>
                <a:ext cx="216024" cy="936104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63764F31-431E-4431-A2E8-A510B344657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15997" y="3333260"/>
                <a:ext cx="216024" cy="936104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215C6B0A-05EE-472B-8656-C95E60B2D95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82583" y="3333260"/>
                <a:ext cx="216024" cy="936104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F685E6D0-C928-48D6-BD74-9623831FC0A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49169" y="3333260"/>
                <a:ext cx="216024" cy="936104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8D69B705-805E-4E7F-A586-C6B6DAE7B45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58549" y="3725112"/>
                <a:ext cx="978114" cy="1524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A2DC3E1F-6E08-44F8-87B6-A773DAD4A9A9}"/>
                </a:ext>
              </a:extLst>
            </p:cNvPr>
            <p:cNvGrpSpPr/>
            <p:nvPr/>
          </p:nvGrpSpPr>
          <p:grpSpPr>
            <a:xfrm>
              <a:off x="8753708" y="3429000"/>
              <a:ext cx="978114" cy="936104"/>
              <a:chOff x="5758549" y="3333260"/>
              <a:chExt cx="978114" cy="936104"/>
            </a:xfrm>
          </p:grpSpPr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78F81F46-B71B-4A49-B8AD-68C6C18E95A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49411" y="3333260"/>
                <a:ext cx="216024" cy="936104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98CF69EB-767B-4089-A8CA-E5139DB9B1E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15997" y="3333260"/>
                <a:ext cx="216024" cy="936104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79D362A3-2033-4DD8-B66F-CE3C44171F7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82583" y="3333260"/>
                <a:ext cx="216024" cy="936104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10699ECF-2109-4811-886F-45AD7065BF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49169" y="3333260"/>
                <a:ext cx="216024" cy="936104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F9C2D2F9-3D2E-4B0D-96B5-F68F5CB7174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58549" y="3725112"/>
                <a:ext cx="978114" cy="1524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F6C06A6D-AE68-48FE-B5BC-524A8BD1F505}"/>
              </a:ext>
            </a:extLst>
          </p:cNvPr>
          <p:cNvCxnSpPr>
            <a:cxnSpLocks/>
          </p:cNvCxnSpPr>
          <p:nvPr/>
        </p:nvCxnSpPr>
        <p:spPr>
          <a:xfrm>
            <a:off x="5879182" y="906979"/>
            <a:ext cx="0" cy="595102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oup 73">
            <a:extLst>
              <a:ext uri="{FF2B5EF4-FFF2-40B4-BE49-F238E27FC236}">
                <a16:creationId xmlns:a16="http://schemas.microsoft.com/office/drawing/2014/main" id="{1624E86E-23F0-45C5-B246-89C20B97B914}"/>
              </a:ext>
            </a:extLst>
          </p:cNvPr>
          <p:cNvGrpSpPr/>
          <p:nvPr/>
        </p:nvGrpSpPr>
        <p:grpSpPr>
          <a:xfrm>
            <a:off x="6189784" y="5537634"/>
            <a:ext cx="2987958" cy="936104"/>
            <a:chOff x="6239222" y="3429000"/>
            <a:chExt cx="2987958" cy="936104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BC55D6BE-7DAA-4EA6-81B0-432725F0A0A8}"/>
                </a:ext>
              </a:extLst>
            </p:cNvPr>
            <p:cNvGrpSpPr/>
            <p:nvPr/>
          </p:nvGrpSpPr>
          <p:grpSpPr>
            <a:xfrm>
              <a:off x="7496465" y="3429000"/>
              <a:ext cx="978114" cy="936104"/>
              <a:chOff x="5758549" y="3333260"/>
              <a:chExt cx="978114" cy="936104"/>
            </a:xfrm>
          </p:grpSpPr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85B2194E-2B6E-4AA9-9610-D962718DE91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49411" y="3333260"/>
                <a:ext cx="216024" cy="936104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2385D69D-6B59-4C73-A035-26408A68877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15997" y="3333260"/>
                <a:ext cx="216024" cy="936104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CCED2957-11A9-4347-824A-2B2FED4D579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82583" y="3333260"/>
                <a:ext cx="216024" cy="936104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0814CDF9-1B61-4DBD-A435-70CD58F61C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49169" y="3333260"/>
                <a:ext cx="216024" cy="936104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417DC613-C7A8-4B3F-A792-E8C628C1A2A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58549" y="3725112"/>
                <a:ext cx="978114" cy="1524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24ABACC6-DC37-4410-AA47-AE689046DE83}"/>
                </a:ext>
              </a:extLst>
            </p:cNvPr>
            <p:cNvGrpSpPr/>
            <p:nvPr/>
          </p:nvGrpSpPr>
          <p:grpSpPr>
            <a:xfrm>
              <a:off x="6239222" y="3429000"/>
              <a:ext cx="978114" cy="936104"/>
              <a:chOff x="5758549" y="3333260"/>
              <a:chExt cx="978114" cy="936104"/>
            </a:xfrm>
          </p:grpSpPr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F434020E-4080-42F0-B9DC-2834D9B5E2C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49411" y="3333260"/>
                <a:ext cx="216024" cy="936104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59420791-4D58-467E-AEA7-5E47C96ACAE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15997" y="3333260"/>
                <a:ext cx="216024" cy="936104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74D51FF5-ED85-47E0-8130-8D1B27EA08F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82583" y="3333260"/>
                <a:ext cx="216024" cy="936104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8D5638E9-AD5F-4CA1-925E-6842D5F60E0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49169" y="3333260"/>
                <a:ext cx="216024" cy="936104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FD14FDB7-4B2B-4CB7-9BF0-3855BBE6022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58549" y="3725112"/>
                <a:ext cx="978114" cy="1524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AD286543-1BC2-4D45-BA4E-32CD2B912304}"/>
                </a:ext>
              </a:extLst>
            </p:cNvPr>
            <p:cNvGrpSpPr/>
            <p:nvPr/>
          </p:nvGrpSpPr>
          <p:grpSpPr>
            <a:xfrm>
              <a:off x="8844570" y="3429000"/>
              <a:ext cx="382610" cy="936104"/>
              <a:chOff x="5849411" y="3333260"/>
              <a:chExt cx="382610" cy="936104"/>
            </a:xfrm>
          </p:grpSpPr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2A193C25-587C-407E-8485-17D51457AA3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49411" y="3333260"/>
                <a:ext cx="216024" cy="936104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D2DC701D-8548-40C3-82CC-7DB7ECCDEEE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15997" y="3333260"/>
                <a:ext cx="216024" cy="936104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3" name="Rounded Rectangle 38">
            <a:extLst>
              <a:ext uri="{FF2B5EF4-FFF2-40B4-BE49-F238E27FC236}">
                <a16:creationId xmlns:a16="http://schemas.microsoft.com/office/drawing/2014/main" id="{3E954270-1195-43E2-98EF-E28C4A062BEE}"/>
              </a:ext>
            </a:extLst>
          </p:cNvPr>
          <p:cNvSpPr/>
          <p:nvPr/>
        </p:nvSpPr>
        <p:spPr>
          <a:xfrm>
            <a:off x="4175446" y="1606485"/>
            <a:ext cx="735793" cy="692701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Rounded Rectangle 38">
            <a:extLst>
              <a:ext uri="{FF2B5EF4-FFF2-40B4-BE49-F238E27FC236}">
                <a16:creationId xmlns:a16="http://schemas.microsoft.com/office/drawing/2014/main" id="{64F8F12A-38F0-484B-A377-8DB369E10C4C}"/>
              </a:ext>
            </a:extLst>
          </p:cNvPr>
          <p:cNvSpPr/>
          <p:nvPr/>
        </p:nvSpPr>
        <p:spPr>
          <a:xfrm>
            <a:off x="4175446" y="3672403"/>
            <a:ext cx="735793" cy="692701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Rounded Rectangle 38">
            <a:extLst>
              <a:ext uri="{FF2B5EF4-FFF2-40B4-BE49-F238E27FC236}">
                <a16:creationId xmlns:a16="http://schemas.microsoft.com/office/drawing/2014/main" id="{325DFD1B-8EFB-4C4A-A9C0-5D0689D62F33}"/>
              </a:ext>
            </a:extLst>
          </p:cNvPr>
          <p:cNvSpPr/>
          <p:nvPr/>
        </p:nvSpPr>
        <p:spPr>
          <a:xfrm>
            <a:off x="4175446" y="5811735"/>
            <a:ext cx="735793" cy="692701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Rounded Rectangle 38">
            <a:extLst>
              <a:ext uri="{FF2B5EF4-FFF2-40B4-BE49-F238E27FC236}">
                <a16:creationId xmlns:a16="http://schemas.microsoft.com/office/drawing/2014/main" id="{71C34DC7-B799-46D8-8DC1-4A03E1396EC4}"/>
              </a:ext>
            </a:extLst>
          </p:cNvPr>
          <p:cNvSpPr/>
          <p:nvPr/>
        </p:nvSpPr>
        <p:spPr>
          <a:xfrm>
            <a:off x="10505139" y="1563211"/>
            <a:ext cx="735793" cy="692701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Rounded Rectangle 38">
            <a:extLst>
              <a:ext uri="{FF2B5EF4-FFF2-40B4-BE49-F238E27FC236}">
                <a16:creationId xmlns:a16="http://schemas.microsoft.com/office/drawing/2014/main" id="{7F5D212F-FA52-45EE-AA97-F2D83B99BA4E}"/>
              </a:ext>
            </a:extLst>
          </p:cNvPr>
          <p:cNvSpPr/>
          <p:nvPr/>
        </p:nvSpPr>
        <p:spPr>
          <a:xfrm>
            <a:off x="10505139" y="3629129"/>
            <a:ext cx="735793" cy="692701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Rounded Rectangle 38">
            <a:extLst>
              <a:ext uri="{FF2B5EF4-FFF2-40B4-BE49-F238E27FC236}">
                <a16:creationId xmlns:a16="http://schemas.microsoft.com/office/drawing/2014/main" id="{EC625AA1-BAD6-42A5-BB7F-6CAEADCB5DF7}"/>
              </a:ext>
            </a:extLst>
          </p:cNvPr>
          <p:cNvSpPr/>
          <p:nvPr/>
        </p:nvSpPr>
        <p:spPr>
          <a:xfrm>
            <a:off x="10505139" y="5768461"/>
            <a:ext cx="735793" cy="692701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788FE63-C20E-45DD-A09A-9F7630EBF6BA}"/>
              </a:ext>
            </a:extLst>
          </p:cNvPr>
          <p:cNvSpPr txBox="1"/>
          <p:nvPr/>
        </p:nvSpPr>
        <p:spPr>
          <a:xfrm>
            <a:off x="4320651" y="1640997"/>
            <a:ext cx="41229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FF0000"/>
                </a:solidFill>
              </a:rPr>
              <a:t>4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432ED0B-2DEC-490B-AA2B-F467BD37C9CA}"/>
              </a:ext>
            </a:extLst>
          </p:cNvPr>
          <p:cNvSpPr txBox="1"/>
          <p:nvPr/>
        </p:nvSpPr>
        <p:spPr>
          <a:xfrm>
            <a:off x="4337196" y="3745817"/>
            <a:ext cx="41229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FF0000"/>
                </a:solidFill>
              </a:rPr>
              <a:t>6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E6443D49-3B7A-42DF-A96F-8AB39203EC48}"/>
              </a:ext>
            </a:extLst>
          </p:cNvPr>
          <p:cNvSpPr txBox="1"/>
          <p:nvPr/>
        </p:nvSpPr>
        <p:spPr>
          <a:xfrm>
            <a:off x="4241232" y="5865697"/>
            <a:ext cx="6399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FF0000"/>
                </a:solidFill>
              </a:rPr>
              <a:t>11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286063F6-AB95-43FC-8FDE-BA98ACB59709}"/>
              </a:ext>
            </a:extLst>
          </p:cNvPr>
          <p:cNvSpPr txBox="1"/>
          <p:nvPr/>
        </p:nvSpPr>
        <p:spPr>
          <a:xfrm>
            <a:off x="10553075" y="1620089"/>
            <a:ext cx="6399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FF0000"/>
                </a:solidFill>
              </a:rPr>
              <a:t>10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502C7C8-E20A-439D-8A4C-2D0947C93338}"/>
              </a:ext>
            </a:extLst>
          </p:cNvPr>
          <p:cNvSpPr txBox="1"/>
          <p:nvPr/>
        </p:nvSpPr>
        <p:spPr>
          <a:xfrm>
            <a:off x="10553075" y="3702543"/>
            <a:ext cx="6399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FF0000"/>
                </a:solidFill>
              </a:rPr>
              <a:t>15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A0CA86B-C006-4AF6-8D08-AD07307806F5}"/>
              </a:ext>
            </a:extLst>
          </p:cNvPr>
          <p:cNvSpPr txBox="1"/>
          <p:nvPr/>
        </p:nvSpPr>
        <p:spPr>
          <a:xfrm>
            <a:off x="10553074" y="5822423"/>
            <a:ext cx="6399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FF0000"/>
                </a:solidFill>
              </a:rPr>
              <a:t>17</a:t>
            </a:r>
            <a:endParaRPr lang="en-US" sz="3200" b="1">
              <a:solidFill>
                <a:srgbClr val="FF0000"/>
              </a:solidFill>
            </a:endParaRP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8C8A5858-0953-4430-ABAE-19F4EE24D6C8}"/>
              </a:ext>
            </a:extLst>
          </p:cNvPr>
          <p:cNvGrpSpPr/>
          <p:nvPr/>
        </p:nvGrpSpPr>
        <p:grpSpPr>
          <a:xfrm>
            <a:off x="3087799" y="164071"/>
            <a:ext cx="5608900" cy="646331"/>
            <a:chOff x="3087799" y="164071"/>
            <a:chExt cx="5608900" cy="64633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24CEAA4-F23C-4627-B34B-30EBC81EDC43}"/>
                </a:ext>
              </a:extLst>
            </p:cNvPr>
            <p:cNvSpPr txBox="1"/>
            <p:nvPr/>
          </p:nvSpPr>
          <p:spPr>
            <a:xfrm>
              <a:off x="4286438" y="164071"/>
              <a:ext cx="318548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b="1" u="sng">
                  <a:solidFill>
                    <a:schemeClr val="accent3">
                      <a:lumMod val="50000"/>
                    </a:schemeClr>
                  </a:solidFill>
                </a:rPr>
                <a:t>Củng cố: Số?</a:t>
              </a:r>
              <a:endParaRPr lang="en-US" sz="3600" b="1" u="sng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pic>
          <p:nvPicPr>
            <p:cNvPr id="107" name="Picture 106" descr="A close-up of a key chain&#10;&#10;Description automatically generated with low confidence">
              <a:extLst>
                <a:ext uri="{FF2B5EF4-FFF2-40B4-BE49-F238E27FC236}">
                  <a16:creationId xmlns:a16="http://schemas.microsoft.com/office/drawing/2014/main" id="{4275C654-1F98-404D-B520-5D89ADBE6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408776" y="-112083"/>
              <a:ext cx="556685" cy="1198639"/>
            </a:xfrm>
            <a:prstGeom prst="rect">
              <a:avLst/>
            </a:prstGeom>
          </p:spPr>
        </p:pic>
        <p:pic>
          <p:nvPicPr>
            <p:cNvPr id="108" name="Picture 107" descr="A close-up of a key chain&#10;&#10;Description automatically generated with low confidence">
              <a:extLst>
                <a:ext uri="{FF2B5EF4-FFF2-40B4-BE49-F238E27FC236}">
                  <a16:creationId xmlns:a16="http://schemas.microsoft.com/office/drawing/2014/main" id="{9C3816E3-B98D-4561-AEE7-1BC8CD9BD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7819037" y="-112083"/>
              <a:ext cx="556685" cy="11986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855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20903" y="332656"/>
            <a:ext cx="774860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</a:rPr>
              <a:t>CỦNG CỐ - DẶN </a:t>
            </a:r>
            <a:r>
              <a:rPr lang="en-US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</a:rPr>
              <a:t>DÒ</a:t>
            </a:r>
            <a:endParaRPr lang="en-US" sz="48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65766" y="1481879"/>
            <a:ext cx="9058879" cy="1656184"/>
          </a:xfrm>
        </p:spPr>
        <p:txBody>
          <a:bodyPr>
            <a:normAutofit/>
          </a:bodyPr>
          <a:lstStyle/>
          <a:p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403300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7014" y="2348880"/>
            <a:ext cx="43924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6951" r="52099" b="55250"/>
          <a:stretch/>
        </p:blipFill>
        <p:spPr>
          <a:xfrm>
            <a:off x="2278782" y="2453119"/>
            <a:ext cx="2448272" cy="25922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0" t="19950" r="30700" b="60101"/>
          <a:stretch/>
        </p:blipFill>
        <p:spPr>
          <a:xfrm>
            <a:off x="10631710" y="476672"/>
            <a:ext cx="1224136" cy="13681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01" t="71396" r="6921" b="10895"/>
          <a:stretch/>
        </p:blipFill>
        <p:spPr>
          <a:xfrm>
            <a:off x="9937103" y="5644988"/>
            <a:ext cx="1918743" cy="1214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00" t="33598" r="9700" b="46453"/>
          <a:stretch/>
        </p:blipFill>
        <p:spPr>
          <a:xfrm>
            <a:off x="8399462" y="1844824"/>
            <a:ext cx="1728192" cy="13681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25" t="52379" r="11800" b="31753"/>
          <a:stretch/>
        </p:blipFill>
        <p:spPr>
          <a:xfrm>
            <a:off x="9572796" y="3957157"/>
            <a:ext cx="1404156" cy="1088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1" t="70464" r="53274" b="13668"/>
          <a:stretch/>
        </p:blipFill>
        <p:spPr>
          <a:xfrm>
            <a:off x="9762348" y="2225891"/>
            <a:ext cx="2268252" cy="108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79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11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Tổng hợp ảnh Doremon PNG">
            <a:hlinkClick r:id="rId7" action="ppaction://hlinksldjump"/>
            <a:extLst>
              <a:ext uri="{FF2B5EF4-FFF2-40B4-BE49-F238E27FC236}">
                <a16:creationId xmlns:a16="http://schemas.microsoft.com/office/drawing/2014/main" id="{4241643B-8F17-4847-AF1F-AEA5E8673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85" y="4352511"/>
            <a:ext cx="1541717" cy="221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72">
            <a:extLst>
              <a:ext uri="{FF2B5EF4-FFF2-40B4-BE49-F238E27FC236}">
                <a16:creationId xmlns:a16="http://schemas.microsoft.com/office/drawing/2014/main" id="{F2BAE204-5144-4D51-A603-26DFA4FE54E7}"/>
              </a:ext>
            </a:extLst>
          </p:cNvPr>
          <p:cNvSpPr/>
          <p:nvPr/>
        </p:nvSpPr>
        <p:spPr>
          <a:xfrm>
            <a:off x="1936348" y="438727"/>
            <a:ext cx="8479007" cy="3580396"/>
          </a:xfr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">
            <a:extLst>
              <a:ext uri="{FF2B5EF4-FFF2-40B4-BE49-F238E27FC236}">
                <a16:creationId xmlns:a16="http://schemas.microsoft.com/office/drawing/2014/main" id="{B7A964E8-0089-4D5C-9DA8-11095CF168B2}"/>
              </a:ext>
            </a:extLst>
          </p:cNvPr>
          <p:cNvSpPr/>
          <p:nvPr/>
        </p:nvSpPr>
        <p:spPr>
          <a:xfrm>
            <a:off x="6789701" y="3579971"/>
            <a:ext cx="3252170" cy="1015402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819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">
            <a:extLst>
              <a:ext uri="{FF2B5EF4-FFF2-40B4-BE49-F238E27FC236}">
                <a16:creationId xmlns:a16="http://schemas.microsoft.com/office/drawing/2014/main" id="{3CA4A136-278F-4BA8-A695-3734EC791C60}"/>
              </a:ext>
            </a:extLst>
          </p:cNvPr>
          <p:cNvSpPr/>
          <p:nvPr/>
        </p:nvSpPr>
        <p:spPr>
          <a:xfrm>
            <a:off x="2352624" y="5013176"/>
            <a:ext cx="3258615" cy="1015402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918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B">
            <a:extLst>
              <a:ext uri="{FF2B5EF4-FFF2-40B4-BE49-F238E27FC236}">
                <a16:creationId xmlns:a16="http://schemas.microsoft.com/office/drawing/2014/main" id="{0DC45C06-D773-474E-AC36-22A48A57A04E}"/>
              </a:ext>
            </a:extLst>
          </p:cNvPr>
          <p:cNvSpPr/>
          <p:nvPr/>
        </p:nvSpPr>
        <p:spPr>
          <a:xfrm>
            <a:off x="2260527" y="3615017"/>
            <a:ext cx="3258615" cy="966111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189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D">
            <a:extLst>
              <a:ext uri="{FF2B5EF4-FFF2-40B4-BE49-F238E27FC236}">
                <a16:creationId xmlns:a16="http://schemas.microsoft.com/office/drawing/2014/main" id="{32C9973C-9131-4531-A17B-5E392DCD142E}"/>
              </a:ext>
            </a:extLst>
          </p:cNvPr>
          <p:cNvSpPr/>
          <p:nvPr/>
        </p:nvSpPr>
        <p:spPr>
          <a:xfrm>
            <a:off x="6886749" y="5052625"/>
            <a:ext cx="3210313" cy="979196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891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A950B71-793E-4253-A3B2-452A5170B6C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t="7037" r="48518" b="44074"/>
          <a:stretch/>
        </p:blipFill>
        <p:spPr>
          <a:xfrm>
            <a:off x="9375832" y="3756725"/>
            <a:ext cx="699960" cy="699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zalo: 032 603 0911">
            <a:extLst>
              <a:ext uri="{FF2B5EF4-FFF2-40B4-BE49-F238E27FC236}">
                <a16:creationId xmlns:a16="http://schemas.microsoft.com/office/drawing/2014/main" id="{60425B04-4A42-412C-8AE9-EC0C72225E4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4779476" y="3818763"/>
            <a:ext cx="699960" cy="699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lê huy duẩn">
            <a:extLst>
              <a:ext uri="{FF2B5EF4-FFF2-40B4-BE49-F238E27FC236}">
                <a16:creationId xmlns:a16="http://schemas.microsoft.com/office/drawing/2014/main" id="{CD5A9D6D-FE68-4CC3-A8B8-AF731ED1F64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5049548" y="5228274"/>
            <a:ext cx="699960" cy="699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3421653-08C2-47C0-B3D6-77F5D58EC06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9314854" y="5256962"/>
            <a:ext cx="699960" cy="699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7E5F8BBF-8652-49BC-AAE7-2EF101B1AB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4176373" y="-1899592"/>
            <a:ext cx="609600" cy="609600"/>
          </a:xfrm>
          <a:prstGeom prst="rect">
            <a:avLst/>
          </a:prstGeom>
        </p:spPr>
      </p:pic>
      <p:pic>
        <p:nvPicPr>
          <p:cNvPr id="27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5871BBFF-EA0E-438C-8649-8EB39BA87D4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796009" y="-200576"/>
            <a:ext cx="609600" cy="609600"/>
          </a:xfrm>
          <a:prstGeom prst="rect">
            <a:avLst/>
          </a:prstGeom>
        </p:spPr>
      </p:pic>
      <p:pic>
        <p:nvPicPr>
          <p:cNvPr id="28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501F3420-49B4-46F3-829E-E2702799E8E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948409" y="-47382"/>
            <a:ext cx="609600" cy="609600"/>
          </a:xfrm>
          <a:prstGeom prst="rect">
            <a:avLst/>
          </a:prstGeom>
        </p:spPr>
      </p:pic>
      <p:pic>
        <p:nvPicPr>
          <p:cNvPr id="29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E577DA4C-7773-42B0-BE78-EE21C811251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4100809" y="105018"/>
            <a:ext cx="609600" cy="609600"/>
          </a:xfrm>
          <a:prstGeom prst="rect">
            <a:avLst/>
          </a:prstGeom>
        </p:spPr>
      </p:pic>
      <p:sp>
        <p:nvSpPr>
          <p:cNvPr id="30" name="Flowchart: Terminator 29">
            <a:extLst>
              <a:ext uri="{FF2B5EF4-FFF2-40B4-BE49-F238E27FC236}">
                <a16:creationId xmlns:a16="http://schemas.microsoft.com/office/drawing/2014/main" id="{E6A37ACD-1934-4E8B-A7E9-30A06FE985C1}"/>
              </a:ext>
            </a:extLst>
          </p:cNvPr>
          <p:cNvSpPr/>
          <p:nvPr/>
        </p:nvSpPr>
        <p:spPr>
          <a:xfrm>
            <a:off x="2701493" y="1219274"/>
            <a:ext cx="6787426" cy="1666284"/>
          </a:xfrm>
          <a:prstGeom prst="flowChartTerminator">
            <a:avLst/>
          </a:prstGeom>
          <a:solidFill>
            <a:srgbClr val="FFC6D5"/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4" tIns="60952" rIns="121904" bIns="609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 + 10 + 9 = </a:t>
            </a:r>
            <a:endParaRPr lang="en-US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sai">
            <a:extLst>
              <a:ext uri="{FF2B5EF4-FFF2-40B4-BE49-F238E27FC236}">
                <a16:creationId xmlns:a16="http://schemas.microsoft.com/office/drawing/2014/main" id="{ECDF57B3-74FC-4F0A-AF1B-F8B8B9263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40259" y="2641565"/>
            <a:ext cx="3556396" cy="3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94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448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815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815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815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18" grpId="0" bldLvl="0" animBg="1"/>
      <p:bldP spid="19" grpId="0" bldLvl="0" animBg="1"/>
      <p:bldP spid="20" grpId="0" bldLvl="0" animBg="1"/>
      <p:bldP spid="21" grpId="0" bldLvl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11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>
            <a:hlinkClick r:id="rId7" action="ppaction://hlinksldjump"/>
            <a:extLst>
              <a:ext uri="{FF2B5EF4-FFF2-40B4-BE49-F238E27FC236}">
                <a16:creationId xmlns:a16="http://schemas.microsoft.com/office/drawing/2014/main" id="{4241643B-8F17-4847-AF1F-AEA5E8673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-1" y="4456684"/>
            <a:ext cx="2444266" cy="255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72">
            <a:extLst>
              <a:ext uri="{FF2B5EF4-FFF2-40B4-BE49-F238E27FC236}">
                <a16:creationId xmlns:a16="http://schemas.microsoft.com/office/drawing/2014/main" id="{91F5D42C-81EF-4B8B-85BB-A889E3E18A60}"/>
              </a:ext>
            </a:extLst>
          </p:cNvPr>
          <p:cNvSpPr/>
          <p:nvPr/>
        </p:nvSpPr>
        <p:spPr>
          <a:xfrm>
            <a:off x="1936348" y="438727"/>
            <a:ext cx="8479007" cy="3580396"/>
          </a:xfr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A">
            <a:extLst>
              <a:ext uri="{FF2B5EF4-FFF2-40B4-BE49-F238E27FC236}">
                <a16:creationId xmlns:a16="http://schemas.microsoft.com/office/drawing/2014/main" id="{1AA3698B-3511-48E4-8C76-28CFC7DC64BB}"/>
              </a:ext>
            </a:extLst>
          </p:cNvPr>
          <p:cNvSpPr/>
          <p:nvPr/>
        </p:nvSpPr>
        <p:spPr>
          <a:xfrm>
            <a:off x="2359069" y="5035901"/>
            <a:ext cx="3252170" cy="1015402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110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">
            <a:extLst>
              <a:ext uri="{FF2B5EF4-FFF2-40B4-BE49-F238E27FC236}">
                <a16:creationId xmlns:a16="http://schemas.microsoft.com/office/drawing/2014/main" id="{8BE5EA08-4FBC-454D-8F66-1158DFA158C7}"/>
              </a:ext>
            </a:extLst>
          </p:cNvPr>
          <p:cNvSpPr/>
          <p:nvPr/>
        </p:nvSpPr>
        <p:spPr>
          <a:xfrm>
            <a:off x="6886749" y="3627097"/>
            <a:ext cx="3258615" cy="1015402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100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B">
            <a:extLst>
              <a:ext uri="{FF2B5EF4-FFF2-40B4-BE49-F238E27FC236}">
                <a16:creationId xmlns:a16="http://schemas.microsoft.com/office/drawing/2014/main" id="{CE80611E-7B42-4845-B7CC-F54C534D86F8}"/>
              </a:ext>
            </a:extLst>
          </p:cNvPr>
          <p:cNvSpPr/>
          <p:nvPr/>
        </p:nvSpPr>
        <p:spPr>
          <a:xfrm>
            <a:off x="2260527" y="3615017"/>
            <a:ext cx="3258615" cy="966111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120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D">
            <a:extLst>
              <a:ext uri="{FF2B5EF4-FFF2-40B4-BE49-F238E27FC236}">
                <a16:creationId xmlns:a16="http://schemas.microsoft.com/office/drawing/2014/main" id="{9E81BA5E-3DD6-4F2E-97FC-A2AAD38D4A35}"/>
              </a:ext>
            </a:extLst>
          </p:cNvPr>
          <p:cNvSpPr/>
          <p:nvPr/>
        </p:nvSpPr>
        <p:spPr>
          <a:xfrm>
            <a:off x="6886749" y="5052625"/>
            <a:ext cx="3210313" cy="979196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119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2474B86-760C-4B2F-8983-609FB01E842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t="7037" r="48518" b="44074"/>
          <a:stretch/>
        </p:blipFill>
        <p:spPr>
          <a:xfrm>
            <a:off x="4945200" y="5212655"/>
            <a:ext cx="699960" cy="699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zalo: 032 603 0911">
            <a:extLst>
              <a:ext uri="{FF2B5EF4-FFF2-40B4-BE49-F238E27FC236}">
                <a16:creationId xmlns:a16="http://schemas.microsoft.com/office/drawing/2014/main" id="{D93D9378-290C-439A-B205-21E252C778D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4779476" y="3818763"/>
            <a:ext cx="699960" cy="699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lê huy duẩn">
            <a:extLst>
              <a:ext uri="{FF2B5EF4-FFF2-40B4-BE49-F238E27FC236}">
                <a16:creationId xmlns:a16="http://schemas.microsoft.com/office/drawing/2014/main" id="{7EC4C542-5531-4DE9-B371-A0EC5FE34C5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9583673" y="3842195"/>
            <a:ext cx="699960" cy="699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2F3059D-89E4-4B8A-A049-909ECDC6930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9314854" y="5256962"/>
            <a:ext cx="699960" cy="699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109BE965-4630-4D71-A3DC-7684AEABBB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4176373" y="-1899592"/>
            <a:ext cx="609600" cy="609600"/>
          </a:xfrm>
          <a:prstGeom prst="rect">
            <a:avLst/>
          </a:prstGeom>
        </p:spPr>
      </p:pic>
      <p:pic>
        <p:nvPicPr>
          <p:cNvPr id="28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DEFE7D3B-BEF2-4012-8057-39388B48B3A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796009" y="-200576"/>
            <a:ext cx="609600" cy="609600"/>
          </a:xfrm>
          <a:prstGeom prst="rect">
            <a:avLst/>
          </a:prstGeom>
        </p:spPr>
      </p:pic>
      <p:pic>
        <p:nvPicPr>
          <p:cNvPr id="29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3B64898E-99D9-488F-BE8E-33A27554DA9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948409" y="-47382"/>
            <a:ext cx="609600" cy="609600"/>
          </a:xfrm>
          <a:prstGeom prst="rect">
            <a:avLst/>
          </a:prstGeom>
        </p:spPr>
      </p:pic>
      <p:pic>
        <p:nvPicPr>
          <p:cNvPr id="30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D340BF93-FF89-491F-9527-623265A1544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4100809" y="105018"/>
            <a:ext cx="609600" cy="609600"/>
          </a:xfrm>
          <a:prstGeom prst="rect">
            <a:avLst/>
          </a:prstGeom>
        </p:spPr>
      </p:pic>
      <p:sp>
        <p:nvSpPr>
          <p:cNvPr id="31" name="Flowchart: Terminator 30">
            <a:extLst>
              <a:ext uri="{FF2B5EF4-FFF2-40B4-BE49-F238E27FC236}">
                <a16:creationId xmlns:a16="http://schemas.microsoft.com/office/drawing/2014/main" id="{3BD3CB45-1BD7-4468-8CF7-270FC7F668FA}"/>
              </a:ext>
            </a:extLst>
          </p:cNvPr>
          <p:cNvSpPr/>
          <p:nvPr/>
        </p:nvSpPr>
        <p:spPr>
          <a:xfrm>
            <a:off x="2701493" y="1219274"/>
            <a:ext cx="6787426" cy="1666284"/>
          </a:xfrm>
          <a:prstGeom prst="flowChartTerminator">
            <a:avLst/>
          </a:prstGeom>
          <a:solidFill>
            <a:srgbClr val="FFC6D5"/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4" tIns="60952" rIns="121904" bIns="609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189 - 79</a:t>
            </a:r>
            <a:endParaRPr lang="en-US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sai">
            <a:extLst>
              <a:ext uri="{FF2B5EF4-FFF2-40B4-BE49-F238E27FC236}">
                <a16:creationId xmlns:a16="http://schemas.microsoft.com/office/drawing/2014/main" id="{5B71BA68-7533-48B5-8C3B-4F23606A8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97736" y="2786242"/>
            <a:ext cx="3556396" cy="3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24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448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815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815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815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19" grpId="0" bldLvl="0" animBg="1"/>
      <p:bldP spid="20" grpId="0" bldLvl="0" animBg="1"/>
      <p:bldP spid="21" grpId="0" bldLvl="0" animBg="1"/>
      <p:bldP spid="22" grpId="0" bldLvl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11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>
            <a:hlinkClick r:id="rId7" action="ppaction://hlinksldjump"/>
            <a:extLst>
              <a:ext uri="{FF2B5EF4-FFF2-40B4-BE49-F238E27FC236}">
                <a16:creationId xmlns:a16="http://schemas.microsoft.com/office/drawing/2014/main" id="{4241643B-8F17-4847-AF1F-AEA5E8673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-1" y="3786550"/>
            <a:ext cx="2342339" cy="278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72">
            <a:extLst>
              <a:ext uri="{FF2B5EF4-FFF2-40B4-BE49-F238E27FC236}">
                <a16:creationId xmlns:a16="http://schemas.microsoft.com/office/drawing/2014/main" id="{2F4DAA11-C90F-4EB8-A559-17E492E5B2BE}"/>
              </a:ext>
            </a:extLst>
          </p:cNvPr>
          <p:cNvSpPr/>
          <p:nvPr/>
        </p:nvSpPr>
        <p:spPr>
          <a:xfrm>
            <a:off x="1936348" y="438727"/>
            <a:ext cx="8479007" cy="3580396"/>
          </a:xfr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">
            <a:extLst>
              <a:ext uri="{FF2B5EF4-FFF2-40B4-BE49-F238E27FC236}">
                <a16:creationId xmlns:a16="http://schemas.microsoft.com/office/drawing/2014/main" id="{7C62456C-F999-4A85-9A7C-3B082007CFE1}"/>
              </a:ext>
            </a:extLst>
          </p:cNvPr>
          <p:cNvSpPr/>
          <p:nvPr/>
        </p:nvSpPr>
        <p:spPr>
          <a:xfrm>
            <a:off x="7909279" y="3982948"/>
            <a:ext cx="2532361" cy="1015402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=</a:t>
            </a:r>
          </a:p>
        </p:txBody>
      </p:sp>
      <p:sp>
        <p:nvSpPr>
          <p:cNvPr id="19" name="C">
            <a:extLst>
              <a:ext uri="{FF2B5EF4-FFF2-40B4-BE49-F238E27FC236}">
                <a16:creationId xmlns:a16="http://schemas.microsoft.com/office/drawing/2014/main" id="{F7B43D4F-F4E3-421C-8281-EA0DB141001D}"/>
              </a:ext>
            </a:extLst>
          </p:cNvPr>
          <p:cNvSpPr/>
          <p:nvPr/>
        </p:nvSpPr>
        <p:spPr>
          <a:xfrm>
            <a:off x="5125809" y="3982948"/>
            <a:ext cx="2537380" cy="1015402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&lt;</a:t>
            </a:r>
          </a:p>
        </p:txBody>
      </p:sp>
      <p:sp>
        <p:nvSpPr>
          <p:cNvPr id="20" name="B">
            <a:extLst>
              <a:ext uri="{FF2B5EF4-FFF2-40B4-BE49-F238E27FC236}">
                <a16:creationId xmlns:a16="http://schemas.microsoft.com/office/drawing/2014/main" id="{326F2270-285D-411A-AFEB-6FAD84513B5A}"/>
              </a:ext>
            </a:extLst>
          </p:cNvPr>
          <p:cNvSpPr/>
          <p:nvPr/>
        </p:nvSpPr>
        <p:spPr>
          <a:xfrm>
            <a:off x="2342339" y="4007594"/>
            <a:ext cx="2537380" cy="966111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&gt;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B84BABA-6996-4E72-8F39-5317F955EED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t="7037" r="48518" b="44074"/>
          <a:stretch/>
        </p:blipFill>
        <p:spPr>
          <a:xfrm>
            <a:off x="9553542" y="4140669"/>
            <a:ext cx="699960" cy="699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zalo: 032 603 0911">
            <a:extLst>
              <a:ext uri="{FF2B5EF4-FFF2-40B4-BE49-F238E27FC236}">
                <a16:creationId xmlns:a16="http://schemas.microsoft.com/office/drawing/2014/main" id="{7C276B3A-FF9E-4169-8CFC-C4083D7DA6F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4140053" y="4173559"/>
            <a:ext cx="699960" cy="699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lê huy duẩn">
            <a:extLst>
              <a:ext uri="{FF2B5EF4-FFF2-40B4-BE49-F238E27FC236}">
                <a16:creationId xmlns:a16="http://schemas.microsoft.com/office/drawing/2014/main" id="{8557001E-91DA-4126-B497-C98C52EC2CC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6889706" y="4185089"/>
            <a:ext cx="699960" cy="699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53C42985-D3BE-4910-B8B4-3378FEA21A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4176373" y="-1899592"/>
            <a:ext cx="609600" cy="609600"/>
          </a:xfrm>
          <a:prstGeom prst="rect">
            <a:avLst/>
          </a:prstGeom>
        </p:spPr>
      </p:pic>
      <p:pic>
        <p:nvPicPr>
          <p:cNvPr id="25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080AA2B1-E113-438A-A110-8DFF6655CFD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796009" y="-200576"/>
            <a:ext cx="609600" cy="609600"/>
          </a:xfrm>
          <a:prstGeom prst="rect">
            <a:avLst/>
          </a:prstGeom>
        </p:spPr>
      </p:pic>
      <p:pic>
        <p:nvPicPr>
          <p:cNvPr id="26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739EF6CE-C45C-49B8-9DF7-41593846096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948409" y="-47382"/>
            <a:ext cx="609600" cy="609600"/>
          </a:xfrm>
          <a:prstGeom prst="rect">
            <a:avLst/>
          </a:prstGeom>
        </p:spPr>
      </p:pic>
      <p:pic>
        <p:nvPicPr>
          <p:cNvPr id="27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4F52C708-343D-4CAF-B2F8-0C9739E5F03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4100809" y="105018"/>
            <a:ext cx="609600" cy="609600"/>
          </a:xfrm>
          <a:prstGeom prst="rect">
            <a:avLst/>
          </a:prstGeom>
        </p:spPr>
      </p:pic>
      <p:sp>
        <p:nvSpPr>
          <p:cNvPr id="28" name="Flowchart: Terminator 27">
            <a:extLst>
              <a:ext uri="{FF2B5EF4-FFF2-40B4-BE49-F238E27FC236}">
                <a16:creationId xmlns:a16="http://schemas.microsoft.com/office/drawing/2014/main" id="{81A4D5EA-E219-4CF5-892C-99454CF4BD3D}"/>
              </a:ext>
            </a:extLst>
          </p:cNvPr>
          <p:cNvSpPr/>
          <p:nvPr/>
        </p:nvSpPr>
        <p:spPr>
          <a:xfrm>
            <a:off x="1776645" y="393099"/>
            <a:ext cx="9292866" cy="2461803"/>
          </a:xfrm>
          <a:prstGeom prst="flowChartTerminator">
            <a:avLst/>
          </a:prstGeom>
          <a:solidFill>
            <a:srgbClr val="FFC6D5"/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4" tIns="60952" rIns="121904" bIns="609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(&gt;, &lt;, = )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        200 + 600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sai">
            <a:extLst>
              <a:ext uri="{FF2B5EF4-FFF2-40B4-BE49-F238E27FC236}">
                <a16:creationId xmlns:a16="http://schemas.microsoft.com/office/drawing/2014/main" id="{C20457FF-9CD2-410D-A126-6E4F44DFD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90033" y="2987064"/>
            <a:ext cx="3556396" cy="3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7DEBA09E-DCA0-4BC9-942C-819884E087E6}"/>
              </a:ext>
            </a:extLst>
          </p:cNvPr>
          <p:cNvSpPr/>
          <p:nvPr/>
        </p:nvSpPr>
        <p:spPr>
          <a:xfrm>
            <a:off x="5975971" y="1717661"/>
            <a:ext cx="700502" cy="646331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?</a:t>
            </a:r>
            <a:endParaRPr lang="vi-VN" sz="36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49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815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3448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815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815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8" grpId="0" bldLvl="0" animBg="1"/>
      <p:bldP spid="19" grpId="0" bldLvl="0" animBg="1"/>
      <p:bldP spid="20" grpId="0" bldLvl="0" animBg="1"/>
      <p:bldP spid="28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11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>
            <a:hlinkClick r:id="rId7" action="ppaction://hlinksldjump"/>
            <a:extLst>
              <a:ext uri="{FF2B5EF4-FFF2-40B4-BE49-F238E27FC236}">
                <a16:creationId xmlns:a16="http://schemas.microsoft.com/office/drawing/2014/main" id="{4241643B-8F17-4847-AF1F-AEA5E8673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23354" y="4221088"/>
            <a:ext cx="3193167" cy="255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72">
            <a:extLst>
              <a:ext uri="{FF2B5EF4-FFF2-40B4-BE49-F238E27FC236}">
                <a16:creationId xmlns:a16="http://schemas.microsoft.com/office/drawing/2014/main" id="{4DC193B6-1A4F-4B3B-B8DF-104DA8B50595}"/>
              </a:ext>
            </a:extLst>
          </p:cNvPr>
          <p:cNvSpPr/>
          <p:nvPr/>
        </p:nvSpPr>
        <p:spPr>
          <a:xfrm>
            <a:off x="1936348" y="438727"/>
            <a:ext cx="8479007" cy="3580396"/>
          </a:xfr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">
            <a:extLst>
              <a:ext uri="{FF2B5EF4-FFF2-40B4-BE49-F238E27FC236}">
                <a16:creationId xmlns:a16="http://schemas.microsoft.com/office/drawing/2014/main" id="{4A95EF28-F062-4487-8521-96E17EBA7BC4}"/>
              </a:ext>
            </a:extLst>
          </p:cNvPr>
          <p:cNvSpPr/>
          <p:nvPr/>
        </p:nvSpPr>
        <p:spPr>
          <a:xfrm>
            <a:off x="2352624" y="3532410"/>
            <a:ext cx="3252170" cy="1015402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896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">
            <a:extLst>
              <a:ext uri="{FF2B5EF4-FFF2-40B4-BE49-F238E27FC236}">
                <a16:creationId xmlns:a16="http://schemas.microsoft.com/office/drawing/2014/main" id="{D5AD398C-F806-4EC2-B017-3B3BFC74DDCD}"/>
              </a:ext>
            </a:extLst>
          </p:cNvPr>
          <p:cNvSpPr/>
          <p:nvPr/>
        </p:nvSpPr>
        <p:spPr>
          <a:xfrm>
            <a:off x="2352624" y="5134034"/>
            <a:ext cx="3258615" cy="1015402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879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B">
            <a:extLst>
              <a:ext uri="{FF2B5EF4-FFF2-40B4-BE49-F238E27FC236}">
                <a16:creationId xmlns:a16="http://schemas.microsoft.com/office/drawing/2014/main" id="{9943C081-9790-4EDB-AF99-0B367290D2DD}"/>
              </a:ext>
            </a:extLst>
          </p:cNvPr>
          <p:cNvSpPr/>
          <p:nvPr/>
        </p:nvSpPr>
        <p:spPr>
          <a:xfrm>
            <a:off x="6838447" y="3581701"/>
            <a:ext cx="3258615" cy="966111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885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D">
            <a:extLst>
              <a:ext uri="{FF2B5EF4-FFF2-40B4-BE49-F238E27FC236}">
                <a16:creationId xmlns:a16="http://schemas.microsoft.com/office/drawing/2014/main" id="{865FF150-2EE8-4BD7-9644-8B655913113C}"/>
              </a:ext>
            </a:extLst>
          </p:cNvPr>
          <p:cNvSpPr/>
          <p:nvPr/>
        </p:nvSpPr>
        <p:spPr>
          <a:xfrm>
            <a:off x="6886749" y="5052625"/>
            <a:ext cx="3210313" cy="979196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886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C2745EF-3021-461C-9516-546471BF02A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t="7037" r="48518" b="44074"/>
          <a:stretch/>
        </p:blipFill>
        <p:spPr>
          <a:xfrm>
            <a:off x="4938755" y="3709164"/>
            <a:ext cx="699960" cy="699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zalo: 032 603 0911">
            <a:extLst>
              <a:ext uri="{FF2B5EF4-FFF2-40B4-BE49-F238E27FC236}">
                <a16:creationId xmlns:a16="http://schemas.microsoft.com/office/drawing/2014/main" id="{0D31A866-058D-4140-84AB-C8BBE29CCDB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9357396" y="3785447"/>
            <a:ext cx="699960" cy="699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lê huy duẩn">
            <a:extLst>
              <a:ext uri="{FF2B5EF4-FFF2-40B4-BE49-F238E27FC236}">
                <a16:creationId xmlns:a16="http://schemas.microsoft.com/office/drawing/2014/main" id="{9A4E17C8-84C1-4012-93C8-07C25972930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5049548" y="5349132"/>
            <a:ext cx="699960" cy="699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07AD29E-C6FC-487B-9A68-08B9850198A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9314854" y="5256962"/>
            <a:ext cx="699960" cy="699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062712B0-28F7-47F0-9D3F-20B68DEDF6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4176373" y="-1899592"/>
            <a:ext cx="609600" cy="609600"/>
          </a:xfrm>
          <a:prstGeom prst="rect">
            <a:avLst/>
          </a:prstGeom>
        </p:spPr>
      </p:pic>
      <p:pic>
        <p:nvPicPr>
          <p:cNvPr id="27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5A31FA60-4C14-4F22-88AA-D753609E678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796009" y="-200576"/>
            <a:ext cx="609600" cy="609600"/>
          </a:xfrm>
          <a:prstGeom prst="rect">
            <a:avLst/>
          </a:prstGeom>
        </p:spPr>
      </p:pic>
      <p:pic>
        <p:nvPicPr>
          <p:cNvPr id="28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64BDF457-0A27-44BC-94B9-AD547E1D7FB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948409" y="-47382"/>
            <a:ext cx="609600" cy="609600"/>
          </a:xfrm>
          <a:prstGeom prst="rect">
            <a:avLst/>
          </a:prstGeom>
        </p:spPr>
      </p:pic>
      <p:pic>
        <p:nvPicPr>
          <p:cNvPr id="29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0D3AECAA-3EE6-4A02-9C34-FA3DF98ABC1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4100809" y="105018"/>
            <a:ext cx="609600" cy="609600"/>
          </a:xfrm>
          <a:prstGeom prst="rect">
            <a:avLst/>
          </a:prstGeom>
        </p:spPr>
      </p:pic>
      <p:sp>
        <p:nvSpPr>
          <p:cNvPr id="30" name="Flowchart: Terminator 29">
            <a:extLst>
              <a:ext uri="{FF2B5EF4-FFF2-40B4-BE49-F238E27FC236}">
                <a16:creationId xmlns:a16="http://schemas.microsoft.com/office/drawing/2014/main" id="{6910D15A-C1B5-4DFC-8FF7-130C9A21B800}"/>
              </a:ext>
            </a:extLst>
          </p:cNvPr>
          <p:cNvSpPr/>
          <p:nvPr/>
        </p:nvSpPr>
        <p:spPr>
          <a:xfrm>
            <a:off x="3280057" y="562218"/>
            <a:ext cx="5214383" cy="2461803"/>
          </a:xfrm>
          <a:prstGeom prst="flowChartTerminator">
            <a:avLst/>
          </a:prstGeom>
          <a:solidFill>
            <a:srgbClr val="FFC6D5"/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4" tIns="60952" rIns="121904" bIns="609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pic>
        <p:nvPicPr>
          <p:cNvPr id="31" name="sai">
            <a:extLst>
              <a:ext uri="{FF2B5EF4-FFF2-40B4-BE49-F238E27FC236}">
                <a16:creationId xmlns:a16="http://schemas.microsoft.com/office/drawing/2014/main" id="{4DA7D4E4-DAE0-4595-80F1-918A25E1D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20304" y="2751536"/>
            <a:ext cx="3556396" cy="3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833A504-507D-4622-BAA8-B3FB88A1A357}"/>
                  </a:ext>
                </a:extLst>
              </p:cNvPr>
              <p:cNvSpPr txBox="1"/>
              <p:nvPr/>
            </p:nvSpPr>
            <p:spPr>
              <a:xfrm>
                <a:off x="5507604" y="793707"/>
                <a:ext cx="1784527" cy="226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vi-VN" sz="480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eqArr>
                            <m:eqArrPr>
                              <m:ctrlPr>
                                <a:rPr lang="vi-VN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4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443</m:t>
                              </m:r>
                            </m:e>
                            <m:e>
                              <m:r>
                                <a:rPr lang="en-GB" sz="4800" b="0" i="1" smtClean="0">
                                  <a:latin typeface="Cambria Math" panose="02040503050406030204" pitchFamily="18" charset="0"/>
                                </a:rPr>
                                <m:t> 453</m:t>
                              </m:r>
                            </m:e>
                          </m:eqArr>
                        </m:e>
                      </m:bar>
                    </m:oMath>
                  </m:oMathPara>
                </a14:m>
                <a:endParaRPr lang="en-US" sz="4800" dirty="0"/>
              </a:p>
              <a:p>
                <a:pPr algn="r"/>
                <a:r>
                  <a:rPr lang="en-US" sz="4800" dirty="0"/>
                  <a:t>?</a:t>
                </a:r>
                <a:endParaRPr lang="vi-VN" sz="48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833A504-507D-4622-BAA8-B3FB88A1A3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7604" y="793707"/>
                <a:ext cx="1784527" cy="2261325"/>
              </a:xfrm>
              <a:prstGeom prst="rect">
                <a:avLst/>
              </a:prstGeom>
              <a:blipFill>
                <a:blip r:embed="rId13"/>
                <a:stretch>
                  <a:fillRect r="-15700" b="-12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438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3448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815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815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815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18" grpId="0" bldLvl="0" animBg="1"/>
      <p:bldP spid="19" grpId="0" bldLvl="0" animBg="1"/>
      <p:bldP spid="20" grpId="0" bldLvl="0" animBg="1"/>
      <p:bldP spid="21" grpId="0" bldLvl="0" animBg="1"/>
      <p:bldP spid="30" grpId="0" animBg="1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11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>
            <a:hlinkClick r:id="rId7" action="ppaction://hlinksldjump"/>
            <a:extLst>
              <a:ext uri="{FF2B5EF4-FFF2-40B4-BE49-F238E27FC236}">
                <a16:creationId xmlns:a16="http://schemas.microsoft.com/office/drawing/2014/main" id="{4241643B-8F17-4847-AF1F-AEA5E8673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-520694" y="3313981"/>
            <a:ext cx="2873318" cy="341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72">
            <a:extLst>
              <a:ext uri="{FF2B5EF4-FFF2-40B4-BE49-F238E27FC236}">
                <a16:creationId xmlns:a16="http://schemas.microsoft.com/office/drawing/2014/main" id="{E722581D-FC7B-41DD-871F-27FFE4BB2543}"/>
              </a:ext>
            </a:extLst>
          </p:cNvPr>
          <p:cNvSpPr/>
          <p:nvPr/>
        </p:nvSpPr>
        <p:spPr>
          <a:xfrm>
            <a:off x="1936348" y="438727"/>
            <a:ext cx="8479007" cy="3580396"/>
          </a:xfr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A">
            <a:extLst>
              <a:ext uri="{FF2B5EF4-FFF2-40B4-BE49-F238E27FC236}">
                <a16:creationId xmlns:a16="http://schemas.microsoft.com/office/drawing/2014/main" id="{76BAF1FD-2C23-400C-9760-153D1E82BC3E}"/>
              </a:ext>
            </a:extLst>
          </p:cNvPr>
          <p:cNvSpPr/>
          <p:nvPr/>
        </p:nvSpPr>
        <p:spPr>
          <a:xfrm>
            <a:off x="2352624" y="3532410"/>
            <a:ext cx="3252170" cy="1015402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896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">
            <a:extLst>
              <a:ext uri="{FF2B5EF4-FFF2-40B4-BE49-F238E27FC236}">
                <a16:creationId xmlns:a16="http://schemas.microsoft.com/office/drawing/2014/main" id="{FF55CDC1-A699-45B3-A4B4-2229DAE1B329}"/>
              </a:ext>
            </a:extLst>
          </p:cNvPr>
          <p:cNvSpPr/>
          <p:nvPr/>
        </p:nvSpPr>
        <p:spPr>
          <a:xfrm>
            <a:off x="2352624" y="5134034"/>
            <a:ext cx="3258615" cy="1015402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879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B">
            <a:extLst>
              <a:ext uri="{FF2B5EF4-FFF2-40B4-BE49-F238E27FC236}">
                <a16:creationId xmlns:a16="http://schemas.microsoft.com/office/drawing/2014/main" id="{18D192F3-FFFB-400A-9368-8CCE1D5EB61C}"/>
              </a:ext>
            </a:extLst>
          </p:cNvPr>
          <p:cNvSpPr/>
          <p:nvPr/>
        </p:nvSpPr>
        <p:spPr>
          <a:xfrm>
            <a:off x="6838447" y="3581701"/>
            <a:ext cx="3258615" cy="966111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885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D">
            <a:extLst>
              <a:ext uri="{FF2B5EF4-FFF2-40B4-BE49-F238E27FC236}">
                <a16:creationId xmlns:a16="http://schemas.microsoft.com/office/drawing/2014/main" id="{5719440F-4CC2-4847-99A2-6ACDF6E977C6}"/>
              </a:ext>
            </a:extLst>
          </p:cNvPr>
          <p:cNvSpPr/>
          <p:nvPr/>
        </p:nvSpPr>
        <p:spPr>
          <a:xfrm>
            <a:off x="6886749" y="5052625"/>
            <a:ext cx="3210313" cy="979196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886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AA7E99C8-B0EA-4864-89D1-FEE89B40B27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t="7037" r="48518" b="44074"/>
          <a:stretch/>
        </p:blipFill>
        <p:spPr>
          <a:xfrm>
            <a:off x="4938755" y="3709164"/>
            <a:ext cx="699960" cy="699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zalo: 032 603 0911">
            <a:extLst>
              <a:ext uri="{FF2B5EF4-FFF2-40B4-BE49-F238E27FC236}">
                <a16:creationId xmlns:a16="http://schemas.microsoft.com/office/drawing/2014/main" id="{CB89BC22-FE4A-4289-9733-200338986C9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9357396" y="3785447"/>
            <a:ext cx="699960" cy="699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lê huy duẩn">
            <a:extLst>
              <a:ext uri="{FF2B5EF4-FFF2-40B4-BE49-F238E27FC236}">
                <a16:creationId xmlns:a16="http://schemas.microsoft.com/office/drawing/2014/main" id="{E818CFA9-66E2-4849-939B-76E126839F6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5049548" y="5349132"/>
            <a:ext cx="699960" cy="699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035CF33-EB2F-4D1E-AA92-9B5AB46CC1C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9314854" y="5256962"/>
            <a:ext cx="699960" cy="699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8E2CF7A7-48CE-430B-ADE0-34A6963648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4176373" y="-1899592"/>
            <a:ext cx="609600" cy="609600"/>
          </a:xfrm>
          <a:prstGeom prst="rect">
            <a:avLst/>
          </a:prstGeom>
        </p:spPr>
      </p:pic>
      <p:pic>
        <p:nvPicPr>
          <p:cNvPr id="37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823820D4-CAA1-4073-A4C4-2B138AB16F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796009" y="-200576"/>
            <a:ext cx="609600" cy="609600"/>
          </a:xfrm>
          <a:prstGeom prst="rect">
            <a:avLst/>
          </a:prstGeom>
        </p:spPr>
      </p:pic>
      <p:pic>
        <p:nvPicPr>
          <p:cNvPr id="38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AC8853C4-FF95-4A7C-837C-7AAAEBE00D1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948409" y="-47382"/>
            <a:ext cx="609600" cy="609600"/>
          </a:xfrm>
          <a:prstGeom prst="rect">
            <a:avLst/>
          </a:prstGeom>
        </p:spPr>
      </p:pic>
      <p:pic>
        <p:nvPicPr>
          <p:cNvPr id="39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C37596A1-1420-4639-ADA3-2DA2CBCD793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4100809" y="105018"/>
            <a:ext cx="609600" cy="609600"/>
          </a:xfrm>
          <a:prstGeom prst="rect">
            <a:avLst/>
          </a:prstGeom>
        </p:spPr>
      </p:pic>
      <p:sp>
        <p:nvSpPr>
          <p:cNvPr id="40" name="Flowchart: Terminator 39">
            <a:extLst>
              <a:ext uri="{FF2B5EF4-FFF2-40B4-BE49-F238E27FC236}">
                <a16:creationId xmlns:a16="http://schemas.microsoft.com/office/drawing/2014/main" id="{466DF7E5-781F-4E33-9DDF-E6D801D8C2AC}"/>
              </a:ext>
            </a:extLst>
          </p:cNvPr>
          <p:cNvSpPr/>
          <p:nvPr/>
        </p:nvSpPr>
        <p:spPr>
          <a:xfrm>
            <a:off x="3280057" y="562218"/>
            <a:ext cx="5214383" cy="2461803"/>
          </a:xfrm>
          <a:prstGeom prst="flowChartTerminator">
            <a:avLst/>
          </a:prstGeom>
          <a:solidFill>
            <a:srgbClr val="FFC6D5"/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4" tIns="60952" rIns="121904" bIns="609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pic>
        <p:nvPicPr>
          <p:cNvPr id="41" name="sai">
            <a:extLst>
              <a:ext uri="{FF2B5EF4-FFF2-40B4-BE49-F238E27FC236}">
                <a16:creationId xmlns:a16="http://schemas.microsoft.com/office/drawing/2014/main" id="{F8C5D335-E97B-42B7-8C14-30ABF39D5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20304" y="2751536"/>
            <a:ext cx="3556396" cy="3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1F73E48-946E-4626-B41F-FCA636C5818F}"/>
                  </a:ext>
                </a:extLst>
              </p:cNvPr>
              <p:cNvSpPr txBox="1"/>
              <p:nvPr/>
            </p:nvSpPr>
            <p:spPr>
              <a:xfrm>
                <a:off x="5507604" y="793707"/>
                <a:ext cx="1784527" cy="226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vi-VN" sz="480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eqArr>
                            <m:eqArrPr>
                              <m:ctrlPr>
                                <a:rPr lang="vi-VN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4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443</m:t>
                              </m:r>
                            </m:e>
                            <m:e>
                              <m:r>
                                <a:rPr lang="en-GB" sz="4800" b="0" i="1" smtClean="0">
                                  <a:latin typeface="Cambria Math" panose="02040503050406030204" pitchFamily="18" charset="0"/>
                                </a:rPr>
                                <m:t> 453</m:t>
                              </m:r>
                            </m:e>
                          </m:eqArr>
                        </m:e>
                      </m:bar>
                    </m:oMath>
                  </m:oMathPara>
                </a14:m>
                <a:endParaRPr lang="en-US" sz="4800" dirty="0"/>
              </a:p>
              <a:p>
                <a:pPr algn="r"/>
                <a:r>
                  <a:rPr lang="en-US" sz="4800" dirty="0"/>
                  <a:t>?</a:t>
                </a:r>
                <a:endParaRPr lang="vi-VN" sz="48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1F73E48-946E-4626-B41F-FCA636C58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7604" y="793707"/>
                <a:ext cx="1784527" cy="2261325"/>
              </a:xfrm>
              <a:prstGeom prst="rect">
                <a:avLst/>
              </a:prstGeom>
              <a:blipFill>
                <a:blip r:embed="rId13"/>
                <a:stretch>
                  <a:fillRect r="-15700" b="-12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168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3448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8150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8150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8150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  <p:bldLst>
      <p:bldP spid="28" grpId="0" bldLvl="0" animBg="1"/>
      <p:bldP spid="29" grpId="0" bldLvl="0" animBg="1"/>
      <p:bldP spid="30" grpId="0" bldLvl="0" animBg="1"/>
      <p:bldP spid="31" grpId="0" bldLvl="0" animBg="1"/>
      <p:bldP spid="40" grpId="0" animBg="1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11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>
            <a:hlinkClick r:id="rId7" action="ppaction://hlinksldjump"/>
            <a:extLst>
              <a:ext uri="{FF2B5EF4-FFF2-40B4-BE49-F238E27FC236}">
                <a16:creationId xmlns:a16="http://schemas.microsoft.com/office/drawing/2014/main" id="{4241643B-8F17-4847-AF1F-AEA5E8673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130571" y="3919355"/>
            <a:ext cx="1538167" cy="285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72">
            <a:extLst>
              <a:ext uri="{FF2B5EF4-FFF2-40B4-BE49-F238E27FC236}">
                <a16:creationId xmlns:a16="http://schemas.microsoft.com/office/drawing/2014/main" id="{B2D2BBD3-A00A-48BA-AE2D-1AA4498F8E89}"/>
              </a:ext>
            </a:extLst>
          </p:cNvPr>
          <p:cNvSpPr/>
          <p:nvPr/>
        </p:nvSpPr>
        <p:spPr>
          <a:xfrm>
            <a:off x="1936348" y="438727"/>
            <a:ext cx="8479007" cy="3580396"/>
          </a:xfr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">
            <a:extLst>
              <a:ext uri="{FF2B5EF4-FFF2-40B4-BE49-F238E27FC236}">
                <a16:creationId xmlns:a16="http://schemas.microsoft.com/office/drawing/2014/main" id="{11E42DC2-3F69-4175-B84A-0911EC2D468A}"/>
              </a:ext>
            </a:extLst>
          </p:cNvPr>
          <p:cNvSpPr/>
          <p:nvPr/>
        </p:nvSpPr>
        <p:spPr>
          <a:xfrm>
            <a:off x="6805186" y="5033690"/>
            <a:ext cx="3252170" cy="1015402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90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">
            <a:extLst>
              <a:ext uri="{FF2B5EF4-FFF2-40B4-BE49-F238E27FC236}">
                <a16:creationId xmlns:a16="http://schemas.microsoft.com/office/drawing/2014/main" id="{E81657A4-E872-4BF4-8957-72C521F92B4D}"/>
              </a:ext>
            </a:extLst>
          </p:cNvPr>
          <p:cNvSpPr/>
          <p:nvPr/>
        </p:nvSpPr>
        <p:spPr>
          <a:xfrm>
            <a:off x="2352624" y="5134034"/>
            <a:ext cx="3258615" cy="1015402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60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B">
            <a:extLst>
              <a:ext uri="{FF2B5EF4-FFF2-40B4-BE49-F238E27FC236}">
                <a16:creationId xmlns:a16="http://schemas.microsoft.com/office/drawing/2014/main" id="{EE7CD3C1-9D50-4E72-BF04-C435B44FE022}"/>
              </a:ext>
            </a:extLst>
          </p:cNvPr>
          <p:cNvSpPr/>
          <p:nvPr/>
        </p:nvSpPr>
        <p:spPr>
          <a:xfrm>
            <a:off x="6838447" y="3581701"/>
            <a:ext cx="3258615" cy="966111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80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D">
            <a:extLst>
              <a:ext uri="{FF2B5EF4-FFF2-40B4-BE49-F238E27FC236}">
                <a16:creationId xmlns:a16="http://schemas.microsoft.com/office/drawing/2014/main" id="{C76B7756-1EA5-42C9-B4E8-9487DBD65639}"/>
              </a:ext>
            </a:extLst>
          </p:cNvPr>
          <p:cNvSpPr/>
          <p:nvPr/>
        </p:nvSpPr>
        <p:spPr>
          <a:xfrm>
            <a:off x="2308210" y="3615626"/>
            <a:ext cx="3210313" cy="979196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70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DE33AF5-ADE7-451B-AE3A-FE44D53425C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t="7037" r="48518" b="44074"/>
          <a:stretch/>
        </p:blipFill>
        <p:spPr>
          <a:xfrm>
            <a:off x="9391317" y="5210444"/>
            <a:ext cx="699960" cy="699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zalo: 032 603 0911">
            <a:extLst>
              <a:ext uri="{FF2B5EF4-FFF2-40B4-BE49-F238E27FC236}">
                <a16:creationId xmlns:a16="http://schemas.microsoft.com/office/drawing/2014/main" id="{60B8B320-C557-4EBA-B8BC-99CE7F5DB74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9357396" y="3785447"/>
            <a:ext cx="699960" cy="699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lê huy duẩn">
            <a:extLst>
              <a:ext uri="{FF2B5EF4-FFF2-40B4-BE49-F238E27FC236}">
                <a16:creationId xmlns:a16="http://schemas.microsoft.com/office/drawing/2014/main" id="{607523C6-CCC4-488E-BA29-E98988A7733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5049548" y="5349132"/>
            <a:ext cx="699960" cy="699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AC497F6-E2DE-4B74-84C6-C5D2E2534DB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4736315" y="3819963"/>
            <a:ext cx="699960" cy="699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E325D82-50CE-429B-A2BC-A614DC1EA9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4176373" y="-1899592"/>
            <a:ext cx="609600" cy="609600"/>
          </a:xfrm>
          <a:prstGeom prst="rect">
            <a:avLst/>
          </a:prstGeom>
        </p:spPr>
      </p:pic>
      <p:pic>
        <p:nvPicPr>
          <p:cNvPr id="27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C058BEA9-43FC-4354-AFB6-7C0B178DF6A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796009" y="-200576"/>
            <a:ext cx="609600" cy="609600"/>
          </a:xfrm>
          <a:prstGeom prst="rect">
            <a:avLst/>
          </a:prstGeom>
        </p:spPr>
      </p:pic>
      <p:pic>
        <p:nvPicPr>
          <p:cNvPr id="28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ADFAEAD9-98DB-4371-BE3A-1E6137D73C6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948409" y="-47382"/>
            <a:ext cx="609600" cy="609600"/>
          </a:xfrm>
          <a:prstGeom prst="rect">
            <a:avLst/>
          </a:prstGeom>
        </p:spPr>
      </p:pic>
      <p:pic>
        <p:nvPicPr>
          <p:cNvPr id="29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D68EB161-6A05-4918-AC9F-30C34224324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4100809" y="105018"/>
            <a:ext cx="609600" cy="609600"/>
          </a:xfrm>
          <a:prstGeom prst="rect">
            <a:avLst/>
          </a:prstGeom>
        </p:spPr>
      </p:pic>
      <p:sp>
        <p:nvSpPr>
          <p:cNvPr id="30" name="Flowchart: Terminator 29">
            <a:extLst>
              <a:ext uri="{FF2B5EF4-FFF2-40B4-BE49-F238E27FC236}">
                <a16:creationId xmlns:a16="http://schemas.microsoft.com/office/drawing/2014/main" id="{AC8A3ED5-CC1D-40F7-8345-D7366F6D45B8}"/>
              </a:ext>
            </a:extLst>
          </p:cNvPr>
          <p:cNvSpPr/>
          <p:nvPr/>
        </p:nvSpPr>
        <p:spPr>
          <a:xfrm>
            <a:off x="3280057" y="562218"/>
            <a:ext cx="5214383" cy="2461803"/>
          </a:xfrm>
          <a:prstGeom prst="flowChartTerminator">
            <a:avLst/>
          </a:prstGeom>
          <a:solidFill>
            <a:srgbClr val="FFC6D5"/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4" tIns="60952" rIns="121904" bIns="609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pic>
        <p:nvPicPr>
          <p:cNvPr id="31" name="sai">
            <a:extLst>
              <a:ext uri="{FF2B5EF4-FFF2-40B4-BE49-F238E27FC236}">
                <a16:creationId xmlns:a16="http://schemas.microsoft.com/office/drawing/2014/main" id="{8147C7E8-5B1F-4F09-8098-79D778D60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54869" y="2796517"/>
            <a:ext cx="3556396" cy="3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F59CB4E-EF6B-4685-9E30-8028BFB36C33}"/>
                  </a:ext>
                </a:extLst>
              </p:cNvPr>
              <p:cNvSpPr txBox="1"/>
              <p:nvPr/>
            </p:nvSpPr>
            <p:spPr>
              <a:xfrm>
                <a:off x="5507604" y="793707"/>
                <a:ext cx="1784527" cy="226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vi-VN" sz="480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eqArr>
                            <m:eqArrPr>
                              <m:ctrlPr>
                                <a:rPr lang="vi-VN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4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443</m:t>
                              </m:r>
                            </m:e>
                            <m:e>
                              <m:r>
                                <a:rPr lang="en-GB" sz="4800" b="0" i="1" smtClean="0">
                                  <a:latin typeface="Cambria Math" panose="02040503050406030204" pitchFamily="18" charset="0"/>
                                </a:rPr>
                                <m:t> 353</m:t>
                              </m:r>
                            </m:e>
                          </m:eqArr>
                        </m:e>
                      </m:bar>
                    </m:oMath>
                  </m:oMathPara>
                </a14:m>
                <a:endParaRPr lang="en-US" sz="4800" dirty="0"/>
              </a:p>
              <a:p>
                <a:pPr algn="r"/>
                <a:r>
                  <a:rPr lang="en-US" sz="4800" dirty="0"/>
                  <a:t>?</a:t>
                </a:r>
                <a:endParaRPr lang="vi-VN" sz="48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F59CB4E-EF6B-4685-9E30-8028BFB36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7604" y="793707"/>
                <a:ext cx="1784527" cy="2261325"/>
              </a:xfrm>
              <a:prstGeom prst="rect">
                <a:avLst/>
              </a:prstGeom>
              <a:blipFill>
                <a:blip r:embed="rId13"/>
                <a:stretch>
                  <a:fillRect r="-15700" b="-12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895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3448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815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815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815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18" grpId="0" bldLvl="0" animBg="1"/>
      <p:bldP spid="19" grpId="0" bldLvl="0" animBg="1"/>
      <p:bldP spid="20" grpId="0" bldLvl="0" animBg="1"/>
      <p:bldP spid="21" grpId="0" bldLvl="0" animBg="1"/>
      <p:bldP spid="30" grpId="0" animBg="1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4C3A45-D118-4EFD-B58B-F0CBF02D304C}"/>
              </a:ext>
            </a:extLst>
          </p:cNvPr>
          <p:cNvSpPr txBox="1"/>
          <p:nvPr/>
        </p:nvSpPr>
        <p:spPr>
          <a:xfrm>
            <a:off x="2566814" y="2780928"/>
            <a:ext cx="79819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>
                <a:solidFill>
                  <a:srgbClr val="FF0000"/>
                </a:solidFill>
              </a:rPr>
              <a:t>THU NHẬP – KIỂM ĐẾM</a:t>
            </a:r>
            <a:endParaRPr lang="en-US" sz="5400" b="1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22998" y="3704258"/>
            <a:ext cx="406572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TIẾT 1</a:t>
            </a:r>
            <a:endParaRPr lang="en-US" sz="9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60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288</Words>
  <Application>Microsoft Office PowerPoint</Application>
  <PresentationFormat>Custom</PresentationFormat>
  <Paragraphs>94</Paragraphs>
  <Slides>18</Slides>
  <Notes>2</Notes>
  <HiddenSlides>0</HiddenSlides>
  <MMClips>24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Cambria Math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MinhThangPC.VN</cp:lastModifiedBy>
  <cp:revision>42</cp:revision>
  <dcterms:created xsi:type="dcterms:W3CDTF">2021-08-09T09:02:42Z</dcterms:created>
  <dcterms:modified xsi:type="dcterms:W3CDTF">2023-04-20T05:06:55Z</dcterms:modified>
</cp:coreProperties>
</file>