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5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6"/>
      <p:bold r:id="rId17"/>
      <p:italic r:id="rId18"/>
      <p:boldItalic r:id="rId19"/>
    </p:embeddedFont>
    <p:embeddedFont>
      <p:font typeface="Barlow Medium" panose="020B0604020202020204" pitchFamily="2" charset="0"/>
      <p:regular r:id="rId20"/>
      <p:bold r:id="rId21"/>
      <p:italic r:id="rId22"/>
      <p:boldItalic r:id="rId23"/>
    </p:embeddedFont>
    <p:embeddedFont>
      <p:font typeface="Lobster" panose="00000500000000000000" pitchFamily="2" charset="0"/>
      <p:regular r:id="rId24"/>
    </p:embeddedFont>
    <p:embeddedFont>
      <p:font typeface="Ranchers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C93819-5422-4386-810D-37AE367DE18E}">
  <a:tblStyle styleId="{56C93819-5422-4386-810D-37AE367DE1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277" autoAdjust="0"/>
  </p:normalViewPr>
  <p:slideViewPr>
    <p:cSldViewPr snapToGrid="0">
      <p:cViewPr varScale="1">
        <p:scale>
          <a:sx n="101" d="100"/>
          <a:sy n="101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13b965346b2_0_4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13b965346b2_0_4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13b965346b2_0_5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9" name="Google Shape;1179;g13b965346b2_0_5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b965346b2_0_5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b965346b2_0_5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13b965346b2_0_8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13b965346b2_0_8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bc263f5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bc263f5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3a344ff8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3a344ff8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5" name="Google Shape;3555;g13b965346b2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6" name="Google Shape;3556;g13b965346b2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13a344ff8a5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3" name="Google Shape;713;g13a344ff8a5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1bc263f502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1bc263f502_0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13b965346b2_0_4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13b965346b2_0_4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13b965346b2_0_4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13b965346b2_0_4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13b965346b2_0_4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13b965346b2_0_4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10" name="Google Shape;10;p2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" name="Google Shape;43;p2"/>
          <p:cNvSpPr txBox="1">
            <a:spLocks noGrp="1"/>
          </p:cNvSpPr>
          <p:nvPr>
            <p:ph type="ctrTitle"/>
          </p:nvPr>
        </p:nvSpPr>
        <p:spPr>
          <a:xfrm>
            <a:off x="2131652" y="1061525"/>
            <a:ext cx="48807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" name="Google Shape;44;p2"/>
          <p:cNvSpPr txBox="1">
            <a:spLocks noGrp="1"/>
          </p:cNvSpPr>
          <p:nvPr>
            <p:ph type="subTitle" idx="1"/>
          </p:nvPr>
        </p:nvSpPr>
        <p:spPr>
          <a:xfrm>
            <a:off x="2131648" y="3620300"/>
            <a:ext cx="48807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3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357" name="Google Shape;357;p13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3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3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3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3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3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13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13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13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13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13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13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13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13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13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3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3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3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3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3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3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3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3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3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3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3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3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3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3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3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0" name="Google Shape;390;p13"/>
          <p:cNvSpPr/>
          <p:nvPr/>
        </p:nvSpPr>
        <p:spPr>
          <a:xfrm>
            <a:off x="253175" y="211550"/>
            <a:ext cx="8626200" cy="4721400"/>
          </a:xfrm>
          <a:prstGeom prst="roundRect">
            <a:avLst>
              <a:gd name="adj" fmla="val 37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8572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2"/>
          </p:nvPr>
        </p:nvSpPr>
        <p:spPr>
          <a:xfrm>
            <a:off x="973525" y="2126600"/>
            <a:ext cx="263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3" name="Google Shape;393;p13"/>
          <p:cNvSpPr txBox="1">
            <a:spLocks noGrp="1"/>
          </p:cNvSpPr>
          <p:nvPr>
            <p:ph type="subTitle" idx="1"/>
          </p:nvPr>
        </p:nvSpPr>
        <p:spPr>
          <a:xfrm>
            <a:off x="973525" y="2556150"/>
            <a:ext cx="2637000" cy="10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7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4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396" name="Google Shape;396;p14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4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4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4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4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4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14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14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14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14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14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14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4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4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4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4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4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4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4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4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4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4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4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4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4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4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4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4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4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4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9" name="Google Shape;429;p14"/>
          <p:cNvSpPr/>
          <p:nvPr/>
        </p:nvSpPr>
        <p:spPr>
          <a:xfrm>
            <a:off x="1615825" y="663225"/>
            <a:ext cx="5912400" cy="3873600"/>
          </a:xfrm>
          <a:prstGeom prst="roundRect">
            <a:avLst>
              <a:gd name="adj" fmla="val 1274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14287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2730475" y="718175"/>
            <a:ext cx="3759000" cy="9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title" idx="2"/>
          </p:nvPr>
        </p:nvSpPr>
        <p:spPr>
          <a:xfrm>
            <a:off x="2731624" y="1590800"/>
            <a:ext cx="3757800" cy="13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2" name="Google Shape;432;p14"/>
          <p:cNvSpPr txBox="1"/>
          <p:nvPr/>
        </p:nvSpPr>
        <p:spPr>
          <a:xfrm>
            <a:off x="2101998" y="3592300"/>
            <a:ext cx="501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2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oogle Shape;434;p15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435" name="Google Shape;435;p15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5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5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5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5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5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5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5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5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5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5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5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5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5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5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5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5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5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5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5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5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5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5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5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5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5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5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5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5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5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8" name="Google Shape;468;p15"/>
          <p:cNvSpPr/>
          <p:nvPr/>
        </p:nvSpPr>
        <p:spPr>
          <a:xfrm>
            <a:off x="253175" y="211550"/>
            <a:ext cx="8626200" cy="4721400"/>
          </a:xfrm>
          <a:prstGeom prst="roundRect">
            <a:avLst>
              <a:gd name="adj" fmla="val 37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8572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16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471" name="Google Shape;471;p16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6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6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6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6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6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6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6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6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6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6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6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6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6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6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6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6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6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6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6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6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6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6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6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6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6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6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6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6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6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47" name="Google Shape;47;p3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Google Shape;56;p3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" name="Google Shape;80;p3"/>
          <p:cNvSpPr/>
          <p:nvPr/>
        </p:nvSpPr>
        <p:spPr>
          <a:xfrm>
            <a:off x="253175" y="211550"/>
            <a:ext cx="8626200" cy="4721400"/>
          </a:xfrm>
          <a:prstGeom prst="roundRect">
            <a:avLst>
              <a:gd name="adj" fmla="val 37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8572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713400" y="2216763"/>
            <a:ext cx="40932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title" idx="2" hasCustomPrompt="1"/>
          </p:nvPr>
        </p:nvSpPr>
        <p:spPr>
          <a:xfrm>
            <a:off x="713400" y="1363238"/>
            <a:ext cx="1248300" cy="91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713388" y="3066863"/>
            <a:ext cx="3308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86" name="Google Shape;86;p4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4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4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4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4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4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4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4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4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4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4"/>
          <p:cNvSpPr/>
          <p:nvPr/>
        </p:nvSpPr>
        <p:spPr>
          <a:xfrm>
            <a:off x="253175" y="211550"/>
            <a:ext cx="8626200" cy="4721400"/>
          </a:xfrm>
          <a:prstGeom prst="roundRect">
            <a:avLst>
              <a:gd name="adj" fmla="val 37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8572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6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165" name="Google Shape;165;p6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6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6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6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4" name="Google Shape;174;p6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6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6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6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6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6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6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6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6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6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6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6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6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6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6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6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6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6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6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6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6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98" name="Google Shape;198;p6"/>
          <p:cNvSpPr/>
          <p:nvPr/>
        </p:nvSpPr>
        <p:spPr>
          <a:xfrm>
            <a:off x="253175" y="211550"/>
            <a:ext cx="8626200" cy="4721400"/>
          </a:xfrm>
          <a:prstGeom prst="roundRect">
            <a:avLst>
              <a:gd name="adj" fmla="val 37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8572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7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202" name="Google Shape;202;p7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7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7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7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7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7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7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7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7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7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7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7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7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7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7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7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7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7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7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7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7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7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7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7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7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7"/>
          <p:cNvSpPr/>
          <p:nvPr/>
        </p:nvSpPr>
        <p:spPr>
          <a:xfrm>
            <a:off x="253175" y="211550"/>
            <a:ext cx="8626200" cy="4721400"/>
          </a:xfrm>
          <a:prstGeom prst="roundRect">
            <a:avLst>
              <a:gd name="adj" fmla="val 37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8572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1714800" y="1166225"/>
            <a:ext cx="5714400" cy="7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1"/>
          </p:nvPr>
        </p:nvSpPr>
        <p:spPr>
          <a:xfrm>
            <a:off x="1714800" y="1873675"/>
            <a:ext cx="5714400" cy="21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spcBef>
                <a:spcPts val="0"/>
              </a:spcBef>
              <a:spcAft>
                <a:spcPts val="0"/>
              </a:spcAft>
              <a:buSzPts val="1000"/>
              <a:buFont typeface="Open Sans Mediu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8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240" name="Google Shape;240;p8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8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8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8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8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8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8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8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8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8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8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8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8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8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8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8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8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8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8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8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8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8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8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8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8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8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8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8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8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8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8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8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8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3" name="Google Shape;273;p8"/>
          <p:cNvSpPr/>
          <p:nvPr/>
        </p:nvSpPr>
        <p:spPr>
          <a:xfrm>
            <a:off x="253175" y="211550"/>
            <a:ext cx="8626200" cy="4721400"/>
          </a:xfrm>
          <a:prstGeom prst="roundRect">
            <a:avLst>
              <a:gd name="adj" fmla="val 37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8572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2324000" y="1555800"/>
            <a:ext cx="44961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9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277" name="Google Shape;277;p9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9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9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9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9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9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9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9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9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9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9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9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9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9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9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9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9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9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9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9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9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9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9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9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9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9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9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9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9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9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9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9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9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0" name="Google Shape;310;p9"/>
          <p:cNvSpPr/>
          <p:nvPr/>
        </p:nvSpPr>
        <p:spPr>
          <a:xfrm>
            <a:off x="253175" y="211550"/>
            <a:ext cx="8626200" cy="4721400"/>
          </a:xfrm>
          <a:prstGeom prst="roundRect">
            <a:avLst>
              <a:gd name="adj" fmla="val 37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8572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title"/>
          </p:nvPr>
        </p:nvSpPr>
        <p:spPr>
          <a:xfrm>
            <a:off x="1912050" y="1371150"/>
            <a:ext cx="53199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subTitle" idx="1"/>
          </p:nvPr>
        </p:nvSpPr>
        <p:spPr>
          <a:xfrm>
            <a:off x="1912050" y="2202450"/>
            <a:ext cx="53199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"/>
          <p:cNvSpPr txBox="1">
            <a:spLocks noGrp="1"/>
          </p:cNvSpPr>
          <p:nvPr>
            <p:ph type="title"/>
          </p:nvPr>
        </p:nvSpPr>
        <p:spPr>
          <a:xfrm>
            <a:off x="1051475" y="3387650"/>
            <a:ext cx="30477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11"/>
          <p:cNvGrpSpPr/>
          <p:nvPr/>
        </p:nvGrpSpPr>
        <p:grpSpPr>
          <a:xfrm>
            <a:off x="-144978" y="-28224"/>
            <a:ext cx="9433956" cy="5200023"/>
            <a:chOff x="-258528" y="-28225"/>
            <a:chExt cx="9433956" cy="5221430"/>
          </a:xfrm>
        </p:grpSpPr>
        <p:cxnSp>
          <p:nvCxnSpPr>
            <p:cNvPr id="317" name="Google Shape;317;p11"/>
            <p:cNvCxnSpPr/>
            <p:nvPr/>
          </p:nvCxnSpPr>
          <p:spPr>
            <a:xfrm flipH="1">
              <a:off x="-177350" y="-28225"/>
              <a:ext cx="120900" cy="540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1"/>
            <p:cNvCxnSpPr/>
            <p:nvPr/>
          </p:nvCxnSpPr>
          <p:spPr>
            <a:xfrm flipH="1">
              <a:off x="-161409" y="-28225"/>
              <a:ext cx="423300" cy="191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1"/>
            <p:cNvCxnSpPr/>
            <p:nvPr/>
          </p:nvCxnSpPr>
          <p:spPr>
            <a:xfrm flipH="1">
              <a:off x="-153569" y="-28225"/>
              <a:ext cx="733800" cy="3313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 flipH="1">
              <a:off x="-2585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 flipH="1">
              <a:off x="5981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 flipH="1">
              <a:off x="37815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1"/>
            <p:cNvCxnSpPr/>
            <p:nvPr/>
          </p:nvCxnSpPr>
          <p:spPr>
            <a:xfrm flipH="1">
              <a:off x="69649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1"/>
            <p:cNvCxnSpPr/>
            <p:nvPr/>
          </p:nvCxnSpPr>
          <p:spPr>
            <a:xfrm flipH="1">
              <a:off x="101483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1"/>
            <p:cNvCxnSpPr/>
            <p:nvPr/>
          </p:nvCxnSpPr>
          <p:spPr>
            <a:xfrm flipH="1">
              <a:off x="133317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1"/>
            <p:cNvCxnSpPr/>
            <p:nvPr/>
          </p:nvCxnSpPr>
          <p:spPr>
            <a:xfrm flipH="1">
              <a:off x="165151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1"/>
            <p:cNvCxnSpPr/>
            <p:nvPr/>
          </p:nvCxnSpPr>
          <p:spPr>
            <a:xfrm flipH="1">
              <a:off x="196985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1"/>
            <p:cNvCxnSpPr/>
            <p:nvPr/>
          </p:nvCxnSpPr>
          <p:spPr>
            <a:xfrm flipH="1">
              <a:off x="228819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1"/>
            <p:cNvCxnSpPr/>
            <p:nvPr/>
          </p:nvCxnSpPr>
          <p:spPr>
            <a:xfrm flipH="1">
              <a:off x="260653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1"/>
            <p:cNvCxnSpPr/>
            <p:nvPr/>
          </p:nvCxnSpPr>
          <p:spPr>
            <a:xfrm flipH="1">
              <a:off x="292487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1"/>
            <p:cNvCxnSpPr/>
            <p:nvPr/>
          </p:nvCxnSpPr>
          <p:spPr>
            <a:xfrm flipH="1">
              <a:off x="324321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1"/>
            <p:cNvCxnSpPr/>
            <p:nvPr/>
          </p:nvCxnSpPr>
          <p:spPr>
            <a:xfrm flipH="1">
              <a:off x="3561559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1"/>
            <p:cNvCxnSpPr/>
            <p:nvPr/>
          </p:nvCxnSpPr>
          <p:spPr>
            <a:xfrm flipH="1">
              <a:off x="3879900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1"/>
            <p:cNvCxnSpPr/>
            <p:nvPr/>
          </p:nvCxnSpPr>
          <p:spPr>
            <a:xfrm flipH="1">
              <a:off x="419824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1"/>
            <p:cNvCxnSpPr/>
            <p:nvPr/>
          </p:nvCxnSpPr>
          <p:spPr>
            <a:xfrm flipH="1">
              <a:off x="4516581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1"/>
            <p:cNvCxnSpPr/>
            <p:nvPr/>
          </p:nvCxnSpPr>
          <p:spPr>
            <a:xfrm flipH="1">
              <a:off x="4834922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1"/>
            <p:cNvCxnSpPr/>
            <p:nvPr/>
          </p:nvCxnSpPr>
          <p:spPr>
            <a:xfrm flipH="1">
              <a:off x="515326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1"/>
            <p:cNvCxnSpPr/>
            <p:nvPr/>
          </p:nvCxnSpPr>
          <p:spPr>
            <a:xfrm flipH="1">
              <a:off x="5471603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1"/>
            <p:cNvCxnSpPr/>
            <p:nvPr/>
          </p:nvCxnSpPr>
          <p:spPr>
            <a:xfrm flipH="1">
              <a:off x="578994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1"/>
            <p:cNvCxnSpPr/>
            <p:nvPr/>
          </p:nvCxnSpPr>
          <p:spPr>
            <a:xfrm flipH="1">
              <a:off x="6108284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1"/>
            <p:cNvCxnSpPr/>
            <p:nvPr/>
          </p:nvCxnSpPr>
          <p:spPr>
            <a:xfrm flipH="1">
              <a:off x="6426625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1"/>
            <p:cNvCxnSpPr/>
            <p:nvPr/>
          </p:nvCxnSpPr>
          <p:spPr>
            <a:xfrm flipH="1">
              <a:off x="674496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1"/>
            <p:cNvCxnSpPr/>
            <p:nvPr/>
          </p:nvCxnSpPr>
          <p:spPr>
            <a:xfrm flipH="1">
              <a:off x="7063306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1"/>
            <p:cNvCxnSpPr/>
            <p:nvPr/>
          </p:nvCxnSpPr>
          <p:spPr>
            <a:xfrm flipH="1">
              <a:off x="7381647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1"/>
            <p:cNvCxnSpPr/>
            <p:nvPr/>
          </p:nvCxnSpPr>
          <p:spPr>
            <a:xfrm flipH="1">
              <a:off x="769998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1"/>
            <p:cNvCxnSpPr/>
            <p:nvPr/>
          </p:nvCxnSpPr>
          <p:spPr>
            <a:xfrm flipH="1">
              <a:off x="8018328" y="-28225"/>
              <a:ext cx="1157100" cy="5221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11"/>
            <p:cNvCxnSpPr/>
            <p:nvPr/>
          </p:nvCxnSpPr>
          <p:spPr>
            <a:xfrm flipH="1">
              <a:off x="8336675" y="1930982"/>
              <a:ext cx="725700" cy="3262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11"/>
            <p:cNvCxnSpPr/>
            <p:nvPr/>
          </p:nvCxnSpPr>
          <p:spPr>
            <a:xfrm flipH="1">
              <a:off x="8654900" y="3236936"/>
              <a:ext cx="431400" cy="1956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1"/>
            <p:cNvCxnSpPr/>
            <p:nvPr/>
          </p:nvCxnSpPr>
          <p:spPr>
            <a:xfrm flipH="1">
              <a:off x="8973200" y="4711105"/>
              <a:ext cx="113100" cy="482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0" name="Google Shape;350;p11"/>
          <p:cNvSpPr/>
          <p:nvPr/>
        </p:nvSpPr>
        <p:spPr>
          <a:xfrm>
            <a:off x="253175" y="211550"/>
            <a:ext cx="8626200" cy="4721400"/>
          </a:xfrm>
          <a:prstGeom prst="roundRect">
            <a:avLst>
              <a:gd name="adj" fmla="val 3764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8572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1"/>
          <p:cNvSpPr txBox="1">
            <a:spLocks noGrp="1"/>
          </p:cNvSpPr>
          <p:nvPr>
            <p:ph type="title" hasCustomPrompt="1"/>
          </p:nvPr>
        </p:nvSpPr>
        <p:spPr>
          <a:xfrm>
            <a:off x="1912062" y="1359150"/>
            <a:ext cx="5319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2" name="Google Shape;352;p11"/>
          <p:cNvSpPr txBox="1">
            <a:spLocks noGrp="1"/>
          </p:cNvSpPr>
          <p:nvPr>
            <p:ph type="subTitle" idx="1"/>
          </p:nvPr>
        </p:nvSpPr>
        <p:spPr>
          <a:xfrm>
            <a:off x="1912038" y="3322650"/>
            <a:ext cx="53199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None/>
              <a:defRPr sz="3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None/>
              <a:defRPr sz="3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None/>
              <a:defRPr sz="3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None/>
              <a:defRPr sz="3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None/>
              <a:defRPr sz="3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None/>
              <a:defRPr sz="3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None/>
              <a:defRPr sz="3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None/>
              <a:defRPr sz="3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"/>
              <a:buNone/>
              <a:defRPr sz="3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●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○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Medium"/>
              <a:buChar char="■"/>
              <a:defRPr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"/>
          <p:cNvSpPr/>
          <p:nvPr/>
        </p:nvSpPr>
        <p:spPr>
          <a:xfrm>
            <a:off x="1615825" y="663225"/>
            <a:ext cx="5912400" cy="3873600"/>
          </a:xfrm>
          <a:prstGeom prst="roundRect">
            <a:avLst>
              <a:gd name="adj" fmla="val 1274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  <a:effectLst>
            <a:outerShdw dist="142875" dir="2820000" algn="bl" rotWithShape="0">
              <a:schemeClr val="dk1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7" name="Google Shape;517;p20"/>
          <p:cNvGrpSpPr/>
          <p:nvPr/>
        </p:nvGrpSpPr>
        <p:grpSpPr>
          <a:xfrm rot="603874">
            <a:off x="7562329" y="1041977"/>
            <a:ext cx="1077504" cy="1512931"/>
            <a:chOff x="7462761" y="1061568"/>
            <a:chExt cx="1208615" cy="1697214"/>
          </a:xfrm>
        </p:grpSpPr>
        <p:grpSp>
          <p:nvGrpSpPr>
            <p:cNvPr id="518" name="Google Shape;518;p20"/>
            <p:cNvGrpSpPr/>
            <p:nvPr/>
          </p:nvGrpSpPr>
          <p:grpSpPr>
            <a:xfrm>
              <a:off x="7462761" y="1061568"/>
              <a:ext cx="1208615" cy="1697214"/>
              <a:chOff x="7496750" y="2523875"/>
              <a:chExt cx="1338000" cy="1926900"/>
            </a:xfrm>
          </p:grpSpPr>
          <p:sp>
            <p:nvSpPr>
              <p:cNvPr id="519" name="Google Shape;519;p20"/>
              <p:cNvSpPr/>
              <p:nvPr/>
            </p:nvSpPr>
            <p:spPr>
              <a:xfrm>
                <a:off x="7496750" y="2523875"/>
                <a:ext cx="1338000" cy="192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288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0"/>
              <p:cNvSpPr/>
              <p:nvPr/>
            </p:nvSpPr>
            <p:spPr>
              <a:xfrm>
                <a:off x="7496750" y="2523875"/>
                <a:ext cx="1338000" cy="192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20"/>
            <p:cNvGrpSpPr/>
            <p:nvPr/>
          </p:nvGrpSpPr>
          <p:grpSpPr>
            <a:xfrm>
              <a:off x="7633041" y="1561603"/>
              <a:ext cx="867864" cy="866406"/>
              <a:chOff x="728519" y="1647105"/>
              <a:chExt cx="411505" cy="410814"/>
            </a:xfrm>
          </p:grpSpPr>
          <p:sp>
            <p:nvSpPr>
              <p:cNvPr id="522" name="Google Shape;522;p20"/>
              <p:cNvSpPr/>
              <p:nvPr/>
            </p:nvSpPr>
            <p:spPr>
              <a:xfrm>
                <a:off x="734805" y="1738404"/>
                <a:ext cx="351143" cy="138364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4204" extrusionOk="0">
                    <a:moveTo>
                      <a:pt x="488" y="1"/>
                    </a:moveTo>
                    <a:cubicBezTo>
                      <a:pt x="214" y="1"/>
                      <a:pt x="0" y="227"/>
                      <a:pt x="0" y="489"/>
                    </a:cubicBezTo>
                    <a:lnTo>
                      <a:pt x="0" y="2763"/>
                    </a:lnTo>
                    <a:cubicBezTo>
                      <a:pt x="0" y="3037"/>
                      <a:pt x="214" y="3251"/>
                      <a:pt x="488" y="3251"/>
                    </a:cubicBezTo>
                    <a:lnTo>
                      <a:pt x="2584" y="3251"/>
                    </a:lnTo>
                    <a:lnTo>
                      <a:pt x="2584" y="4204"/>
                    </a:lnTo>
                    <a:lnTo>
                      <a:pt x="3548" y="3251"/>
                    </a:lnTo>
                    <a:lnTo>
                      <a:pt x="10180" y="3251"/>
                    </a:lnTo>
                    <a:cubicBezTo>
                      <a:pt x="10454" y="3251"/>
                      <a:pt x="10668" y="3037"/>
                      <a:pt x="10668" y="2763"/>
                    </a:cubicBezTo>
                    <a:lnTo>
                      <a:pt x="106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0"/>
              <p:cNvSpPr/>
              <p:nvPr/>
            </p:nvSpPr>
            <p:spPr>
              <a:xfrm>
                <a:off x="782594" y="1652997"/>
                <a:ext cx="351143" cy="138364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4204" extrusionOk="0">
                    <a:moveTo>
                      <a:pt x="489" y="0"/>
                    </a:moveTo>
                    <a:cubicBezTo>
                      <a:pt x="215" y="0"/>
                      <a:pt x="1" y="215"/>
                      <a:pt x="1" y="489"/>
                    </a:cubicBezTo>
                    <a:lnTo>
                      <a:pt x="1" y="2763"/>
                    </a:lnTo>
                    <a:cubicBezTo>
                      <a:pt x="1" y="3036"/>
                      <a:pt x="215" y="3251"/>
                      <a:pt x="489" y="3251"/>
                    </a:cubicBezTo>
                    <a:lnTo>
                      <a:pt x="7121" y="3251"/>
                    </a:lnTo>
                    <a:lnTo>
                      <a:pt x="8085" y="4203"/>
                    </a:lnTo>
                    <a:lnTo>
                      <a:pt x="8085" y="3251"/>
                    </a:lnTo>
                    <a:lnTo>
                      <a:pt x="10181" y="3251"/>
                    </a:lnTo>
                    <a:cubicBezTo>
                      <a:pt x="10454" y="3251"/>
                      <a:pt x="10669" y="3025"/>
                      <a:pt x="10669" y="2763"/>
                    </a:cubicBezTo>
                    <a:lnTo>
                      <a:pt x="10669" y="489"/>
                    </a:lnTo>
                    <a:cubicBezTo>
                      <a:pt x="10669" y="215"/>
                      <a:pt x="10454" y="0"/>
                      <a:pt x="10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0"/>
              <p:cNvSpPr/>
              <p:nvPr/>
            </p:nvSpPr>
            <p:spPr>
              <a:xfrm>
                <a:off x="782594" y="1913598"/>
                <a:ext cx="351143" cy="138331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4203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88"/>
                    </a:cubicBezTo>
                    <a:lnTo>
                      <a:pt x="1" y="2762"/>
                    </a:lnTo>
                    <a:cubicBezTo>
                      <a:pt x="1" y="3024"/>
                      <a:pt x="215" y="3250"/>
                      <a:pt x="489" y="3250"/>
                    </a:cubicBezTo>
                    <a:lnTo>
                      <a:pt x="4882" y="3250"/>
                    </a:lnTo>
                    <a:lnTo>
                      <a:pt x="5359" y="4203"/>
                    </a:lnTo>
                    <a:lnTo>
                      <a:pt x="5835" y="3250"/>
                    </a:lnTo>
                    <a:lnTo>
                      <a:pt x="10181" y="3250"/>
                    </a:lnTo>
                    <a:cubicBezTo>
                      <a:pt x="10454" y="3250"/>
                      <a:pt x="10669" y="3024"/>
                      <a:pt x="10669" y="2762"/>
                    </a:cubicBezTo>
                    <a:lnTo>
                      <a:pt x="10669" y="488"/>
                    </a:lnTo>
                    <a:cubicBezTo>
                      <a:pt x="10669" y="214"/>
                      <a:pt x="10454" y="0"/>
                      <a:pt x="10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0"/>
              <p:cNvSpPr/>
              <p:nvPr/>
            </p:nvSpPr>
            <p:spPr>
              <a:xfrm>
                <a:off x="943273" y="2020563"/>
                <a:ext cx="31366" cy="3136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0" y="0"/>
                    </a:moveTo>
                    <a:lnTo>
                      <a:pt x="477" y="953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0"/>
              <p:cNvSpPr/>
              <p:nvPr/>
            </p:nvSpPr>
            <p:spPr>
              <a:xfrm>
                <a:off x="860959" y="1957075"/>
                <a:ext cx="25902" cy="2590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87" extrusionOk="0">
                    <a:moveTo>
                      <a:pt x="394" y="1"/>
                    </a:moveTo>
                    <a:cubicBezTo>
                      <a:pt x="180" y="1"/>
                      <a:pt x="1" y="179"/>
                      <a:pt x="1" y="394"/>
                    </a:cubicBezTo>
                    <a:cubicBezTo>
                      <a:pt x="1" y="608"/>
                      <a:pt x="180" y="786"/>
                      <a:pt x="394" y="786"/>
                    </a:cubicBezTo>
                    <a:cubicBezTo>
                      <a:pt x="608" y="786"/>
                      <a:pt x="787" y="608"/>
                      <a:pt x="787" y="394"/>
                    </a:cubicBezTo>
                    <a:cubicBezTo>
                      <a:pt x="787" y="179"/>
                      <a:pt x="608" y="1"/>
                      <a:pt x="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0"/>
              <p:cNvSpPr/>
              <p:nvPr/>
            </p:nvSpPr>
            <p:spPr>
              <a:xfrm>
                <a:off x="917009" y="1957075"/>
                <a:ext cx="25902" cy="2590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87" extrusionOk="0">
                    <a:moveTo>
                      <a:pt x="393" y="1"/>
                    </a:moveTo>
                    <a:cubicBezTo>
                      <a:pt x="179" y="1"/>
                      <a:pt x="1" y="179"/>
                      <a:pt x="1" y="394"/>
                    </a:cubicBezTo>
                    <a:cubicBezTo>
                      <a:pt x="1" y="608"/>
                      <a:pt x="179" y="786"/>
                      <a:pt x="393" y="786"/>
                    </a:cubicBezTo>
                    <a:cubicBezTo>
                      <a:pt x="608" y="786"/>
                      <a:pt x="786" y="608"/>
                      <a:pt x="786" y="394"/>
                    </a:cubicBezTo>
                    <a:cubicBezTo>
                      <a:pt x="786" y="179"/>
                      <a:pt x="608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0"/>
              <p:cNvSpPr/>
              <p:nvPr/>
            </p:nvSpPr>
            <p:spPr>
              <a:xfrm>
                <a:off x="973454" y="1957075"/>
                <a:ext cx="25474" cy="25902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87" extrusionOk="0">
                    <a:moveTo>
                      <a:pt x="393" y="1"/>
                    </a:moveTo>
                    <a:cubicBezTo>
                      <a:pt x="179" y="1"/>
                      <a:pt x="0" y="179"/>
                      <a:pt x="0" y="394"/>
                    </a:cubicBezTo>
                    <a:cubicBezTo>
                      <a:pt x="0" y="608"/>
                      <a:pt x="179" y="786"/>
                      <a:pt x="393" y="786"/>
                    </a:cubicBezTo>
                    <a:cubicBezTo>
                      <a:pt x="607" y="786"/>
                      <a:pt x="774" y="608"/>
                      <a:pt x="774" y="394"/>
                    </a:cubicBezTo>
                    <a:cubicBezTo>
                      <a:pt x="774" y="179"/>
                      <a:pt x="607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0"/>
              <p:cNvSpPr/>
              <p:nvPr/>
            </p:nvSpPr>
            <p:spPr>
              <a:xfrm>
                <a:off x="1029471" y="1957075"/>
                <a:ext cx="25902" cy="2590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87" extrusionOk="0">
                    <a:moveTo>
                      <a:pt x="394" y="1"/>
                    </a:moveTo>
                    <a:cubicBezTo>
                      <a:pt x="179" y="1"/>
                      <a:pt x="1" y="179"/>
                      <a:pt x="1" y="394"/>
                    </a:cubicBezTo>
                    <a:cubicBezTo>
                      <a:pt x="1" y="608"/>
                      <a:pt x="179" y="786"/>
                      <a:pt x="394" y="786"/>
                    </a:cubicBezTo>
                    <a:cubicBezTo>
                      <a:pt x="608" y="786"/>
                      <a:pt x="786" y="608"/>
                      <a:pt x="786" y="394"/>
                    </a:cubicBezTo>
                    <a:cubicBezTo>
                      <a:pt x="786" y="179"/>
                      <a:pt x="608" y="1"/>
                      <a:pt x="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0"/>
              <p:cNvSpPr/>
              <p:nvPr/>
            </p:nvSpPr>
            <p:spPr>
              <a:xfrm>
                <a:off x="818666" y="1680413"/>
                <a:ext cx="52133" cy="49402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01" extrusionOk="0">
                    <a:moveTo>
                      <a:pt x="798" y="1"/>
                    </a:moveTo>
                    <a:lnTo>
                      <a:pt x="548" y="489"/>
                    </a:lnTo>
                    <a:lnTo>
                      <a:pt x="0" y="572"/>
                    </a:lnTo>
                    <a:lnTo>
                      <a:pt x="393" y="953"/>
                    </a:lnTo>
                    <a:lnTo>
                      <a:pt x="298" y="1501"/>
                    </a:lnTo>
                    <a:lnTo>
                      <a:pt x="786" y="1239"/>
                    </a:lnTo>
                    <a:lnTo>
                      <a:pt x="1274" y="1501"/>
                    </a:lnTo>
                    <a:lnTo>
                      <a:pt x="1191" y="953"/>
                    </a:lnTo>
                    <a:lnTo>
                      <a:pt x="1584" y="572"/>
                    </a:lnTo>
                    <a:lnTo>
                      <a:pt x="1036" y="489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0"/>
              <p:cNvSpPr/>
              <p:nvPr/>
            </p:nvSpPr>
            <p:spPr>
              <a:xfrm>
                <a:off x="728519" y="1647105"/>
                <a:ext cx="411505" cy="235752"/>
              </a:xfrm>
              <a:custGeom>
                <a:avLst/>
                <a:gdLst/>
                <a:ahLst/>
                <a:cxnLst/>
                <a:rect l="l" t="t" r="r" b="b"/>
                <a:pathLst>
                  <a:path w="12503" h="7163" extrusionOk="0">
                    <a:moveTo>
                      <a:pt x="11824" y="358"/>
                    </a:moveTo>
                    <a:cubicBezTo>
                      <a:pt x="11990" y="358"/>
                      <a:pt x="12133" y="501"/>
                      <a:pt x="12133" y="668"/>
                    </a:cubicBezTo>
                    <a:lnTo>
                      <a:pt x="12133" y="2942"/>
                    </a:lnTo>
                    <a:cubicBezTo>
                      <a:pt x="12133" y="3108"/>
                      <a:pt x="11990" y="3251"/>
                      <a:pt x="11824" y="3251"/>
                    </a:cubicBezTo>
                    <a:lnTo>
                      <a:pt x="9728" y="3251"/>
                    </a:lnTo>
                    <a:cubicBezTo>
                      <a:pt x="9621" y="3251"/>
                      <a:pt x="9538" y="3323"/>
                      <a:pt x="9538" y="3430"/>
                    </a:cubicBezTo>
                    <a:lnTo>
                      <a:pt x="9538" y="3942"/>
                    </a:lnTo>
                    <a:lnTo>
                      <a:pt x="8895" y="3299"/>
                    </a:lnTo>
                    <a:cubicBezTo>
                      <a:pt x="8859" y="3263"/>
                      <a:pt x="8811" y="3251"/>
                      <a:pt x="8764" y="3251"/>
                    </a:cubicBezTo>
                    <a:lnTo>
                      <a:pt x="2132" y="3251"/>
                    </a:lnTo>
                    <a:cubicBezTo>
                      <a:pt x="1965" y="3251"/>
                      <a:pt x="1822" y="3108"/>
                      <a:pt x="1822" y="2942"/>
                    </a:cubicBezTo>
                    <a:lnTo>
                      <a:pt x="1822" y="668"/>
                    </a:lnTo>
                    <a:cubicBezTo>
                      <a:pt x="1822" y="501"/>
                      <a:pt x="1965" y="358"/>
                      <a:pt x="2132" y="358"/>
                    </a:cubicBezTo>
                    <a:close/>
                    <a:moveTo>
                      <a:pt x="2132" y="1"/>
                    </a:moveTo>
                    <a:cubicBezTo>
                      <a:pt x="1751" y="1"/>
                      <a:pt x="1453" y="298"/>
                      <a:pt x="1453" y="668"/>
                    </a:cubicBezTo>
                    <a:lnTo>
                      <a:pt x="1453" y="2596"/>
                    </a:lnTo>
                    <a:lnTo>
                      <a:pt x="679" y="2596"/>
                    </a:lnTo>
                    <a:cubicBezTo>
                      <a:pt x="310" y="2596"/>
                      <a:pt x="13" y="2894"/>
                      <a:pt x="13" y="3263"/>
                    </a:cubicBezTo>
                    <a:lnTo>
                      <a:pt x="13" y="3632"/>
                    </a:lnTo>
                    <a:cubicBezTo>
                      <a:pt x="13" y="3751"/>
                      <a:pt x="102" y="3811"/>
                      <a:pt x="191" y="3811"/>
                    </a:cubicBezTo>
                    <a:cubicBezTo>
                      <a:pt x="280" y="3811"/>
                      <a:pt x="370" y="3751"/>
                      <a:pt x="370" y="3632"/>
                    </a:cubicBezTo>
                    <a:lnTo>
                      <a:pt x="370" y="3263"/>
                    </a:lnTo>
                    <a:cubicBezTo>
                      <a:pt x="370" y="3096"/>
                      <a:pt x="513" y="2965"/>
                      <a:pt x="679" y="2965"/>
                    </a:cubicBezTo>
                    <a:lnTo>
                      <a:pt x="1453" y="2965"/>
                    </a:lnTo>
                    <a:cubicBezTo>
                      <a:pt x="1465" y="3323"/>
                      <a:pt x="1763" y="3608"/>
                      <a:pt x="2132" y="3608"/>
                    </a:cubicBezTo>
                    <a:lnTo>
                      <a:pt x="8692" y="3608"/>
                    </a:lnTo>
                    <a:lnTo>
                      <a:pt x="9597" y="4513"/>
                    </a:lnTo>
                    <a:cubicBezTo>
                      <a:pt x="9631" y="4551"/>
                      <a:pt x="9674" y="4567"/>
                      <a:pt x="9717" y="4567"/>
                    </a:cubicBezTo>
                    <a:cubicBezTo>
                      <a:pt x="9811" y="4567"/>
                      <a:pt x="9907" y="4489"/>
                      <a:pt x="9907" y="4382"/>
                    </a:cubicBezTo>
                    <a:lnTo>
                      <a:pt x="9907" y="3608"/>
                    </a:lnTo>
                    <a:lnTo>
                      <a:pt x="10681" y="3608"/>
                    </a:lnTo>
                    <a:lnTo>
                      <a:pt x="10681" y="5537"/>
                    </a:lnTo>
                    <a:cubicBezTo>
                      <a:pt x="10681" y="5704"/>
                      <a:pt x="10538" y="5847"/>
                      <a:pt x="10371" y="5847"/>
                    </a:cubicBezTo>
                    <a:lnTo>
                      <a:pt x="3739" y="5847"/>
                    </a:lnTo>
                    <a:cubicBezTo>
                      <a:pt x="3692" y="5847"/>
                      <a:pt x="3644" y="5859"/>
                      <a:pt x="3608" y="5894"/>
                    </a:cubicBezTo>
                    <a:lnTo>
                      <a:pt x="2965" y="6537"/>
                    </a:lnTo>
                    <a:lnTo>
                      <a:pt x="2965" y="6025"/>
                    </a:lnTo>
                    <a:cubicBezTo>
                      <a:pt x="2965" y="5930"/>
                      <a:pt x="2882" y="5847"/>
                      <a:pt x="2775" y="5847"/>
                    </a:cubicBezTo>
                    <a:lnTo>
                      <a:pt x="679" y="5847"/>
                    </a:lnTo>
                    <a:cubicBezTo>
                      <a:pt x="513" y="5847"/>
                      <a:pt x="370" y="5704"/>
                      <a:pt x="370" y="5537"/>
                    </a:cubicBezTo>
                    <a:lnTo>
                      <a:pt x="370" y="4632"/>
                    </a:lnTo>
                    <a:cubicBezTo>
                      <a:pt x="370" y="4519"/>
                      <a:pt x="277" y="4463"/>
                      <a:pt x="185" y="4463"/>
                    </a:cubicBezTo>
                    <a:cubicBezTo>
                      <a:pt x="93" y="4463"/>
                      <a:pt x="1" y="4519"/>
                      <a:pt x="1" y="4632"/>
                    </a:cubicBezTo>
                    <a:lnTo>
                      <a:pt x="1" y="5537"/>
                    </a:lnTo>
                    <a:cubicBezTo>
                      <a:pt x="1" y="5906"/>
                      <a:pt x="310" y="6204"/>
                      <a:pt x="679" y="6204"/>
                    </a:cubicBezTo>
                    <a:lnTo>
                      <a:pt x="2596" y="6204"/>
                    </a:lnTo>
                    <a:lnTo>
                      <a:pt x="2596" y="6978"/>
                    </a:lnTo>
                    <a:cubicBezTo>
                      <a:pt x="2596" y="7084"/>
                      <a:pt x="2686" y="7162"/>
                      <a:pt x="2781" y="7162"/>
                    </a:cubicBezTo>
                    <a:cubicBezTo>
                      <a:pt x="2824" y="7162"/>
                      <a:pt x="2868" y="7146"/>
                      <a:pt x="2906" y="7109"/>
                    </a:cubicBezTo>
                    <a:lnTo>
                      <a:pt x="3811" y="6204"/>
                    </a:lnTo>
                    <a:lnTo>
                      <a:pt x="10371" y="6204"/>
                    </a:lnTo>
                    <a:cubicBezTo>
                      <a:pt x="10740" y="6204"/>
                      <a:pt x="11050" y="5906"/>
                      <a:pt x="11050" y="5537"/>
                    </a:cubicBezTo>
                    <a:lnTo>
                      <a:pt x="11050" y="3608"/>
                    </a:lnTo>
                    <a:lnTo>
                      <a:pt x="11824" y="3608"/>
                    </a:lnTo>
                    <a:cubicBezTo>
                      <a:pt x="12193" y="3608"/>
                      <a:pt x="12490" y="3311"/>
                      <a:pt x="12490" y="2942"/>
                    </a:cubicBezTo>
                    <a:lnTo>
                      <a:pt x="12490" y="668"/>
                    </a:lnTo>
                    <a:cubicBezTo>
                      <a:pt x="12502" y="298"/>
                      <a:pt x="12193" y="1"/>
                      <a:pt x="11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0"/>
              <p:cNvSpPr/>
              <p:nvPr/>
            </p:nvSpPr>
            <p:spPr>
              <a:xfrm>
                <a:off x="776341" y="1907706"/>
                <a:ext cx="363683" cy="150213"/>
              </a:xfrm>
              <a:custGeom>
                <a:avLst/>
                <a:gdLst/>
                <a:ahLst/>
                <a:cxnLst/>
                <a:rect l="l" t="t" r="r" b="b"/>
                <a:pathLst>
                  <a:path w="11050" h="4564" extrusionOk="0">
                    <a:moveTo>
                      <a:pt x="679" y="0"/>
                    </a:moveTo>
                    <a:cubicBezTo>
                      <a:pt x="298" y="0"/>
                      <a:pt x="0" y="298"/>
                      <a:pt x="0" y="667"/>
                    </a:cubicBezTo>
                    <a:lnTo>
                      <a:pt x="0" y="2941"/>
                    </a:lnTo>
                    <a:cubicBezTo>
                      <a:pt x="0" y="3310"/>
                      <a:pt x="298" y="3608"/>
                      <a:pt x="679" y="3608"/>
                    </a:cubicBezTo>
                    <a:lnTo>
                      <a:pt x="4953" y="3608"/>
                    </a:lnTo>
                    <a:lnTo>
                      <a:pt x="5382" y="4465"/>
                    </a:lnTo>
                    <a:cubicBezTo>
                      <a:pt x="5418" y="4531"/>
                      <a:pt x="5483" y="4563"/>
                      <a:pt x="5549" y="4563"/>
                    </a:cubicBezTo>
                    <a:cubicBezTo>
                      <a:pt x="5614" y="4563"/>
                      <a:pt x="5679" y="4531"/>
                      <a:pt x="5715" y="4465"/>
                    </a:cubicBezTo>
                    <a:lnTo>
                      <a:pt x="6132" y="3608"/>
                    </a:lnTo>
                    <a:lnTo>
                      <a:pt x="10371" y="3608"/>
                    </a:lnTo>
                    <a:cubicBezTo>
                      <a:pt x="10740" y="3608"/>
                      <a:pt x="11037" y="3310"/>
                      <a:pt x="11037" y="2941"/>
                    </a:cubicBezTo>
                    <a:lnTo>
                      <a:pt x="11037" y="667"/>
                    </a:lnTo>
                    <a:cubicBezTo>
                      <a:pt x="11049" y="298"/>
                      <a:pt x="10740" y="0"/>
                      <a:pt x="10371" y="0"/>
                    </a:cubicBezTo>
                    <a:lnTo>
                      <a:pt x="9990" y="0"/>
                    </a:lnTo>
                    <a:cubicBezTo>
                      <a:pt x="9894" y="0"/>
                      <a:pt x="9811" y="84"/>
                      <a:pt x="9811" y="179"/>
                    </a:cubicBezTo>
                    <a:cubicBezTo>
                      <a:pt x="9811" y="286"/>
                      <a:pt x="9894" y="370"/>
                      <a:pt x="9990" y="370"/>
                    </a:cubicBezTo>
                    <a:lnTo>
                      <a:pt x="10371" y="370"/>
                    </a:lnTo>
                    <a:cubicBezTo>
                      <a:pt x="10537" y="370"/>
                      <a:pt x="10680" y="500"/>
                      <a:pt x="10680" y="667"/>
                    </a:cubicBezTo>
                    <a:lnTo>
                      <a:pt x="10680" y="2941"/>
                    </a:lnTo>
                    <a:cubicBezTo>
                      <a:pt x="10680" y="3108"/>
                      <a:pt x="10537" y="3251"/>
                      <a:pt x="10371" y="3251"/>
                    </a:cubicBezTo>
                    <a:lnTo>
                      <a:pt x="6025" y="3251"/>
                    </a:lnTo>
                    <a:cubicBezTo>
                      <a:pt x="5953" y="3251"/>
                      <a:pt x="5894" y="3287"/>
                      <a:pt x="5858" y="3346"/>
                    </a:cubicBezTo>
                    <a:lnTo>
                      <a:pt x="5549" y="3977"/>
                    </a:lnTo>
                    <a:lnTo>
                      <a:pt x="5227" y="3346"/>
                    </a:lnTo>
                    <a:cubicBezTo>
                      <a:pt x="5203" y="3287"/>
                      <a:pt x="5144" y="3251"/>
                      <a:pt x="5072" y="3251"/>
                    </a:cubicBezTo>
                    <a:lnTo>
                      <a:pt x="679" y="3251"/>
                    </a:lnTo>
                    <a:cubicBezTo>
                      <a:pt x="500" y="3251"/>
                      <a:pt x="369" y="3108"/>
                      <a:pt x="369" y="2941"/>
                    </a:cubicBezTo>
                    <a:lnTo>
                      <a:pt x="369" y="667"/>
                    </a:lnTo>
                    <a:cubicBezTo>
                      <a:pt x="369" y="500"/>
                      <a:pt x="500" y="370"/>
                      <a:pt x="679" y="370"/>
                    </a:cubicBezTo>
                    <a:lnTo>
                      <a:pt x="9013" y="370"/>
                    </a:lnTo>
                    <a:cubicBezTo>
                      <a:pt x="9120" y="370"/>
                      <a:pt x="9204" y="286"/>
                      <a:pt x="9204" y="179"/>
                    </a:cubicBezTo>
                    <a:cubicBezTo>
                      <a:pt x="9204" y="84"/>
                      <a:pt x="9120" y="0"/>
                      <a:pt x="9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0"/>
              <p:cNvSpPr/>
              <p:nvPr/>
            </p:nvSpPr>
            <p:spPr>
              <a:xfrm>
                <a:off x="855101" y="1951217"/>
                <a:ext cx="37652" cy="3765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2" y="369"/>
                    </a:moveTo>
                    <a:cubicBezTo>
                      <a:pt x="691" y="369"/>
                      <a:pt x="774" y="452"/>
                      <a:pt x="774" y="572"/>
                    </a:cubicBezTo>
                    <a:cubicBezTo>
                      <a:pt x="774" y="691"/>
                      <a:pt x="691" y="774"/>
                      <a:pt x="572" y="774"/>
                    </a:cubicBezTo>
                    <a:cubicBezTo>
                      <a:pt x="453" y="774"/>
                      <a:pt x="369" y="691"/>
                      <a:pt x="369" y="572"/>
                    </a:cubicBezTo>
                    <a:cubicBezTo>
                      <a:pt x="369" y="452"/>
                      <a:pt x="453" y="369"/>
                      <a:pt x="572" y="369"/>
                    </a:cubicBezTo>
                    <a:close/>
                    <a:moveTo>
                      <a:pt x="572" y="0"/>
                    </a:moveTo>
                    <a:cubicBezTo>
                      <a:pt x="250" y="0"/>
                      <a:pt x="0" y="250"/>
                      <a:pt x="0" y="572"/>
                    </a:cubicBezTo>
                    <a:cubicBezTo>
                      <a:pt x="0" y="881"/>
                      <a:pt x="262" y="1143"/>
                      <a:pt x="572" y="1143"/>
                    </a:cubicBezTo>
                    <a:cubicBezTo>
                      <a:pt x="893" y="1143"/>
                      <a:pt x="1143" y="881"/>
                      <a:pt x="1143" y="572"/>
                    </a:cubicBezTo>
                    <a:cubicBezTo>
                      <a:pt x="1143" y="250"/>
                      <a:pt x="893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0"/>
              <p:cNvSpPr/>
              <p:nvPr/>
            </p:nvSpPr>
            <p:spPr>
              <a:xfrm>
                <a:off x="911118" y="1951217"/>
                <a:ext cx="38047" cy="37652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44" extrusionOk="0">
                    <a:moveTo>
                      <a:pt x="572" y="369"/>
                    </a:moveTo>
                    <a:cubicBezTo>
                      <a:pt x="692" y="369"/>
                      <a:pt x="787" y="452"/>
                      <a:pt x="787" y="572"/>
                    </a:cubicBezTo>
                    <a:cubicBezTo>
                      <a:pt x="787" y="691"/>
                      <a:pt x="692" y="774"/>
                      <a:pt x="572" y="774"/>
                    </a:cubicBezTo>
                    <a:cubicBezTo>
                      <a:pt x="465" y="774"/>
                      <a:pt x="370" y="691"/>
                      <a:pt x="370" y="572"/>
                    </a:cubicBezTo>
                    <a:cubicBezTo>
                      <a:pt x="370" y="452"/>
                      <a:pt x="465" y="369"/>
                      <a:pt x="572" y="369"/>
                    </a:cubicBezTo>
                    <a:close/>
                    <a:moveTo>
                      <a:pt x="572" y="0"/>
                    </a:moveTo>
                    <a:cubicBezTo>
                      <a:pt x="263" y="0"/>
                      <a:pt x="1" y="250"/>
                      <a:pt x="1" y="572"/>
                    </a:cubicBezTo>
                    <a:cubicBezTo>
                      <a:pt x="1" y="881"/>
                      <a:pt x="263" y="1143"/>
                      <a:pt x="572" y="1143"/>
                    </a:cubicBezTo>
                    <a:cubicBezTo>
                      <a:pt x="894" y="1143"/>
                      <a:pt x="1156" y="881"/>
                      <a:pt x="1156" y="572"/>
                    </a:cubicBezTo>
                    <a:cubicBezTo>
                      <a:pt x="1156" y="250"/>
                      <a:pt x="894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0"/>
              <p:cNvSpPr/>
              <p:nvPr/>
            </p:nvSpPr>
            <p:spPr>
              <a:xfrm>
                <a:off x="967563" y="1951217"/>
                <a:ext cx="37652" cy="3765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2" y="369"/>
                    </a:moveTo>
                    <a:cubicBezTo>
                      <a:pt x="679" y="369"/>
                      <a:pt x="774" y="452"/>
                      <a:pt x="774" y="572"/>
                    </a:cubicBezTo>
                    <a:cubicBezTo>
                      <a:pt x="774" y="691"/>
                      <a:pt x="679" y="774"/>
                      <a:pt x="572" y="774"/>
                    </a:cubicBezTo>
                    <a:cubicBezTo>
                      <a:pt x="453" y="774"/>
                      <a:pt x="358" y="691"/>
                      <a:pt x="358" y="572"/>
                    </a:cubicBezTo>
                    <a:cubicBezTo>
                      <a:pt x="358" y="452"/>
                      <a:pt x="453" y="369"/>
                      <a:pt x="572" y="369"/>
                    </a:cubicBezTo>
                    <a:close/>
                    <a:moveTo>
                      <a:pt x="572" y="0"/>
                    </a:moveTo>
                    <a:cubicBezTo>
                      <a:pt x="250" y="0"/>
                      <a:pt x="0" y="250"/>
                      <a:pt x="0" y="572"/>
                    </a:cubicBezTo>
                    <a:cubicBezTo>
                      <a:pt x="0" y="881"/>
                      <a:pt x="250" y="1143"/>
                      <a:pt x="572" y="1143"/>
                    </a:cubicBezTo>
                    <a:cubicBezTo>
                      <a:pt x="882" y="1143"/>
                      <a:pt x="1143" y="881"/>
                      <a:pt x="1143" y="572"/>
                    </a:cubicBezTo>
                    <a:cubicBezTo>
                      <a:pt x="1143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0"/>
              <p:cNvSpPr/>
              <p:nvPr/>
            </p:nvSpPr>
            <p:spPr>
              <a:xfrm>
                <a:off x="1023613" y="1951217"/>
                <a:ext cx="37652" cy="3765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2" y="369"/>
                    </a:moveTo>
                    <a:cubicBezTo>
                      <a:pt x="691" y="369"/>
                      <a:pt x="774" y="452"/>
                      <a:pt x="774" y="572"/>
                    </a:cubicBezTo>
                    <a:cubicBezTo>
                      <a:pt x="774" y="691"/>
                      <a:pt x="691" y="774"/>
                      <a:pt x="572" y="774"/>
                    </a:cubicBezTo>
                    <a:cubicBezTo>
                      <a:pt x="452" y="774"/>
                      <a:pt x="369" y="691"/>
                      <a:pt x="369" y="572"/>
                    </a:cubicBezTo>
                    <a:cubicBezTo>
                      <a:pt x="369" y="452"/>
                      <a:pt x="452" y="369"/>
                      <a:pt x="572" y="369"/>
                    </a:cubicBezTo>
                    <a:close/>
                    <a:moveTo>
                      <a:pt x="572" y="0"/>
                    </a:moveTo>
                    <a:cubicBezTo>
                      <a:pt x="262" y="0"/>
                      <a:pt x="0" y="250"/>
                      <a:pt x="0" y="572"/>
                    </a:cubicBezTo>
                    <a:cubicBezTo>
                      <a:pt x="0" y="881"/>
                      <a:pt x="262" y="1143"/>
                      <a:pt x="572" y="1143"/>
                    </a:cubicBezTo>
                    <a:cubicBezTo>
                      <a:pt x="893" y="1143"/>
                      <a:pt x="1143" y="881"/>
                      <a:pt x="1143" y="572"/>
                    </a:cubicBezTo>
                    <a:cubicBezTo>
                      <a:pt x="1143" y="250"/>
                      <a:pt x="893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0"/>
              <p:cNvSpPr/>
              <p:nvPr/>
            </p:nvSpPr>
            <p:spPr>
              <a:xfrm>
                <a:off x="896241" y="1683934"/>
                <a:ext cx="200668" cy="12211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371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80"/>
                    </a:cubicBezTo>
                    <a:cubicBezTo>
                      <a:pt x="1" y="287"/>
                      <a:pt x="84" y="370"/>
                      <a:pt x="191" y="370"/>
                    </a:cubicBezTo>
                    <a:lnTo>
                      <a:pt x="5918" y="370"/>
                    </a:lnTo>
                    <a:cubicBezTo>
                      <a:pt x="6013" y="370"/>
                      <a:pt x="6097" y="287"/>
                      <a:pt x="6097" y="180"/>
                    </a:cubicBezTo>
                    <a:cubicBezTo>
                      <a:pt x="6097" y="84"/>
                      <a:pt x="6013" y="1"/>
                      <a:pt x="5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0"/>
              <p:cNvSpPr/>
              <p:nvPr/>
            </p:nvSpPr>
            <p:spPr>
              <a:xfrm>
                <a:off x="896241" y="1714115"/>
                <a:ext cx="117201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70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86"/>
                      <a:pt x="84" y="370"/>
                      <a:pt x="191" y="370"/>
                    </a:cubicBezTo>
                    <a:lnTo>
                      <a:pt x="3382" y="370"/>
                    </a:lnTo>
                    <a:cubicBezTo>
                      <a:pt x="3477" y="370"/>
                      <a:pt x="3560" y="286"/>
                      <a:pt x="3560" y="191"/>
                    </a:cubicBezTo>
                    <a:cubicBezTo>
                      <a:pt x="3560" y="84"/>
                      <a:pt x="3477" y="1"/>
                      <a:pt x="3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0"/>
              <p:cNvSpPr/>
              <p:nvPr/>
            </p:nvSpPr>
            <p:spPr>
              <a:xfrm>
                <a:off x="810800" y="1674455"/>
                <a:ext cx="67833" cy="6141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866" extrusionOk="0">
                    <a:moveTo>
                      <a:pt x="1025" y="587"/>
                    </a:moveTo>
                    <a:cubicBezTo>
                      <a:pt x="1084" y="777"/>
                      <a:pt x="1239" y="884"/>
                      <a:pt x="1430" y="884"/>
                    </a:cubicBezTo>
                    <a:lnTo>
                      <a:pt x="1299" y="1003"/>
                    </a:lnTo>
                    <a:cubicBezTo>
                      <a:pt x="1227" y="1087"/>
                      <a:pt x="1251" y="1253"/>
                      <a:pt x="1275" y="1349"/>
                    </a:cubicBezTo>
                    <a:cubicBezTo>
                      <a:pt x="1198" y="1289"/>
                      <a:pt x="1114" y="1259"/>
                      <a:pt x="1031" y="1259"/>
                    </a:cubicBezTo>
                    <a:cubicBezTo>
                      <a:pt x="947" y="1259"/>
                      <a:pt x="864" y="1289"/>
                      <a:pt x="787" y="1349"/>
                    </a:cubicBezTo>
                    <a:cubicBezTo>
                      <a:pt x="846" y="1170"/>
                      <a:pt x="787" y="991"/>
                      <a:pt x="632" y="884"/>
                    </a:cubicBezTo>
                    <a:cubicBezTo>
                      <a:pt x="822" y="884"/>
                      <a:pt x="977" y="777"/>
                      <a:pt x="1025" y="587"/>
                    </a:cubicBezTo>
                    <a:close/>
                    <a:moveTo>
                      <a:pt x="1031" y="0"/>
                    </a:moveTo>
                    <a:cubicBezTo>
                      <a:pt x="965" y="0"/>
                      <a:pt x="900" y="33"/>
                      <a:pt x="870" y="98"/>
                    </a:cubicBezTo>
                    <a:lnTo>
                      <a:pt x="668" y="503"/>
                    </a:lnTo>
                    <a:lnTo>
                      <a:pt x="215" y="575"/>
                    </a:lnTo>
                    <a:cubicBezTo>
                      <a:pt x="60" y="587"/>
                      <a:pt x="1" y="777"/>
                      <a:pt x="108" y="884"/>
                    </a:cubicBezTo>
                    <a:lnTo>
                      <a:pt x="441" y="1206"/>
                    </a:lnTo>
                    <a:lnTo>
                      <a:pt x="358" y="1646"/>
                    </a:lnTo>
                    <a:cubicBezTo>
                      <a:pt x="339" y="1771"/>
                      <a:pt x="436" y="1865"/>
                      <a:pt x="544" y="1865"/>
                    </a:cubicBezTo>
                    <a:cubicBezTo>
                      <a:pt x="569" y="1865"/>
                      <a:pt x="595" y="1860"/>
                      <a:pt x="620" y="1849"/>
                    </a:cubicBezTo>
                    <a:lnTo>
                      <a:pt x="1025" y="1634"/>
                    </a:lnTo>
                    <a:lnTo>
                      <a:pt x="1430" y="1849"/>
                    </a:lnTo>
                    <a:cubicBezTo>
                      <a:pt x="1455" y="1860"/>
                      <a:pt x="1481" y="1865"/>
                      <a:pt x="1507" y="1865"/>
                    </a:cubicBezTo>
                    <a:cubicBezTo>
                      <a:pt x="1617" y="1865"/>
                      <a:pt x="1720" y="1771"/>
                      <a:pt x="1692" y="1646"/>
                    </a:cubicBezTo>
                    <a:lnTo>
                      <a:pt x="1620" y="1206"/>
                    </a:lnTo>
                    <a:lnTo>
                      <a:pt x="1942" y="884"/>
                    </a:lnTo>
                    <a:cubicBezTo>
                      <a:pt x="2061" y="777"/>
                      <a:pt x="2001" y="599"/>
                      <a:pt x="1846" y="575"/>
                    </a:cubicBezTo>
                    <a:lnTo>
                      <a:pt x="1394" y="503"/>
                    </a:lnTo>
                    <a:lnTo>
                      <a:pt x="1192" y="98"/>
                    </a:lnTo>
                    <a:cubicBezTo>
                      <a:pt x="1162" y="33"/>
                      <a:pt x="1096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0" name="Google Shape;540;p20"/>
            <p:cNvSpPr/>
            <p:nvPr/>
          </p:nvSpPr>
          <p:spPr>
            <a:xfrm>
              <a:off x="7597777" y="1482200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0"/>
            <p:cNvSpPr/>
            <p:nvPr/>
          </p:nvSpPr>
          <p:spPr>
            <a:xfrm>
              <a:off x="8027277" y="1228275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7553652" y="2242750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0"/>
            <p:cNvSpPr/>
            <p:nvPr/>
          </p:nvSpPr>
          <p:spPr>
            <a:xfrm>
              <a:off x="7770177" y="2532050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0"/>
            <p:cNvSpPr/>
            <p:nvPr/>
          </p:nvSpPr>
          <p:spPr>
            <a:xfrm>
              <a:off x="8430727" y="2532050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8351327" y="1369325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20"/>
          <p:cNvGrpSpPr/>
          <p:nvPr/>
        </p:nvGrpSpPr>
        <p:grpSpPr>
          <a:xfrm>
            <a:off x="458600" y="3457250"/>
            <a:ext cx="1255800" cy="1255800"/>
            <a:chOff x="352775" y="3457250"/>
            <a:chExt cx="1255800" cy="1255800"/>
          </a:xfrm>
        </p:grpSpPr>
        <p:grpSp>
          <p:nvGrpSpPr>
            <p:cNvPr id="547" name="Google Shape;547;p20"/>
            <p:cNvGrpSpPr/>
            <p:nvPr/>
          </p:nvGrpSpPr>
          <p:grpSpPr>
            <a:xfrm>
              <a:off x="352775" y="3457250"/>
              <a:ext cx="1255800" cy="1255800"/>
              <a:chOff x="352775" y="3457250"/>
              <a:chExt cx="1255800" cy="1255800"/>
            </a:xfrm>
          </p:grpSpPr>
          <p:sp>
            <p:nvSpPr>
              <p:cNvPr id="548" name="Google Shape;548;p20"/>
              <p:cNvSpPr/>
              <p:nvPr/>
            </p:nvSpPr>
            <p:spPr>
              <a:xfrm>
                <a:off x="352775" y="3457250"/>
                <a:ext cx="1255800" cy="1255800"/>
              </a:xfrm>
              <a:prstGeom prst="ellipse">
                <a:avLst/>
              </a:prstGeom>
              <a:solidFill>
                <a:schemeClr val="accent2"/>
              </a:solidFill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66675" dir="282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352775" y="3457250"/>
                <a:ext cx="1255800" cy="12558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" name="Google Shape;550;p20"/>
            <p:cNvGrpSpPr/>
            <p:nvPr/>
          </p:nvGrpSpPr>
          <p:grpSpPr>
            <a:xfrm>
              <a:off x="635688" y="3708900"/>
              <a:ext cx="689971" cy="752493"/>
              <a:chOff x="7381583" y="1646710"/>
              <a:chExt cx="377013" cy="411176"/>
            </a:xfrm>
          </p:grpSpPr>
          <p:sp>
            <p:nvSpPr>
              <p:cNvPr id="551" name="Google Shape;551;p20"/>
              <p:cNvSpPr/>
              <p:nvPr/>
            </p:nvSpPr>
            <p:spPr>
              <a:xfrm>
                <a:off x="7453695" y="1839117"/>
                <a:ext cx="150509" cy="151299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597" extrusionOk="0">
                    <a:moveTo>
                      <a:pt x="2287" y="1"/>
                    </a:moveTo>
                    <a:cubicBezTo>
                      <a:pt x="1025" y="1"/>
                      <a:pt x="1" y="1037"/>
                      <a:pt x="1" y="2299"/>
                    </a:cubicBezTo>
                    <a:cubicBezTo>
                      <a:pt x="1" y="3573"/>
                      <a:pt x="1025" y="4597"/>
                      <a:pt x="2287" y="4597"/>
                    </a:cubicBezTo>
                    <a:cubicBezTo>
                      <a:pt x="3549" y="4597"/>
                      <a:pt x="4573" y="3573"/>
                      <a:pt x="4573" y="2299"/>
                    </a:cubicBezTo>
                    <a:cubicBezTo>
                      <a:pt x="4573" y="1037"/>
                      <a:pt x="3549" y="1"/>
                      <a:pt x="2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0"/>
              <p:cNvSpPr/>
              <p:nvPr/>
            </p:nvSpPr>
            <p:spPr>
              <a:xfrm>
                <a:off x="7492104" y="1652997"/>
                <a:ext cx="161074" cy="292362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8883" extrusionOk="0">
                    <a:moveTo>
                      <a:pt x="560" y="0"/>
                    </a:moveTo>
                    <a:cubicBezTo>
                      <a:pt x="251" y="0"/>
                      <a:pt x="1" y="250"/>
                      <a:pt x="1" y="548"/>
                    </a:cubicBezTo>
                    <a:lnTo>
                      <a:pt x="1" y="8335"/>
                    </a:lnTo>
                    <a:cubicBezTo>
                      <a:pt x="1" y="8644"/>
                      <a:pt x="251" y="8882"/>
                      <a:pt x="560" y="8882"/>
                    </a:cubicBezTo>
                    <a:lnTo>
                      <a:pt x="4334" y="8882"/>
                    </a:lnTo>
                    <a:cubicBezTo>
                      <a:pt x="4644" y="8882"/>
                      <a:pt x="4894" y="8644"/>
                      <a:pt x="4894" y="8335"/>
                    </a:cubicBezTo>
                    <a:lnTo>
                      <a:pt x="4894" y="548"/>
                    </a:lnTo>
                    <a:cubicBezTo>
                      <a:pt x="4894" y="250"/>
                      <a:pt x="4644" y="0"/>
                      <a:pt x="4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7492104" y="1680413"/>
                <a:ext cx="161074" cy="225352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6847" extrusionOk="0">
                    <a:moveTo>
                      <a:pt x="1" y="1"/>
                    </a:moveTo>
                    <a:lnTo>
                      <a:pt x="1" y="6847"/>
                    </a:lnTo>
                    <a:lnTo>
                      <a:pt x="4894" y="6847"/>
                    </a:lnTo>
                    <a:lnTo>
                      <a:pt x="48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0"/>
              <p:cNvSpPr/>
              <p:nvPr/>
            </p:nvSpPr>
            <p:spPr>
              <a:xfrm>
                <a:off x="7425094" y="1761542"/>
                <a:ext cx="113285" cy="257869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7835" extrusionOk="0">
                    <a:moveTo>
                      <a:pt x="1453" y="0"/>
                    </a:moveTo>
                    <a:cubicBezTo>
                      <a:pt x="1132" y="0"/>
                      <a:pt x="870" y="262"/>
                      <a:pt x="870" y="584"/>
                    </a:cubicBezTo>
                    <a:lnTo>
                      <a:pt x="870" y="4953"/>
                    </a:lnTo>
                    <a:lnTo>
                      <a:pt x="1" y="5811"/>
                    </a:lnTo>
                    <a:lnTo>
                      <a:pt x="2013" y="7835"/>
                    </a:lnTo>
                    <a:lnTo>
                      <a:pt x="2894" y="6942"/>
                    </a:lnTo>
                    <a:lnTo>
                      <a:pt x="2787" y="5858"/>
                    </a:lnTo>
                    <a:cubicBezTo>
                      <a:pt x="3441" y="4894"/>
                      <a:pt x="3156" y="3287"/>
                      <a:pt x="2025" y="2798"/>
                    </a:cubicBezTo>
                    <a:lnTo>
                      <a:pt x="2025" y="584"/>
                    </a:lnTo>
                    <a:cubicBezTo>
                      <a:pt x="2025" y="262"/>
                      <a:pt x="1775" y="0"/>
                      <a:pt x="1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0"/>
              <p:cNvSpPr/>
              <p:nvPr/>
            </p:nvSpPr>
            <p:spPr>
              <a:xfrm>
                <a:off x="7628065" y="1722343"/>
                <a:ext cx="45518" cy="3531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73" extrusionOk="0">
                    <a:moveTo>
                      <a:pt x="537" y="1"/>
                    </a:moveTo>
                    <a:cubicBezTo>
                      <a:pt x="239" y="1"/>
                      <a:pt x="1" y="251"/>
                      <a:pt x="1" y="537"/>
                    </a:cubicBezTo>
                    <a:lnTo>
                      <a:pt x="1" y="548"/>
                    </a:lnTo>
                    <a:cubicBezTo>
                      <a:pt x="1" y="834"/>
                      <a:pt x="239" y="1072"/>
                      <a:pt x="537" y="1072"/>
                    </a:cubicBezTo>
                    <a:lnTo>
                      <a:pt x="858" y="1072"/>
                    </a:lnTo>
                    <a:cubicBezTo>
                      <a:pt x="1144" y="1072"/>
                      <a:pt x="1382" y="834"/>
                      <a:pt x="1382" y="548"/>
                    </a:cubicBezTo>
                    <a:lnTo>
                      <a:pt x="1382" y="537"/>
                    </a:lnTo>
                    <a:cubicBezTo>
                      <a:pt x="1382" y="251"/>
                      <a:pt x="1144" y="1"/>
                      <a:pt x="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0"/>
              <p:cNvSpPr/>
              <p:nvPr/>
            </p:nvSpPr>
            <p:spPr>
              <a:xfrm>
                <a:off x="7628065" y="1757625"/>
                <a:ext cx="45518" cy="35282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72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34"/>
                      <a:pt x="239" y="1072"/>
                      <a:pt x="537" y="1072"/>
                    </a:cubicBezTo>
                    <a:lnTo>
                      <a:pt x="858" y="1072"/>
                    </a:lnTo>
                    <a:cubicBezTo>
                      <a:pt x="1144" y="1072"/>
                      <a:pt x="1382" y="834"/>
                      <a:pt x="1382" y="536"/>
                    </a:cubicBezTo>
                    <a:cubicBezTo>
                      <a:pt x="1382" y="238"/>
                      <a:pt x="1144" y="0"/>
                      <a:pt x="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0"/>
              <p:cNvSpPr/>
              <p:nvPr/>
            </p:nvSpPr>
            <p:spPr>
              <a:xfrm>
                <a:off x="7628065" y="1792875"/>
                <a:ext cx="45518" cy="3531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73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34"/>
                      <a:pt x="239" y="1072"/>
                      <a:pt x="537" y="1072"/>
                    </a:cubicBezTo>
                    <a:lnTo>
                      <a:pt x="858" y="1072"/>
                    </a:lnTo>
                    <a:cubicBezTo>
                      <a:pt x="1144" y="1072"/>
                      <a:pt x="1382" y="834"/>
                      <a:pt x="1382" y="537"/>
                    </a:cubicBezTo>
                    <a:cubicBezTo>
                      <a:pt x="1382" y="239"/>
                      <a:pt x="1144" y="1"/>
                      <a:pt x="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0"/>
              <p:cNvSpPr/>
              <p:nvPr/>
            </p:nvSpPr>
            <p:spPr>
              <a:xfrm>
                <a:off x="7628065" y="1828157"/>
                <a:ext cx="45518" cy="3531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73" extrusionOk="0">
                    <a:moveTo>
                      <a:pt x="537" y="0"/>
                    </a:moveTo>
                    <a:cubicBezTo>
                      <a:pt x="239" y="0"/>
                      <a:pt x="1" y="239"/>
                      <a:pt x="1" y="536"/>
                    </a:cubicBezTo>
                    <a:cubicBezTo>
                      <a:pt x="1" y="834"/>
                      <a:pt x="239" y="1072"/>
                      <a:pt x="537" y="1072"/>
                    </a:cubicBezTo>
                    <a:lnTo>
                      <a:pt x="858" y="1072"/>
                    </a:lnTo>
                    <a:cubicBezTo>
                      <a:pt x="1144" y="1072"/>
                      <a:pt x="1382" y="834"/>
                      <a:pt x="1382" y="536"/>
                    </a:cubicBezTo>
                    <a:cubicBezTo>
                      <a:pt x="1382" y="239"/>
                      <a:pt x="1144" y="0"/>
                      <a:pt x="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0"/>
              <p:cNvSpPr/>
              <p:nvPr/>
            </p:nvSpPr>
            <p:spPr>
              <a:xfrm>
                <a:off x="7393366" y="1936209"/>
                <a:ext cx="120723" cy="116214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531" extrusionOk="0">
                    <a:moveTo>
                      <a:pt x="887" y="1"/>
                    </a:moveTo>
                    <a:cubicBezTo>
                      <a:pt x="679" y="1"/>
                      <a:pt x="470" y="81"/>
                      <a:pt x="310" y="242"/>
                    </a:cubicBezTo>
                    <a:cubicBezTo>
                      <a:pt x="0" y="551"/>
                      <a:pt x="0" y="1075"/>
                      <a:pt x="310" y="1385"/>
                    </a:cubicBezTo>
                    <a:lnTo>
                      <a:pt x="2203" y="3290"/>
                    </a:lnTo>
                    <a:cubicBezTo>
                      <a:pt x="2364" y="3450"/>
                      <a:pt x="2572" y="3531"/>
                      <a:pt x="2779" y="3531"/>
                    </a:cubicBezTo>
                    <a:cubicBezTo>
                      <a:pt x="2986" y="3531"/>
                      <a:pt x="3191" y="3450"/>
                      <a:pt x="3346" y="3290"/>
                    </a:cubicBezTo>
                    <a:cubicBezTo>
                      <a:pt x="3667" y="2968"/>
                      <a:pt x="3667" y="2456"/>
                      <a:pt x="3346" y="2135"/>
                    </a:cubicBezTo>
                    <a:lnTo>
                      <a:pt x="1465" y="242"/>
                    </a:lnTo>
                    <a:cubicBezTo>
                      <a:pt x="1304" y="81"/>
                      <a:pt x="1096" y="1"/>
                      <a:pt x="8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0"/>
              <p:cNvSpPr/>
              <p:nvPr/>
            </p:nvSpPr>
            <p:spPr>
              <a:xfrm>
                <a:off x="7428615" y="1715432"/>
                <a:ext cx="13757" cy="119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2" extrusionOk="0">
                    <a:moveTo>
                      <a:pt x="210" y="1"/>
                    </a:moveTo>
                    <a:cubicBezTo>
                      <a:pt x="160" y="1"/>
                      <a:pt x="109" y="19"/>
                      <a:pt x="72" y="56"/>
                    </a:cubicBezTo>
                    <a:cubicBezTo>
                      <a:pt x="1" y="139"/>
                      <a:pt x="13" y="246"/>
                      <a:pt x="84" y="318"/>
                    </a:cubicBezTo>
                    <a:cubicBezTo>
                      <a:pt x="120" y="349"/>
                      <a:pt x="161" y="362"/>
                      <a:pt x="201" y="362"/>
                    </a:cubicBezTo>
                    <a:cubicBezTo>
                      <a:pt x="254" y="362"/>
                      <a:pt x="306" y="340"/>
                      <a:pt x="346" y="306"/>
                    </a:cubicBezTo>
                    <a:cubicBezTo>
                      <a:pt x="417" y="235"/>
                      <a:pt x="406" y="116"/>
                      <a:pt x="334" y="44"/>
                    </a:cubicBezTo>
                    <a:cubicBezTo>
                      <a:pt x="300" y="16"/>
                      <a:pt x="255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0"/>
              <p:cNvSpPr/>
              <p:nvPr/>
            </p:nvSpPr>
            <p:spPr>
              <a:xfrm>
                <a:off x="7408243" y="1742321"/>
                <a:ext cx="13757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5" extrusionOk="0">
                    <a:moveTo>
                      <a:pt x="210" y="1"/>
                    </a:moveTo>
                    <a:cubicBezTo>
                      <a:pt x="147" y="1"/>
                      <a:pt x="87" y="30"/>
                      <a:pt x="48" y="84"/>
                    </a:cubicBezTo>
                    <a:cubicBezTo>
                      <a:pt x="1" y="168"/>
                      <a:pt x="24" y="287"/>
                      <a:pt x="108" y="334"/>
                    </a:cubicBezTo>
                    <a:cubicBezTo>
                      <a:pt x="137" y="355"/>
                      <a:pt x="171" y="364"/>
                      <a:pt x="204" y="364"/>
                    </a:cubicBezTo>
                    <a:cubicBezTo>
                      <a:pt x="266" y="364"/>
                      <a:pt x="327" y="333"/>
                      <a:pt x="358" y="287"/>
                    </a:cubicBezTo>
                    <a:cubicBezTo>
                      <a:pt x="417" y="191"/>
                      <a:pt x="393" y="84"/>
                      <a:pt x="310" y="25"/>
                    </a:cubicBezTo>
                    <a:cubicBezTo>
                      <a:pt x="277" y="8"/>
                      <a:pt x="243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0"/>
              <p:cNvSpPr/>
              <p:nvPr/>
            </p:nvSpPr>
            <p:spPr>
              <a:xfrm>
                <a:off x="7453695" y="1692919"/>
                <a:ext cx="14547" cy="1181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59" extrusionOk="0">
                    <a:moveTo>
                      <a:pt x="207" y="0"/>
                    </a:moveTo>
                    <a:cubicBezTo>
                      <a:pt x="170" y="0"/>
                      <a:pt x="131" y="13"/>
                      <a:pt x="96" y="38"/>
                    </a:cubicBezTo>
                    <a:cubicBezTo>
                      <a:pt x="13" y="97"/>
                      <a:pt x="1" y="204"/>
                      <a:pt x="60" y="288"/>
                    </a:cubicBezTo>
                    <a:cubicBezTo>
                      <a:pt x="96" y="335"/>
                      <a:pt x="144" y="359"/>
                      <a:pt x="203" y="359"/>
                    </a:cubicBezTo>
                    <a:cubicBezTo>
                      <a:pt x="346" y="359"/>
                      <a:pt x="441" y="180"/>
                      <a:pt x="346" y="73"/>
                    </a:cubicBezTo>
                    <a:cubicBezTo>
                      <a:pt x="311" y="25"/>
                      <a:pt x="260" y="0"/>
                      <a:pt x="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0"/>
              <p:cNvSpPr/>
              <p:nvPr/>
            </p:nvSpPr>
            <p:spPr>
              <a:xfrm>
                <a:off x="7393366" y="1772502"/>
                <a:ext cx="13330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5" extrusionOk="0">
                    <a:moveTo>
                      <a:pt x="203" y="1"/>
                    </a:moveTo>
                    <a:cubicBezTo>
                      <a:pt x="134" y="1"/>
                      <a:pt x="64" y="46"/>
                      <a:pt x="36" y="120"/>
                    </a:cubicBezTo>
                    <a:cubicBezTo>
                      <a:pt x="0" y="215"/>
                      <a:pt x="48" y="322"/>
                      <a:pt x="131" y="358"/>
                    </a:cubicBezTo>
                    <a:cubicBezTo>
                      <a:pt x="148" y="362"/>
                      <a:pt x="165" y="364"/>
                      <a:pt x="182" y="364"/>
                    </a:cubicBezTo>
                    <a:cubicBezTo>
                      <a:pt x="262" y="364"/>
                      <a:pt x="340" y="320"/>
                      <a:pt x="369" y="251"/>
                    </a:cubicBezTo>
                    <a:cubicBezTo>
                      <a:pt x="405" y="156"/>
                      <a:pt x="357" y="48"/>
                      <a:pt x="262" y="13"/>
                    </a:cubicBezTo>
                    <a:cubicBezTo>
                      <a:pt x="243" y="5"/>
                      <a:pt x="223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0"/>
              <p:cNvSpPr/>
              <p:nvPr/>
            </p:nvSpPr>
            <p:spPr>
              <a:xfrm>
                <a:off x="7384348" y="1804888"/>
                <a:ext cx="12968" cy="1207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7" extrusionOk="0">
                    <a:moveTo>
                      <a:pt x="189" y="0"/>
                    </a:moveTo>
                    <a:cubicBezTo>
                      <a:pt x="107" y="0"/>
                      <a:pt x="33" y="65"/>
                      <a:pt x="12" y="148"/>
                    </a:cubicBezTo>
                    <a:cubicBezTo>
                      <a:pt x="0" y="243"/>
                      <a:pt x="60" y="338"/>
                      <a:pt x="167" y="362"/>
                    </a:cubicBezTo>
                    <a:cubicBezTo>
                      <a:pt x="177" y="365"/>
                      <a:pt x="187" y="366"/>
                      <a:pt x="197" y="366"/>
                    </a:cubicBezTo>
                    <a:cubicBezTo>
                      <a:pt x="274" y="366"/>
                      <a:pt x="359" y="293"/>
                      <a:pt x="369" y="219"/>
                    </a:cubicBezTo>
                    <a:cubicBezTo>
                      <a:pt x="393" y="112"/>
                      <a:pt x="334" y="17"/>
                      <a:pt x="227" y="5"/>
                    </a:cubicBezTo>
                    <a:cubicBezTo>
                      <a:pt x="214" y="2"/>
                      <a:pt x="201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0"/>
              <p:cNvSpPr/>
              <p:nvPr/>
            </p:nvSpPr>
            <p:spPr>
              <a:xfrm>
                <a:off x="7392971" y="1904349"/>
                <a:ext cx="14119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21" y="0"/>
                    </a:moveTo>
                    <a:cubicBezTo>
                      <a:pt x="195" y="0"/>
                      <a:pt x="169" y="6"/>
                      <a:pt x="143" y="19"/>
                    </a:cubicBezTo>
                    <a:cubicBezTo>
                      <a:pt x="48" y="55"/>
                      <a:pt x="0" y="162"/>
                      <a:pt x="36" y="245"/>
                    </a:cubicBezTo>
                    <a:cubicBezTo>
                      <a:pt x="72" y="329"/>
                      <a:pt x="143" y="364"/>
                      <a:pt x="215" y="364"/>
                    </a:cubicBezTo>
                    <a:cubicBezTo>
                      <a:pt x="334" y="364"/>
                      <a:pt x="429" y="233"/>
                      <a:pt x="381" y="114"/>
                    </a:cubicBezTo>
                    <a:cubicBezTo>
                      <a:pt x="355" y="45"/>
                      <a:pt x="291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0"/>
              <p:cNvSpPr/>
              <p:nvPr/>
            </p:nvSpPr>
            <p:spPr>
              <a:xfrm>
                <a:off x="7384348" y="1871996"/>
                <a:ext cx="12968" cy="1224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2" extrusionOk="0">
                    <a:moveTo>
                      <a:pt x="191" y="0"/>
                    </a:moveTo>
                    <a:cubicBezTo>
                      <a:pt x="183" y="0"/>
                      <a:pt x="175" y="1"/>
                      <a:pt x="167" y="2"/>
                    </a:cubicBezTo>
                    <a:cubicBezTo>
                      <a:pt x="60" y="26"/>
                      <a:pt x="0" y="121"/>
                      <a:pt x="12" y="216"/>
                    </a:cubicBezTo>
                    <a:cubicBezTo>
                      <a:pt x="24" y="300"/>
                      <a:pt x="107" y="371"/>
                      <a:pt x="191" y="371"/>
                    </a:cubicBezTo>
                    <a:cubicBezTo>
                      <a:pt x="203" y="371"/>
                      <a:pt x="215" y="359"/>
                      <a:pt x="227" y="359"/>
                    </a:cubicBezTo>
                    <a:cubicBezTo>
                      <a:pt x="322" y="347"/>
                      <a:pt x="393" y="252"/>
                      <a:pt x="369" y="145"/>
                    </a:cubicBezTo>
                    <a:cubicBezTo>
                      <a:pt x="358" y="58"/>
                      <a:pt x="27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0"/>
              <p:cNvSpPr/>
              <p:nvPr/>
            </p:nvSpPr>
            <p:spPr>
              <a:xfrm>
                <a:off x="7381583" y="1838360"/>
                <a:ext cx="12211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0" extrusionOk="0">
                    <a:moveTo>
                      <a:pt x="191" y="0"/>
                    </a:moveTo>
                    <a:cubicBezTo>
                      <a:pt x="84" y="0"/>
                      <a:pt x="1" y="83"/>
                      <a:pt x="1" y="191"/>
                    </a:cubicBezTo>
                    <a:cubicBezTo>
                      <a:pt x="1" y="286"/>
                      <a:pt x="84" y="369"/>
                      <a:pt x="191" y="369"/>
                    </a:cubicBezTo>
                    <a:cubicBezTo>
                      <a:pt x="287" y="369"/>
                      <a:pt x="370" y="286"/>
                      <a:pt x="370" y="191"/>
                    </a:cubicBezTo>
                    <a:cubicBezTo>
                      <a:pt x="370" y="83"/>
                      <a:pt x="28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0"/>
              <p:cNvSpPr/>
              <p:nvPr/>
            </p:nvSpPr>
            <p:spPr>
              <a:xfrm>
                <a:off x="7717423" y="1936307"/>
                <a:ext cx="13757" cy="1207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7" extrusionOk="0">
                    <a:moveTo>
                      <a:pt x="210" y="0"/>
                    </a:moveTo>
                    <a:cubicBezTo>
                      <a:pt x="147" y="0"/>
                      <a:pt x="87" y="29"/>
                      <a:pt x="48" y="84"/>
                    </a:cubicBezTo>
                    <a:cubicBezTo>
                      <a:pt x="1" y="167"/>
                      <a:pt x="24" y="286"/>
                      <a:pt x="108" y="334"/>
                    </a:cubicBezTo>
                    <a:cubicBezTo>
                      <a:pt x="143" y="356"/>
                      <a:pt x="176" y="366"/>
                      <a:pt x="208" y="366"/>
                    </a:cubicBezTo>
                    <a:cubicBezTo>
                      <a:pt x="263" y="366"/>
                      <a:pt x="313" y="335"/>
                      <a:pt x="358" y="274"/>
                    </a:cubicBezTo>
                    <a:cubicBezTo>
                      <a:pt x="417" y="191"/>
                      <a:pt x="394" y="84"/>
                      <a:pt x="310" y="24"/>
                    </a:cubicBezTo>
                    <a:cubicBezTo>
                      <a:pt x="277" y="8"/>
                      <a:pt x="243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0"/>
              <p:cNvSpPr/>
              <p:nvPr/>
            </p:nvSpPr>
            <p:spPr>
              <a:xfrm>
                <a:off x="7719397" y="1744098"/>
                <a:ext cx="13725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65" extrusionOk="0">
                    <a:moveTo>
                      <a:pt x="207" y="1"/>
                    </a:moveTo>
                    <a:cubicBezTo>
                      <a:pt x="174" y="1"/>
                      <a:pt x="140" y="10"/>
                      <a:pt x="107" y="30"/>
                    </a:cubicBezTo>
                    <a:cubicBezTo>
                      <a:pt x="24" y="78"/>
                      <a:pt x="0" y="197"/>
                      <a:pt x="48" y="280"/>
                    </a:cubicBezTo>
                    <a:cubicBezTo>
                      <a:pt x="87" y="335"/>
                      <a:pt x="152" y="364"/>
                      <a:pt x="212" y="364"/>
                    </a:cubicBezTo>
                    <a:cubicBezTo>
                      <a:pt x="243" y="364"/>
                      <a:pt x="273" y="356"/>
                      <a:pt x="298" y="340"/>
                    </a:cubicBezTo>
                    <a:cubicBezTo>
                      <a:pt x="393" y="292"/>
                      <a:pt x="417" y="173"/>
                      <a:pt x="369" y="90"/>
                    </a:cubicBezTo>
                    <a:cubicBezTo>
                      <a:pt x="330" y="35"/>
                      <a:pt x="270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0"/>
              <p:cNvSpPr/>
              <p:nvPr/>
            </p:nvSpPr>
            <p:spPr>
              <a:xfrm>
                <a:off x="7699387" y="1716880"/>
                <a:ext cx="13362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70" extrusionOk="0">
                    <a:moveTo>
                      <a:pt x="199" y="1"/>
                    </a:moveTo>
                    <a:cubicBezTo>
                      <a:pt x="157" y="1"/>
                      <a:pt x="116" y="16"/>
                      <a:pt x="84" y="48"/>
                    </a:cubicBezTo>
                    <a:cubicBezTo>
                      <a:pt x="13" y="119"/>
                      <a:pt x="1" y="238"/>
                      <a:pt x="72" y="310"/>
                    </a:cubicBezTo>
                    <a:cubicBezTo>
                      <a:pt x="117" y="348"/>
                      <a:pt x="163" y="370"/>
                      <a:pt x="208" y="370"/>
                    </a:cubicBezTo>
                    <a:cubicBezTo>
                      <a:pt x="246" y="370"/>
                      <a:pt x="284" y="354"/>
                      <a:pt x="322" y="322"/>
                    </a:cubicBezTo>
                    <a:cubicBezTo>
                      <a:pt x="406" y="262"/>
                      <a:pt x="406" y="143"/>
                      <a:pt x="346" y="72"/>
                    </a:cubicBezTo>
                    <a:cubicBezTo>
                      <a:pt x="306" y="25"/>
                      <a:pt x="252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0"/>
              <p:cNvSpPr/>
              <p:nvPr/>
            </p:nvSpPr>
            <p:spPr>
              <a:xfrm>
                <a:off x="7732332" y="1906127"/>
                <a:ext cx="14119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70" extrusionOk="0">
                    <a:moveTo>
                      <a:pt x="221" y="1"/>
                    </a:moveTo>
                    <a:cubicBezTo>
                      <a:pt x="146" y="1"/>
                      <a:pt x="75" y="46"/>
                      <a:pt x="48" y="120"/>
                    </a:cubicBezTo>
                    <a:cubicBezTo>
                      <a:pt x="0" y="227"/>
                      <a:pt x="107" y="370"/>
                      <a:pt x="214" y="370"/>
                    </a:cubicBezTo>
                    <a:cubicBezTo>
                      <a:pt x="298" y="370"/>
                      <a:pt x="357" y="322"/>
                      <a:pt x="393" y="251"/>
                    </a:cubicBezTo>
                    <a:cubicBezTo>
                      <a:pt x="429" y="156"/>
                      <a:pt x="381" y="60"/>
                      <a:pt x="286" y="13"/>
                    </a:cubicBezTo>
                    <a:cubicBezTo>
                      <a:pt x="264" y="5"/>
                      <a:pt x="242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0"/>
              <p:cNvSpPr/>
              <p:nvPr/>
            </p:nvSpPr>
            <p:spPr>
              <a:xfrm>
                <a:off x="7746419" y="1840302"/>
                <a:ext cx="12178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96" y="358"/>
                      <a:pt x="191" y="370"/>
                    </a:cubicBezTo>
                    <a:cubicBezTo>
                      <a:pt x="286" y="370"/>
                      <a:pt x="370" y="286"/>
                      <a:pt x="370" y="191"/>
                    </a:cubicBezTo>
                    <a:cubicBezTo>
                      <a:pt x="370" y="84"/>
                      <a:pt x="286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0"/>
              <p:cNvSpPr/>
              <p:nvPr/>
            </p:nvSpPr>
            <p:spPr>
              <a:xfrm>
                <a:off x="7734274" y="1774477"/>
                <a:ext cx="13362" cy="1178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58" extrusionOk="0">
                    <a:moveTo>
                      <a:pt x="202" y="0"/>
                    </a:moveTo>
                    <a:cubicBezTo>
                      <a:pt x="182" y="0"/>
                      <a:pt x="162" y="4"/>
                      <a:pt x="143" y="12"/>
                    </a:cubicBezTo>
                    <a:cubicBezTo>
                      <a:pt x="48" y="48"/>
                      <a:pt x="1" y="155"/>
                      <a:pt x="36" y="238"/>
                    </a:cubicBezTo>
                    <a:cubicBezTo>
                      <a:pt x="60" y="322"/>
                      <a:pt x="132" y="357"/>
                      <a:pt x="203" y="357"/>
                    </a:cubicBezTo>
                    <a:cubicBezTo>
                      <a:pt x="227" y="357"/>
                      <a:pt x="251" y="357"/>
                      <a:pt x="263" y="346"/>
                    </a:cubicBezTo>
                    <a:cubicBezTo>
                      <a:pt x="358" y="310"/>
                      <a:pt x="405" y="215"/>
                      <a:pt x="370" y="119"/>
                    </a:cubicBezTo>
                    <a:cubicBezTo>
                      <a:pt x="342" y="46"/>
                      <a:pt x="271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0"/>
              <p:cNvSpPr/>
              <p:nvPr/>
            </p:nvSpPr>
            <p:spPr>
              <a:xfrm>
                <a:off x="7743292" y="1806830"/>
                <a:ext cx="12968" cy="1207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7" extrusionOk="0">
                    <a:moveTo>
                      <a:pt x="205" y="1"/>
                    </a:moveTo>
                    <a:cubicBezTo>
                      <a:pt x="192" y="1"/>
                      <a:pt x="180" y="2"/>
                      <a:pt x="167" y="6"/>
                    </a:cubicBezTo>
                    <a:cubicBezTo>
                      <a:pt x="72" y="17"/>
                      <a:pt x="0" y="113"/>
                      <a:pt x="12" y="220"/>
                    </a:cubicBezTo>
                    <a:cubicBezTo>
                      <a:pt x="33" y="293"/>
                      <a:pt x="119" y="367"/>
                      <a:pt x="196" y="367"/>
                    </a:cubicBezTo>
                    <a:cubicBezTo>
                      <a:pt x="207" y="367"/>
                      <a:pt x="217" y="366"/>
                      <a:pt x="227" y="363"/>
                    </a:cubicBezTo>
                    <a:cubicBezTo>
                      <a:pt x="334" y="351"/>
                      <a:pt x="393" y="256"/>
                      <a:pt x="381" y="148"/>
                    </a:cubicBezTo>
                    <a:cubicBezTo>
                      <a:pt x="361" y="66"/>
                      <a:pt x="28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0"/>
              <p:cNvSpPr/>
              <p:nvPr/>
            </p:nvSpPr>
            <p:spPr>
              <a:xfrm>
                <a:off x="7697050" y="1962802"/>
                <a:ext cx="13362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69" extrusionOk="0">
                    <a:moveTo>
                      <a:pt x="196" y="1"/>
                    </a:moveTo>
                    <a:cubicBezTo>
                      <a:pt x="147" y="1"/>
                      <a:pt x="97" y="21"/>
                      <a:pt x="60" y="65"/>
                    </a:cubicBezTo>
                    <a:cubicBezTo>
                      <a:pt x="0" y="136"/>
                      <a:pt x="0" y="255"/>
                      <a:pt x="72" y="315"/>
                    </a:cubicBezTo>
                    <a:cubicBezTo>
                      <a:pt x="114" y="350"/>
                      <a:pt x="158" y="368"/>
                      <a:pt x="203" y="368"/>
                    </a:cubicBezTo>
                    <a:cubicBezTo>
                      <a:pt x="248" y="368"/>
                      <a:pt x="292" y="350"/>
                      <a:pt x="334" y="315"/>
                    </a:cubicBezTo>
                    <a:cubicBezTo>
                      <a:pt x="405" y="231"/>
                      <a:pt x="393" y="124"/>
                      <a:pt x="322" y="53"/>
                    </a:cubicBezTo>
                    <a:cubicBezTo>
                      <a:pt x="288" y="18"/>
                      <a:pt x="242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0"/>
              <p:cNvSpPr/>
              <p:nvPr/>
            </p:nvSpPr>
            <p:spPr>
              <a:xfrm>
                <a:off x="7742502" y="1873839"/>
                <a:ext cx="13362" cy="1234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75" extrusionOk="0">
                    <a:moveTo>
                      <a:pt x="197" y="1"/>
                    </a:moveTo>
                    <a:cubicBezTo>
                      <a:pt x="108" y="1"/>
                      <a:pt x="35" y="66"/>
                      <a:pt x="24" y="148"/>
                    </a:cubicBezTo>
                    <a:cubicBezTo>
                      <a:pt x="1" y="256"/>
                      <a:pt x="96" y="375"/>
                      <a:pt x="203" y="375"/>
                    </a:cubicBezTo>
                    <a:cubicBezTo>
                      <a:pt x="286" y="375"/>
                      <a:pt x="370" y="303"/>
                      <a:pt x="382" y="220"/>
                    </a:cubicBezTo>
                    <a:cubicBezTo>
                      <a:pt x="405" y="125"/>
                      <a:pt x="334" y="29"/>
                      <a:pt x="239" y="5"/>
                    </a:cubicBezTo>
                    <a:cubicBezTo>
                      <a:pt x="225" y="2"/>
                      <a:pt x="211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0"/>
              <p:cNvSpPr/>
              <p:nvPr/>
            </p:nvSpPr>
            <p:spPr>
              <a:xfrm>
                <a:off x="7578696" y="2020530"/>
                <a:ext cx="12573" cy="1184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0" extrusionOk="0">
                    <a:moveTo>
                      <a:pt x="200" y="0"/>
                    </a:moveTo>
                    <a:cubicBezTo>
                      <a:pt x="193" y="0"/>
                      <a:pt x="186" y="1"/>
                      <a:pt x="179" y="1"/>
                    </a:cubicBezTo>
                    <a:cubicBezTo>
                      <a:pt x="72" y="1"/>
                      <a:pt x="1" y="97"/>
                      <a:pt x="13" y="192"/>
                    </a:cubicBezTo>
                    <a:cubicBezTo>
                      <a:pt x="13" y="281"/>
                      <a:pt x="96" y="360"/>
                      <a:pt x="185" y="360"/>
                    </a:cubicBezTo>
                    <a:cubicBezTo>
                      <a:pt x="191" y="360"/>
                      <a:pt x="197" y="359"/>
                      <a:pt x="203" y="359"/>
                    </a:cubicBezTo>
                    <a:cubicBezTo>
                      <a:pt x="310" y="359"/>
                      <a:pt x="382" y="263"/>
                      <a:pt x="370" y="168"/>
                    </a:cubicBezTo>
                    <a:cubicBezTo>
                      <a:pt x="370" y="69"/>
                      <a:pt x="288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0"/>
              <p:cNvSpPr/>
              <p:nvPr/>
            </p:nvSpPr>
            <p:spPr>
              <a:xfrm>
                <a:off x="7642975" y="2002692"/>
                <a:ext cx="13757" cy="1207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7" extrusionOk="0">
                    <a:moveTo>
                      <a:pt x="199" y="1"/>
                    </a:moveTo>
                    <a:cubicBezTo>
                      <a:pt x="172" y="1"/>
                      <a:pt x="146" y="7"/>
                      <a:pt x="119" y="20"/>
                    </a:cubicBezTo>
                    <a:cubicBezTo>
                      <a:pt x="36" y="67"/>
                      <a:pt x="0" y="174"/>
                      <a:pt x="36" y="270"/>
                    </a:cubicBezTo>
                    <a:cubicBezTo>
                      <a:pt x="71" y="331"/>
                      <a:pt x="145" y="367"/>
                      <a:pt x="215" y="367"/>
                    </a:cubicBezTo>
                    <a:cubicBezTo>
                      <a:pt x="240" y="367"/>
                      <a:pt x="264" y="362"/>
                      <a:pt x="286" y="353"/>
                    </a:cubicBezTo>
                    <a:cubicBezTo>
                      <a:pt x="370" y="305"/>
                      <a:pt x="417" y="198"/>
                      <a:pt x="370" y="103"/>
                    </a:cubicBezTo>
                    <a:cubicBezTo>
                      <a:pt x="335" y="42"/>
                      <a:pt x="269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0"/>
              <p:cNvSpPr/>
              <p:nvPr/>
            </p:nvSpPr>
            <p:spPr>
              <a:xfrm>
                <a:off x="7611609" y="2014507"/>
                <a:ext cx="13362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69" extrusionOk="0">
                    <a:moveTo>
                      <a:pt x="198" y="1"/>
                    </a:moveTo>
                    <a:cubicBezTo>
                      <a:pt x="184" y="1"/>
                      <a:pt x="170" y="2"/>
                      <a:pt x="156" y="6"/>
                    </a:cubicBezTo>
                    <a:cubicBezTo>
                      <a:pt x="49" y="42"/>
                      <a:pt x="1" y="137"/>
                      <a:pt x="25" y="232"/>
                    </a:cubicBezTo>
                    <a:cubicBezTo>
                      <a:pt x="45" y="313"/>
                      <a:pt x="126" y="368"/>
                      <a:pt x="208" y="368"/>
                    </a:cubicBezTo>
                    <a:cubicBezTo>
                      <a:pt x="222" y="368"/>
                      <a:pt x="237" y="367"/>
                      <a:pt x="251" y="363"/>
                    </a:cubicBezTo>
                    <a:cubicBezTo>
                      <a:pt x="346" y="339"/>
                      <a:pt x="406" y="232"/>
                      <a:pt x="370" y="137"/>
                    </a:cubicBezTo>
                    <a:cubicBezTo>
                      <a:pt x="350" y="56"/>
                      <a:pt x="278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7674702" y="1694104"/>
                <a:ext cx="13757" cy="119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2" extrusionOk="0">
                    <a:moveTo>
                      <a:pt x="206" y="0"/>
                    </a:moveTo>
                    <a:cubicBezTo>
                      <a:pt x="150" y="0"/>
                      <a:pt x="95" y="24"/>
                      <a:pt x="60" y="73"/>
                    </a:cubicBezTo>
                    <a:cubicBezTo>
                      <a:pt x="1" y="144"/>
                      <a:pt x="13" y="263"/>
                      <a:pt x="96" y="323"/>
                    </a:cubicBezTo>
                    <a:cubicBezTo>
                      <a:pt x="132" y="349"/>
                      <a:pt x="170" y="361"/>
                      <a:pt x="208" y="361"/>
                    </a:cubicBezTo>
                    <a:cubicBezTo>
                      <a:pt x="257" y="361"/>
                      <a:pt x="306" y="340"/>
                      <a:pt x="346" y="299"/>
                    </a:cubicBezTo>
                    <a:cubicBezTo>
                      <a:pt x="418" y="216"/>
                      <a:pt x="394" y="97"/>
                      <a:pt x="322" y="37"/>
                    </a:cubicBezTo>
                    <a:cubicBezTo>
                      <a:pt x="288" y="12"/>
                      <a:pt x="247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0"/>
              <p:cNvSpPr/>
              <p:nvPr/>
            </p:nvSpPr>
            <p:spPr>
              <a:xfrm>
                <a:off x="7671576" y="1985248"/>
                <a:ext cx="13757" cy="1227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73" extrusionOk="0">
                    <a:moveTo>
                      <a:pt x="212" y="0"/>
                    </a:moveTo>
                    <a:cubicBezTo>
                      <a:pt x="171" y="0"/>
                      <a:pt x="131" y="13"/>
                      <a:pt x="96" y="38"/>
                    </a:cubicBezTo>
                    <a:cubicBezTo>
                      <a:pt x="24" y="97"/>
                      <a:pt x="1" y="216"/>
                      <a:pt x="60" y="300"/>
                    </a:cubicBezTo>
                    <a:cubicBezTo>
                      <a:pt x="109" y="348"/>
                      <a:pt x="157" y="372"/>
                      <a:pt x="208" y="372"/>
                    </a:cubicBezTo>
                    <a:cubicBezTo>
                      <a:pt x="245" y="372"/>
                      <a:pt x="282" y="360"/>
                      <a:pt x="322" y="335"/>
                    </a:cubicBezTo>
                    <a:cubicBezTo>
                      <a:pt x="405" y="276"/>
                      <a:pt x="417" y="157"/>
                      <a:pt x="358" y="73"/>
                    </a:cubicBezTo>
                    <a:cubicBezTo>
                      <a:pt x="323" y="25"/>
                      <a:pt x="26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0"/>
              <p:cNvSpPr/>
              <p:nvPr/>
            </p:nvSpPr>
            <p:spPr>
              <a:xfrm>
                <a:off x="7544994" y="2020135"/>
                <a:ext cx="12573" cy="118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9" extrusionOk="0">
                    <a:moveTo>
                      <a:pt x="192" y="0"/>
                    </a:moveTo>
                    <a:cubicBezTo>
                      <a:pt x="96" y="0"/>
                      <a:pt x="24" y="68"/>
                      <a:pt x="13" y="156"/>
                    </a:cubicBezTo>
                    <a:cubicBezTo>
                      <a:pt x="1" y="263"/>
                      <a:pt x="96" y="359"/>
                      <a:pt x="191" y="359"/>
                    </a:cubicBezTo>
                    <a:cubicBezTo>
                      <a:pt x="287" y="359"/>
                      <a:pt x="358" y="299"/>
                      <a:pt x="370" y="204"/>
                    </a:cubicBezTo>
                    <a:cubicBezTo>
                      <a:pt x="382" y="97"/>
                      <a:pt x="310" y="13"/>
                      <a:pt x="215" y="2"/>
                    </a:cubicBezTo>
                    <a:cubicBezTo>
                      <a:pt x="207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0"/>
              <p:cNvSpPr/>
              <p:nvPr/>
            </p:nvSpPr>
            <p:spPr>
              <a:xfrm>
                <a:off x="7386685" y="1646710"/>
                <a:ext cx="299800" cy="411176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12493" extrusionOk="0">
                    <a:moveTo>
                      <a:pt x="8180" y="2489"/>
                    </a:moveTo>
                    <a:cubicBezTo>
                      <a:pt x="8383" y="2489"/>
                      <a:pt x="8538" y="2644"/>
                      <a:pt x="8538" y="2835"/>
                    </a:cubicBezTo>
                    <a:cubicBezTo>
                      <a:pt x="8526" y="3025"/>
                      <a:pt x="8383" y="3192"/>
                      <a:pt x="8180" y="3192"/>
                    </a:cubicBezTo>
                    <a:lnTo>
                      <a:pt x="7871" y="3192"/>
                    </a:lnTo>
                    <a:cubicBezTo>
                      <a:pt x="7668" y="3192"/>
                      <a:pt x="7514" y="3037"/>
                      <a:pt x="7514" y="2835"/>
                    </a:cubicBezTo>
                    <a:cubicBezTo>
                      <a:pt x="7514" y="2644"/>
                      <a:pt x="7668" y="2489"/>
                      <a:pt x="7871" y="2489"/>
                    </a:cubicBezTo>
                    <a:close/>
                    <a:moveTo>
                      <a:pt x="8180" y="3561"/>
                    </a:moveTo>
                    <a:cubicBezTo>
                      <a:pt x="8383" y="3561"/>
                      <a:pt x="8538" y="3716"/>
                      <a:pt x="8538" y="3906"/>
                    </a:cubicBezTo>
                    <a:cubicBezTo>
                      <a:pt x="8538" y="4109"/>
                      <a:pt x="8383" y="4263"/>
                      <a:pt x="8180" y="4263"/>
                    </a:cubicBezTo>
                    <a:lnTo>
                      <a:pt x="7871" y="4263"/>
                    </a:lnTo>
                    <a:cubicBezTo>
                      <a:pt x="7668" y="4263"/>
                      <a:pt x="7514" y="4109"/>
                      <a:pt x="7514" y="3906"/>
                    </a:cubicBezTo>
                    <a:cubicBezTo>
                      <a:pt x="7514" y="3716"/>
                      <a:pt x="7668" y="3561"/>
                      <a:pt x="7871" y="3561"/>
                    </a:cubicBezTo>
                    <a:close/>
                    <a:moveTo>
                      <a:pt x="8180" y="4620"/>
                    </a:moveTo>
                    <a:cubicBezTo>
                      <a:pt x="8383" y="4632"/>
                      <a:pt x="8538" y="4787"/>
                      <a:pt x="8538" y="4978"/>
                    </a:cubicBezTo>
                    <a:cubicBezTo>
                      <a:pt x="8538" y="5168"/>
                      <a:pt x="8383" y="5335"/>
                      <a:pt x="8180" y="5335"/>
                    </a:cubicBezTo>
                    <a:lnTo>
                      <a:pt x="7871" y="5335"/>
                    </a:lnTo>
                    <a:cubicBezTo>
                      <a:pt x="7668" y="5335"/>
                      <a:pt x="7514" y="5168"/>
                      <a:pt x="7514" y="4978"/>
                    </a:cubicBezTo>
                    <a:cubicBezTo>
                      <a:pt x="7514" y="4787"/>
                      <a:pt x="7668" y="4620"/>
                      <a:pt x="7871" y="4620"/>
                    </a:cubicBezTo>
                    <a:close/>
                    <a:moveTo>
                      <a:pt x="8180" y="5692"/>
                    </a:moveTo>
                    <a:cubicBezTo>
                      <a:pt x="8383" y="5692"/>
                      <a:pt x="8538" y="5859"/>
                      <a:pt x="8538" y="6049"/>
                    </a:cubicBezTo>
                    <a:cubicBezTo>
                      <a:pt x="8538" y="6240"/>
                      <a:pt x="8383" y="6406"/>
                      <a:pt x="8180" y="6406"/>
                    </a:cubicBezTo>
                    <a:lnTo>
                      <a:pt x="7871" y="6406"/>
                    </a:lnTo>
                    <a:cubicBezTo>
                      <a:pt x="7668" y="6406"/>
                      <a:pt x="7514" y="6240"/>
                      <a:pt x="7514" y="6049"/>
                    </a:cubicBezTo>
                    <a:cubicBezTo>
                      <a:pt x="7514" y="5859"/>
                      <a:pt x="7668" y="5692"/>
                      <a:pt x="7871" y="5692"/>
                    </a:cubicBezTo>
                    <a:close/>
                    <a:moveTo>
                      <a:pt x="7906" y="1215"/>
                    </a:moveTo>
                    <a:lnTo>
                      <a:pt x="7906" y="2120"/>
                    </a:lnTo>
                    <a:lnTo>
                      <a:pt x="7871" y="2120"/>
                    </a:lnTo>
                    <a:cubicBezTo>
                      <a:pt x="7466" y="2120"/>
                      <a:pt x="7144" y="2442"/>
                      <a:pt x="7144" y="2835"/>
                    </a:cubicBezTo>
                    <a:lnTo>
                      <a:pt x="7144" y="2846"/>
                    </a:lnTo>
                    <a:cubicBezTo>
                      <a:pt x="7144" y="3049"/>
                      <a:pt x="7240" y="3239"/>
                      <a:pt x="7383" y="3382"/>
                    </a:cubicBezTo>
                    <a:cubicBezTo>
                      <a:pt x="7240" y="3513"/>
                      <a:pt x="7144" y="3704"/>
                      <a:pt x="7144" y="3906"/>
                    </a:cubicBezTo>
                    <a:lnTo>
                      <a:pt x="7144" y="3918"/>
                    </a:lnTo>
                    <a:cubicBezTo>
                      <a:pt x="7144" y="4120"/>
                      <a:pt x="7240" y="4311"/>
                      <a:pt x="7383" y="4442"/>
                    </a:cubicBezTo>
                    <a:cubicBezTo>
                      <a:pt x="7240" y="4573"/>
                      <a:pt x="7144" y="4763"/>
                      <a:pt x="7144" y="4978"/>
                    </a:cubicBezTo>
                    <a:lnTo>
                      <a:pt x="7144" y="4990"/>
                    </a:lnTo>
                    <a:cubicBezTo>
                      <a:pt x="7144" y="5192"/>
                      <a:pt x="7240" y="5382"/>
                      <a:pt x="7383" y="5513"/>
                    </a:cubicBezTo>
                    <a:cubicBezTo>
                      <a:pt x="7240" y="5644"/>
                      <a:pt x="7144" y="5835"/>
                      <a:pt x="7144" y="6049"/>
                    </a:cubicBezTo>
                    <a:lnTo>
                      <a:pt x="7144" y="6061"/>
                    </a:lnTo>
                    <a:cubicBezTo>
                      <a:pt x="7144" y="6454"/>
                      <a:pt x="7466" y="6776"/>
                      <a:pt x="7871" y="6776"/>
                    </a:cubicBezTo>
                    <a:lnTo>
                      <a:pt x="7906" y="6776"/>
                    </a:lnTo>
                    <a:lnTo>
                      <a:pt x="7906" y="7692"/>
                    </a:lnTo>
                    <a:lnTo>
                      <a:pt x="4442" y="7692"/>
                    </a:lnTo>
                    <a:cubicBezTo>
                      <a:pt x="4323" y="7061"/>
                      <a:pt x="3966" y="6478"/>
                      <a:pt x="3394" y="6180"/>
                    </a:cubicBezTo>
                    <a:lnTo>
                      <a:pt x="3394" y="1215"/>
                    </a:lnTo>
                    <a:close/>
                    <a:moveTo>
                      <a:pt x="7906" y="8049"/>
                    </a:moveTo>
                    <a:lnTo>
                      <a:pt x="7906" y="8526"/>
                    </a:lnTo>
                    <a:cubicBezTo>
                      <a:pt x="7906" y="8728"/>
                      <a:pt x="7740" y="8895"/>
                      <a:pt x="7537" y="8895"/>
                    </a:cubicBezTo>
                    <a:lnTo>
                      <a:pt x="4370" y="8895"/>
                    </a:lnTo>
                    <a:cubicBezTo>
                      <a:pt x="4454" y="8633"/>
                      <a:pt x="4489" y="8335"/>
                      <a:pt x="4477" y="8049"/>
                    </a:cubicBezTo>
                    <a:close/>
                    <a:moveTo>
                      <a:pt x="2614" y="3680"/>
                    </a:moveTo>
                    <a:cubicBezTo>
                      <a:pt x="2814" y="3680"/>
                      <a:pt x="3013" y="3811"/>
                      <a:pt x="3013" y="4073"/>
                    </a:cubicBezTo>
                    <a:lnTo>
                      <a:pt x="3013" y="6287"/>
                    </a:lnTo>
                    <a:cubicBezTo>
                      <a:pt x="3013" y="6359"/>
                      <a:pt x="3049" y="6418"/>
                      <a:pt x="3120" y="6454"/>
                    </a:cubicBezTo>
                    <a:cubicBezTo>
                      <a:pt x="3561" y="6645"/>
                      <a:pt x="3882" y="7026"/>
                      <a:pt x="4025" y="7549"/>
                    </a:cubicBezTo>
                    <a:cubicBezTo>
                      <a:pt x="4204" y="8133"/>
                      <a:pt x="4108" y="8788"/>
                      <a:pt x="3799" y="9240"/>
                    </a:cubicBezTo>
                    <a:cubicBezTo>
                      <a:pt x="3704" y="9378"/>
                      <a:pt x="3827" y="9534"/>
                      <a:pt x="3956" y="9534"/>
                    </a:cubicBezTo>
                    <a:cubicBezTo>
                      <a:pt x="4006" y="9534"/>
                      <a:pt x="4057" y="9511"/>
                      <a:pt x="4096" y="9454"/>
                    </a:cubicBezTo>
                    <a:cubicBezTo>
                      <a:pt x="4144" y="9383"/>
                      <a:pt x="4180" y="9323"/>
                      <a:pt x="4216" y="9252"/>
                    </a:cubicBezTo>
                    <a:lnTo>
                      <a:pt x="6109" y="9252"/>
                    </a:lnTo>
                    <a:cubicBezTo>
                      <a:pt x="5728" y="9883"/>
                      <a:pt x="5061" y="10264"/>
                      <a:pt x="4323" y="10264"/>
                    </a:cubicBezTo>
                    <a:lnTo>
                      <a:pt x="4073" y="10252"/>
                    </a:lnTo>
                    <a:cubicBezTo>
                      <a:pt x="4025" y="10252"/>
                      <a:pt x="3966" y="10264"/>
                      <a:pt x="3930" y="10300"/>
                    </a:cubicBezTo>
                    <a:lnTo>
                      <a:pt x="3561" y="10681"/>
                    </a:lnTo>
                    <a:lnTo>
                      <a:pt x="1810" y="8919"/>
                    </a:lnTo>
                    <a:lnTo>
                      <a:pt x="2168" y="8561"/>
                    </a:lnTo>
                    <a:cubicBezTo>
                      <a:pt x="2203" y="8538"/>
                      <a:pt x="2215" y="8490"/>
                      <a:pt x="2215" y="8442"/>
                    </a:cubicBezTo>
                    <a:lnTo>
                      <a:pt x="2215" y="4073"/>
                    </a:lnTo>
                    <a:cubicBezTo>
                      <a:pt x="2215" y="3811"/>
                      <a:pt x="2415" y="3680"/>
                      <a:pt x="2614" y="3680"/>
                    </a:cubicBezTo>
                    <a:close/>
                    <a:moveTo>
                      <a:pt x="3763" y="1"/>
                    </a:moveTo>
                    <a:cubicBezTo>
                      <a:pt x="3358" y="1"/>
                      <a:pt x="3025" y="334"/>
                      <a:pt x="3025" y="739"/>
                    </a:cubicBezTo>
                    <a:lnTo>
                      <a:pt x="3025" y="3418"/>
                    </a:lnTo>
                    <a:cubicBezTo>
                      <a:pt x="2901" y="3341"/>
                      <a:pt x="2766" y="3306"/>
                      <a:pt x="2634" y="3306"/>
                    </a:cubicBezTo>
                    <a:cubicBezTo>
                      <a:pt x="2234" y="3306"/>
                      <a:pt x="1858" y="3626"/>
                      <a:pt x="1858" y="4073"/>
                    </a:cubicBezTo>
                    <a:lnTo>
                      <a:pt x="1858" y="8359"/>
                    </a:lnTo>
                    <a:lnTo>
                      <a:pt x="1513" y="8704"/>
                    </a:lnTo>
                    <a:cubicBezTo>
                      <a:pt x="1383" y="8641"/>
                      <a:pt x="1241" y="8611"/>
                      <a:pt x="1099" y="8611"/>
                    </a:cubicBezTo>
                    <a:cubicBezTo>
                      <a:pt x="839" y="8611"/>
                      <a:pt x="579" y="8714"/>
                      <a:pt x="394" y="8907"/>
                    </a:cubicBezTo>
                    <a:cubicBezTo>
                      <a:pt x="1" y="9288"/>
                      <a:pt x="1" y="9919"/>
                      <a:pt x="394" y="10312"/>
                    </a:cubicBezTo>
                    <a:lnTo>
                      <a:pt x="1525" y="11443"/>
                    </a:lnTo>
                    <a:cubicBezTo>
                      <a:pt x="1564" y="11485"/>
                      <a:pt x="1609" y="11503"/>
                      <a:pt x="1652" y="11503"/>
                    </a:cubicBezTo>
                    <a:cubicBezTo>
                      <a:pt x="1791" y="11503"/>
                      <a:pt x="1911" y="11320"/>
                      <a:pt x="1775" y="11193"/>
                    </a:cubicBezTo>
                    <a:lnTo>
                      <a:pt x="644" y="10050"/>
                    </a:lnTo>
                    <a:cubicBezTo>
                      <a:pt x="406" y="9812"/>
                      <a:pt x="406" y="9407"/>
                      <a:pt x="644" y="9157"/>
                    </a:cubicBezTo>
                    <a:cubicBezTo>
                      <a:pt x="769" y="9038"/>
                      <a:pt x="932" y="8978"/>
                      <a:pt x="1095" y="8978"/>
                    </a:cubicBezTo>
                    <a:cubicBezTo>
                      <a:pt x="1257" y="8978"/>
                      <a:pt x="1418" y="9038"/>
                      <a:pt x="1537" y="9157"/>
                    </a:cubicBezTo>
                    <a:lnTo>
                      <a:pt x="3430" y="11062"/>
                    </a:lnTo>
                    <a:cubicBezTo>
                      <a:pt x="3668" y="11300"/>
                      <a:pt x="3668" y="11705"/>
                      <a:pt x="3430" y="11955"/>
                    </a:cubicBezTo>
                    <a:cubicBezTo>
                      <a:pt x="3303" y="12076"/>
                      <a:pt x="3149" y="12132"/>
                      <a:pt x="2995" y="12132"/>
                    </a:cubicBezTo>
                    <a:cubicBezTo>
                      <a:pt x="2800" y="12132"/>
                      <a:pt x="2605" y="12043"/>
                      <a:pt x="2465" y="11883"/>
                    </a:cubicBezTo>
                    <a:cubicBezTo>
                      <a:pt x="2426" y="11841"/>
                      <a:pt x="2381" y="11823"/>
                      <a:pt x="2338" y="11823"/>
                    </a:cubicBezTo>
                    <a:cubicBezTo>
                      <a:pt x="2199" y="11823"/>
                      <a:pt x="2076" y="12006"/>
                      <a:pt x="2203" y="12133"/>
                    </a:cubicBezTo>
                    <a:cubicBezTo>
                      <a:pt x="2416" y="12365"/>
                      <a:pt x="2709" y="12493"/>
                      <a:pt x="2999" y="12493"/>
                    </a:cubicBezTo>
                    <a:cubicBezTo>
                      <a:pt x="3245" y="12493"/>
                      <a:pt x="3489" y="12401"/>
                      <a:pt x="3680" y="12205"/>
                    </a:cubicBezTo>
                    <a:cubicBezTo>
                      <a:pt x="4025" y="11871"/>
                      <a:pt x="4061" y="11336"/>
                      <a:pt x="3811" y="10943"/>
                    </a:cubicBezTo>
                    <a:lnTo>
                      <a:pt x="4132" y="10621"/>
                    </a:lnTo>
                    <a:cubicBezTo>
                      <a:pt x="4191" y="10625"/>
                      <a:pt x="4249" y="10627"/>
                      <a:pt x="4307" y="10627"/>
                    </a:cubicBezTo>
                    <a:cubicBezTo>
                      <a:pt x="5242" y="10627"/>
                      <a:pt x="6111" y="10093"/>
                      <a:pt x="6537" y="9252"/>
                    </a:cubicBezTo>
                    <a:lnTo>
                      <a:pt x="7549" y="9252"/>
                    </a:lnTo>
                    <a:cubicBezTo>
                      <a:pt x="7954" y="9252"/>
                      <a:pt x="8276" y="8931"/>
                      <a:pt x="8276" y="8526"/>
                    </a:cubicBezTo>
                    <a:lnTo>
                      <a:pt x="8276" y="6764"/>
                    </a:lnTo>
                    <a:cubicBezTo>
                      <a:pt x="8633" y="6716"/>
                      <a:pt x="8907" y="6418"/>
                      <a:pt x="8907" y="6049"/>
                    </a:cubicBezTo>
                    <a:cubicBezTo>
                      <a:pt x="8907" y="5835"/>
                      <a:pt x="8811" y="5644"/>
                      <a:pt x="8668" y="5513"/>
                    </a:cubicBezTo>
                    <a:cubicBezTo>
                      <a:pt x="8978" y="5228"/>
                      <a:pt x="8978" y="4728"/>
                      <a:pt x="8668" y="4442"/>
                    </a:cubicBezTo>
                    <a:cubicBezTo>
                      <a:pt x="8978" y="4156"/>
                      <a:pt x="8978" y="3656"/>
                      <a:pt x="8668" y="3370"/>
                    </a:cubicBezTo>
                    <a:cubicBezTo>
                      <a:pt x="9109" y="2977"/>
                      <a:pt x="8871" y="2204"/>
                      <a:pt x="8276" y="2120"/>
                    </a:cubicBezTo>
                    <a:lnTo>
                      <a:pt x="8276" y="739"/>
                    </a:lnTo>
                    <a:cubicBezTo>
                      <a:pt x="8276" y="334"/>
                      <a:pt x="7942" y="1"/>
                      <a:pt x="7537" y="1"/>
                    </a:cubicBezTo>
                    <a:lnTo>
                      <a:pt x="5228" y="1"/>
                    </a:lnTo>
                    <a:cubicBezTo>
                      <a:pt x="4989" y="1"/>
                      <a:pt x="4989" y="370"/>
                      <a:pt x="5228" y="370"/>
                    </a:cubicBezTo>
                    <a:lnTo>
                      <a:pt x="7537" y="370"/>
                    </a:lnTo>
                    <a:cubicBezTo>
                      <a:pt x="7740" y="370"/>
                      <a:pt x="7906" y="537"/>
                      <a:pt x="7906" y="739"/>
                    </a:cubicBezTo>
                    <a:lnTo>
                      <a:pt x="7906" y="834"/>
                    </a:lnTo>
                    <a:lnTo>
                      <a:pt x="3394" y="834"/>
                    </a:lnTo>
                    <a:lnTo>
                      <a:pt x="3394" y="739"/>
                    </a:lnTo>
                    <a:cubicBezTo>
                      <a:pt x="3394" y="537"/>
                      <a:pt x="3561" y="370"/>
                      <a:pt x="3763" y="370"/>
                    </a:cubicBezTo>
                    <a:lnTo>
                      <a:pt x="4227" y="370"/>
                    </a:lnTo>
                    <a:cubicBezTo>
                      <a:pt x="4454" y="370"/>
                      <a:pt x="4454" y="1"/>
                      <a:pt x="4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0"/>
              <p:cNvSpPr/>
              <p:nvPr/>
            </p:nvSpPr>
            <p:spPr>
              <a:xfrm>
                <a:off x="7512871" y="1703517"/>
                <a:ext cx="32814" cy="30378"/>
              </a:xfrm>
              <a:custGeom>
                <a:avLst/>
                <a:gdLst/>
                <a:ahLst/>
                <a:cxnLst/>
                <a:rect l="l" t="t" r="r" b="b"/>
                <a:pathLst>
                  <a:path w="997" h="923" extrusionOk="0">
                    <a:moveTo>
                      <a:pt x="735" y="1"/>
                    </a:moveTo>
                    <a:cubicBezTo>
                      <a:pt x="692" y="1"/>
                      <a:pt x="647" y="19"/>
                      <a:pt x="608" y="61"/>
                    </a:cubicBezTo>
                    <a:lnTo>
                      <a:pt x="72" y="608"/>
                    </a:lnTo>
                    <a:cubicBezTo>
                      <a:pt x="1" y="680"/>
                      <a:pt x="12" y="799"/>
                      <a:pt x="84" y="870"/>
                    </a:cubicBezTo>
                    <a:cubicBezTo>
                      <a:pt x="124" y="905"/>
                      <a:pt x="164" y="923"/>
                      <a:pt x="204" y="923"/>
                    </a:cubicBezTo>
                    <a:cubicBezTo>
                      <a:pt x="247" y="923"/>
                      <a:pt x="291" y="902"/>
                      <a:pt x="334" y="859"/>
                    </a:cubicBezTo>
                    <a:lnTo>
                      <a:pt x="870" y="311"/>
                    </a:lnTo>
                    <a:cubicBezTo>
                      <a:pt x="997" y="184"/>
                      <a:pt x="874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0"/>
              <p:cNvSpPr/>
              <p:nvPr/>
            </p:nvSpPr>
            <p:spPr>
              <a:xfrm>
                <a:off x="7512871" y="1703517"/>
                <a:ext cx="70531" cy="6882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091" extrusionOk="0">
                    <a:moveTo>
                      <a:pt x="1884" y="1"/>
                    </a:moveTo>
                    <a:cubicBezTo>
                      <a:pt x="1842" y="1"/>
                      <a:pt x="1799" y="19"/>
                      <a:pt x="1763" y="61"/>
                    </a:cubicBezTo>
                    <a:lnTo>
                      <a:pt x="72" y="1787"/>
                    </a:lnTo>
                    <a:cubicBezTo>
                      <a:pt x="1" y="1859"/>
                      <a:pt x="12" y="1978"/>
                      <a:pt x="84" y="2037"/>
                    </a:cubicBezTo>
                    <a:cubicBezTo>
                      <a:pt x="126" y="2073"/>
                      <a:pt x="167" y="2091"/>
                      <a:pt x="209" y="2091"/>
                    </a:cubicBezTo>
                    <a:cubicBezTo>
                      <a:pt x="251" y="2091"/>
                      <a:pt x="292" y="2073"/>
                      <a:pt x="334" y="2037"/>
                    </a:cubicBezTo>
                    <a:lnTo>
                      <a:pt x="2025" y="311"/>
                    </a:lnTo>
                    <a:cubicBezTo>
                      <a:pt x="2143" y="184"/>
                      <a:pt x="2018" y="1"/>
                      <a:pt x="1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6" name="Google Shape;586;p20"/>
          <p:cNvGrpSpPr/>
          <p:nvPr/>
        </p:nvGrpSpPr>
        <p:grpSpPr>
          <a:xfrm rot="797523">
            <a:off x="7103275" y="4081040"/>
            <a:ext cx="1257532" cy="1257532"/>
            <a:chOff x="6688663" y="3788825"/>
            <a:chExt cx="1050600" cy="1050600"/>
          </a:xfrm>
        </p:grpSpPr>
        <p:sp>
          <p:nvSpPr>
            <p:cNvPr id="587" name="Google Shape;587;p20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20"/>
          <p:cNvGrpSpPr/>
          <p:nvPr/>
        </p:nvGrpSpPr>
        <p:grpSpPr>
          <a:xfrm>
            <a:off x="8671375" y="2984550"/>
            <a:ext cx="1255800" cy="1255800"/>
            <a:chOff x="352775" y="3457250"/>
            <a:chExt cx="1255800" cy="1255800"/>
          </a:xfrm>
        </p:grpSpPr>
        <p:sp>
          <p:nvSpPr>
            <p:cNvPr id="590" name="Google Shape;590;p20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20"/>
          <p:cNvGrpSpPr/>
          <p:nvPr/>
        </p:nvGrpSpPr>
        <p:grpSpPr>
          <a:xfrm rot="797523">
            <a:off x="-601400" y="127715"/>
            <a:ext cx="1257532" cy="1257532"/>
            <a:chOff x="6688663" y="3788825"/>
            <a:chExt cx="1050600" cy="1050600"/>
          </a:xfrm>
        </p:grpSpPr>
        <p:sp>
          <p:nvSpPr>
            <p:cNvPr id="593" name="Google Shape;593;p20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20"/>
          <p:cNvGrpSpPr/>
          <p:nvPr/>
        </p:nvGrpSpPr>
        <p:grpSpPr>
          <a:xfrm rot="-1041292">
            <a:off x="469260" y="1472764"/>
            <a:ext cx="1077436" cy="1512893"/>
            <a:chOff x="7496750" y="2523875"/>
            <a:chExt cx="1338000" cy="1926900"/>
          </a:xfrm>
        </p:grpSpPr>
        <p:sp>
          <p:nvSpPr>
            <p:cNvPr id="596" name="Google Shape;596;p20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8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0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6424;p41"/>
          <p:cNvSpPr txBox="1">
            <a:spLocks/>
          </p:cNvSpPr>
          <p:nvPr/>
        </p:nvSpPr>
        <p:spPr>
          <a:xfrm>
            <a:off x="399451" y="2304259"/>
            <a:ext cx="8271247" cy="481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anchers"/>
              <a:buNone/>
              <a:defRPr sz="4800" b="0" i="0" u="none" strike="noStrike" cap="none">
                <a:solidFill>
                  <a:srgbClr val="3D85C6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Ranchers"/>
              <a:buNone/>
              <a:defRPr sz="52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CHÀO MỪNG CÁC EM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 ĐẾN VỚI BUỔI</a:t>
            </a:r>
            <a:r>
              <a:rPr kumimoji="0" lang="en-US" sz="3800" b="1" i="0" u="none" strike="noStrike" kern="0" cap="none" spc="0" normalizeH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 HỌC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5200"/>
              <a:buFont typeface="Ranchers"/>
              <a:buNone/>
              <a:tabLst/>
              <a:defRPr/>
            </a:pPr>
            <a:r>
              <a:rPr lang="en-US" sz="3800" b="1" baseline="0" dirty="0">
                <a:solidFill>
                  <a:srgbClr val="2270B6">
                    <a:lumMod val="75000"/>
                  </a:srgbClr>
                </a:solidFill>
                <a:latin typeface="Arial"/>
              </a:rPr>
              <a:t>NGÀY</a:t>
            </a:r>
            <a:r>
              <a:rPr lang="en-US" sz="3800" b="1" dirty="0">
                <a:solidFill>
                  <a:srgbClr val="2270B6">
                    <a:lumMod val="75000"/>
                  </a:srgbClr>
                </a:solidFill>
                <a:latin typeface="Arial"/>
              </a:rPr>
              <a:t> HÔM NAY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2270B6">
                    <a:lumMod val="75000"/>
                  </a:srgbClr>
                </a:solidFill>
                <a:effectLst/>
                <a:uLnTx/>
                <a:uFillTx/>
                <a:latin typeface="Arial"/>
                <a:sym typeface="Ranchers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2" name="Google Shape;1112;p28"/>
          <p:cNvGrpSpPr/>
          <p:nvPr/>
        </p:nvGrpSpPr>
        <p:grpSpPr>
          <a:xfrm rot="477305">
            <a:off x="8037803" y="-156054"/>
            <a:ext cx="1188022" cy="1099863"/>
            <a:chOff x="6273975" y="750100"/>
            <a:chExt cx="1255800" cy="1255800"/>
          </a:xfrm>
        </p:grpSpPr>
        <p:grpSp>
          <p:nvGrpSpPr>
            <p:cNvPr id="1113" name="Google Shape;1113;p28"/>
            <p:cNvGrpSpPr/>
            <p:nvPr/>
          </p:nvGrpSpPr>
          <p:grpSpPr>
            <a:xfrm>
              <a:off x="6273975" y="750100"/>
              <a:ext cx="1255800" cy="1255800"/>
              <a:chOff x="352775" y="3457250"/>
              <a:chExt cx="1255800" cy="1255800"/>
            </a:xfrm>
          </p:grpSpPr>
          <p:sp>
            <p:nvSpPr>
              <p:cNvPr id="1114" name="Google Shape;1114;p28"/>
              <p:cNvSpPr/>
              <p:nvPr/>
            </p:nvSpPr>
            <p:spPr>
              <a:xfrm>
                <a:off x="352775" y="3457250"/>
                <a:ext cx="1255800" cy="1255800"/>
              </a:xfrm>
              <a:prstGeom prst="ellipse">
                <a:avLst/>
              </a:prstGeom>
              <a:solidFill>
                <a:schemeClr val="accent2"/>
              </a:solidFill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66675" dir="282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8"/>
              <p:cNvSpPr/>
              <p:nvPr/>
            </p:nvSpPr>
            <p:spPr>
              <a:xfrm>
                <a:off x="352775" y="3457250"/>
                <a:ext cx="1255800" cy="12558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6" name="Google Shape;1116;p28"/>
            <p:cNvGrpSpPr/>
            <p:nvPr/>
          </p:nvGrpSpPr>
          <p:grpSpPr>
            <a:xfrm>
              <a:off x="6526684" y="1002856"/>
              <a:ext cx="750298" cy="750358"/>
              <a:chOff x="4747892" y="1647105"/>
              <a:chExt cx="411077" cy="411110"/>
            </a:xfrm>
          </p:grpSpPr>
          <p:sp>
            <p:nvSpPr>
              <p:cNvPr id="1117" name="Google Shape;1117;p28"/>
              <p:cNvSpPr/>
              <p:nvPr/>
            </p:nvSpPr>
            <p:spPr>
              <a:xfrm>
                <a:off x="4916371" y="1999796"/>
                <a:ext cx="73724" cy="52133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1584" extrusionOk="0">
                    <a:moveTo>
                      <a:pt x="382" y="0"/>
                    </a:moveTo>
                    <a:lnTo>
                      <a:pt x="1" y="1584"/>
                    </a:lnTo>
                    <a:lnTo>
                      <a:pt x="2239" y="1584"/>
                    </a:lnTo>
                    <a:lnTo>
                      <a:pt x="187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813717" y="1813280"/>
                <a:ext cx="279427" cy="186548"/>
              </a:xfrm>
              <a:custGeom>
                <a:avLst/>
                <a:gdLst/>
                <a:ahLst/>
                <a:cxnLst/>
                <a:rect l="l" t="t" r="r" b="b"/>
                <a:pathLst>
                  <a:path w="8490" h="5668" extrusionOk="0">
                    <a:moveTo>
                      <a:pt x="774" y="0"/>
                    </a:moveTo>
                    <a:cubicBezTo>
                      <a:pt x="346" y="0"/>
                      <a:pt x="0" y="345"/>
                      <a:pt x="0" y="774"/>
                    </a:cubicBezTo>
                    <a:lnTo>
                      <a:pt x="0" y="5013"/>
                    </a:lnTo>
                    <a:cubicBezTo>
                      <a:pt x="0" y="5370"/>
                      <a:pt x="286" y="5667"/>
                      <a:pt x="655" y="5667"/>
                    </a:cubicBezTo>
                    <a:lnTo>
                      <a:pt x="7704" y="5667"/>
                    </a:lnTo>
                    <a:cubicBezTo>
                      <a:pt x="8132" y="5667"/>
                      <a:pt x="8489" y="5310"/>
                      <a:pt x="8478" y="4882"/>
                    </a:cubicBezTo>
                    <a:lnTo>
                      <a:pt x="8478" y="774"/>
                    </a:lnTo>
                    <a:cubicBezTo>
                      <a:pt x="8478" y="345"/>
                      <a:pt x="8132" y="0"/>
                      <a:pt x="7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4813717" y="1954738"/>
                <a:ext cx="279032" cy="4509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1370" extrusionOk="0">
                    <a:moveTo>
                      <a:pt x="0" y="0"/>
                    </a:moveTo>
                    <a:lnTo>
                      <a:pt x="0" y="715"/>
                    </a:lnTo>
                    <a:cubicBezTo>
                      <a:pt x="0" y="1072"/>
                      <a:pt x="298" y="1369"/>
                      <a:pt x="655" y="1369"/>
                    </a:cubicBezTo>
                    <a:lnTo>
                      <a:pt x="7835" y="1369"/>
                    </a:lnTo>
                    <a:cubicBezTo>
                      <a:pt x="8192" y="1369"/>
                      <a:pt x="8478" y="1072"/>
                      <a:pt x="8478" y="715"/>
                    </a:cubicBezTo>
                    <a:lnTo>
                      <a:pt x="84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4753751" y="1746271"/>
                <a:ext cx="139944" cy="145012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406" extrusionOk="0">
                    <a:moveTo>
                      <a:pt x="596" y="0"/>
                    </a:moveTo>
                    <a:cubicBezTo>
                      <a:pt x="263" y="0"/>
                      <a:pt x="1" y="274"/>
                      <a:pt x="1" y="595"/>
                    </a:cubicBezTo>
                    <a:lnTo>
                      <a:pt x="1" y="3012"/>
                    </a:lnTo>
                    <a:cubicBezTo>
                      <a:pt x="1" y="3334"/>
                      <a:pt x="263" y="3596"/>
                      <a:pt x="596" y="3596"/>
                    </a:cubicBezTo>
                    <a:lnTo>
                      <a:pt x="2275" y="3596"/>
                    </a:lnTo>
                    <a:lnTo>
                      <a:pt x="3156" y="4405"/>
                    </a:lnTo>
                    <a:lnTo>
                      <a:pt x="3156" y="3596"/>
                    </a:lnTo>
                    <a:lnTo>
                      <a:pt x="3668" y="3596"/>
                    </a:lnTo>
                    <a:cubicBezTo>
                      <a:pt x="3989" y="3596"/>
                      <a:pt x="4251" y="3334"/>
                      <a:pt x="4251" y="3012"/>
                    </a:cubicBezTo>
                    <a:lnTo>
                      <a:pt x="4251" y="595"/>
                    </a:lnTo>
                    <a:cubicBezTo>
                      <a:pt x="4251" y="274"/>
                      <a:pt x="3989" y="0"/>
                      <a:pt x="3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4789033" y="1771350"/>
                <a:ext cx="69775" cy="66253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2013" extrusionOk="0">
                    <a:moveTo>
                      <a:pt x="1060" y="0"/>
                    </a:moveTo>
                    <a:lnTo>
                      <a:pt x="726" y="655"/>
                    </a:lnTo>
                    <a:lnTo>
                      <a:pt x="0" y="762"/>
                    </a:lnTo>
                    <a:lnTo>
                      <a:pt x="524" y="1286"/>
                    </a:lnTo>
                    <a:lnTo>
                      <a:pt x="405" y="2012"/>
                    </a:lnTo>
                    <a:lnTo>
                      <a:pt x="1060" y="1667"/>
                    </a:lnTo>
                    <a:lnTo>
                      <a:pt x="1715" y="2012"/>
                    </a:lnTo>
                    <a:lnTo>
                      <a:pt x="1584" y="1286"/>
                    </a:lnTo>
                    <a:lnTo>
                      <a:pt x="2120" y="762"/>
                    </a:lnTo>
                    <a:lnTo>
                      <a:pt x="1381" y="655"/>
                    </a:lnTo>
                    <a:lnTo>
                      <a:pt x="10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8"/>
              <p:cNvSpPr/>
              <p:nvPr/>
            </p:nvSpPr>
            <p:spPr>
              <a:xfrm>
                <a:off x="4903832" y="1874399"/>
                <a:ext cx="24322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39" extrusionOk="0">
                    <a:moveTo>
                      <a:pt x="370" y="0"/>
                    </a:moveTo>
                    <a:cubicBezTo>
                      <a:pt x="167" y="0"/>
                      <a:pt x="1" y="167"/>
                      <a:pt x="1" y="369"/>
                    </a:cubicBezTo>
                    <a:cubicBezTo>
                      <a:pt x="1" y="572"/>
                      <a:pt x="167" y="739"/>
                      <a:pt x="370" y="739"/>
                    </a:cubicBezTo>
                    <a:cubicBezTo>
                      <a:pt x="572" y="739"/>
                      <a:pt x="739" y="572"/>
                      <a:pt x="739" y="369"/>
                    </a:cubicBezTo>
                    <a:cubicBezTo>
                      <a:pt x="739" y="167"/>
                      <a:pt x="572" y="0"/>
                      <a:pt x="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8"/>
              <p:cNvSpPr/>
              <p:nvPr/>
            </p:nvSpPr>
            <p:spPr>
              <a:xfrm>
                <a:off x="4959092" y="1843823"/>
                <a:ext cx="24322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39" extrusionOk="0">
                    <a:moveTo>
                      <a:pt x="370" y="1"/>
                    </a:moveTo>
                    <a:cubicBezTo>
                      <a:pt x="155" y="1"/>
                      <a:pt x="1" y="167"/>
                      <a:pt x="1" y="370"/>
                    </a:cubicBezTo>
                    <a:cubicBezTo>
                      <a:pt x="1" y="584"/>
                      <a:pt x="155" y="739"/>
                      <a:pt x="370" y="739"/>
                    </a:cubicBezTo>
                    <a:cubicBezTo>
                      <a:pt x="572" y="739"/>
                      <a:pt x="739" y="584"/>
                      <a:pt x="739" y="370"/>
                    </a:cubicBezTo>
                    <a:cubicBezTo>
                      <a:pt x="739" y="167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8"/>
              <p:cNvSpPr/>
              <p:nvPr/>
            </p:nvSpPr>
            <p:spPr>
              <a:xfrm>
                <a:off x="4959092" y="1904580"/>
                <a:ext cx="24322" cy="2432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39" extrusionOk="0">
                    <a:moveTo>
                      <a:pt x="370" y="0"/>
                    </a:moveTo>
                    <a:cubicBezTo>
                      <a:pt x="155" y="0"/>
                      <a:pt x="1" y="167"/>
                      <a:pt x="1" y="369"/>
                    </a:cubicBezTo>
                    <a:cubicBezTo>
                      <a:pt x="1" y="584"/>
                      <a:pt x="155" y="738"/>
                      <a:pt x="370" y="738"/>
                    </a:cubicBezTo>
                    <a:cubicBezTo>
                      <a:pt x="572" y="738"/>
                      <a:pt x="739" y="584"/>
                      <a:pt x="739" y="369"/>
                    </a:cubicBezTo>
                    <a:cubicBezTo>
                      <a:pt x="739" y="167"/>
                      <a:pt x="572" y="0"/>
                      <a:pt x="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8"/>
              <p:cNvSpPr/>
              <p:nvPr/>
            </p:nvSpPr>
            <p:spPr>
              <a:xfrm>
                <a:off x="5015899" y="1784252"/>
                <a:ext cx="136817" cy="141919"/>
              </a:xfrm>
              <a:custGeom>
                <a:avLst/>
                <a:gdLst/>
                <a:ahLst/>
                <a:cxnLst/>
                <a:rect l="l" t="t" r="r" b="b"/>
                <a:pathLst>
                  <a:path w="4157" h="4312" extrusionOk="0">
                    <a:moveTo>
                      <a:pt x="572" y="1"/>
                    </a:moveTo>
                    <a:cubicBezTo>
                      <a:pt x="263" y="1"/>
                      <a:pt x="1" y="251"/>
                      <a:pt x="1" y="572"/>
                    </a:cubicBezTo>
                    <a:lnTo>
                      <a:pt x="1" y="2930"/>
                    </a:lnTo>
                    <a:cubicBezTo>
                      <a:pt x="1" y="3251"/>
                      <a:pt x="263" y="3513"/>
                      <a:pt x="572" y="3513"/>
                    </a:cubicBezTo>
                    <a:lnTo>
                      <a:pt x="1072" y="3513"/>
                    </a:lnTo>
                    <a:lnTo>
                      <a:pt x="1072" y="4311"/>
                    </a:lnTo>
                    <a:lnTo>
                      <a:pt x="1942" y="3513"/>
                    </a:lnTo>
                    <a:lnTo>
                      <a:pt x="3585" y="3513"/>
                    </a:lnTo>
                    <a:cubicBezTo>
                      <a:pt x="3906" y="3513"/>
                      <a:pt x="4156" y="3251"/>
                      <a:pt x="4156" y="2930"/>
                    </a:cubicBezTo>
                    <a:lnTo>
                      <a:pt x="4156" y="572"/>
                    </a:lnTo>
                    <a:cubicBezTo>
                      <a:pt x="4156" y="251"/>
                      <a:pt x="3906" y="1"/>
                      <a:pt x="3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8"/>
              <p:cNvSpPr/>
              <p:nvPr/>
            </p:nvSpPr>
            <p:spPr>
              <a:xfrm>
                <a:off x="5049601" y="1813774"/>
                <a:ext cx="69412" cy="59868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1819" extrusionOk="0">
                    <a:moveTo>
                      <a:pt x="568" y="0"/>
                    </a:moveTo>
                    <a:cubicBezTo>
                      <a:pt x="474" y="0"/>
                      <a:pt x="380" y="26"/>
                      <a:pt x="299" y="80"/>
                    </a:cubicBezTo>
                    <a:cubicBezTo>
                      <a:pt x="72" y="223"/>
                      <a:pt x="1" y="521"/>
                      <a:pt x="60" y="771"/>
                    </a:cubicBezTo>
                    <a:cubicBezTo>
                      <a:pt x="179" y="1271"/>
                      <a:pt x="608" y="1616"/>
                      <a:pt x="1049" y="1819"/>
                    </a:cubicBezTo>
                    <a:cubicBezTo>
                      <a:pt x="1501" y="1616"/>
                      <a:pt x="1930" y="1271"/>
                      <a:pt x="2049" y="771"/>
                    </a:cubicBezTo>
                    <a:cubicBezTo>
                      <a:pt x="2108" y="521"/>
                      <a:pt x="2037" y="223"/>
                      <a:pt x="1811" y="80"/>
                    </a:cubicBezTo>
                    <a:cubicBezTo>
                      <a:pt x="1729" y="26"/>
                      <a:pt x="1635" y="0"/>
                      <a:pt x="1542" y="0"/>
                    </a:cubicBezTo>
                    <a:cubicBezTo>
                      <a:pt x="1349" y="0"/>
                      <a:pt x="1157" y="107"/>
                      <a:pt x="1061" y="283"/>
                    </a:cubicBezTo>
                    <a:cubicBezTo>
                      <a:pt x="956" y="107"/>
                      <a:pt x="761" y="0"/>
                      <a:pt x="5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8"/>
              <p:cNvSpPr/>
              <p:nvPr/>
            </p:nvSpPr>
            <p:spPr>
              <a:xfrm>
                <a:off x="4846235" y="1652997"/>
                <a:ext cx="137969" cy="142676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4335" extrusionOk="0">
                    <a:moveTo>
                      <a:pt x="584" y="0"/>
                    </a:moveTo>
                    <a:cubicBezTo>
                      <a:pt x="262" y="0"/>
                      <a:pt x="1" y="262"/>
                      <a:pt x="1" y="584"/>
                    </a:cubicBezTo>
                    <a:lnTo>
                      <a:pt x="1" y="2953"/>
                    </a:lnTo>
                    <a:cubicBezTo>
                      <a:pt x="1" y="3275"/>
                      <a:pt x="262" y="3537"/>
                      <a:pt x="584" y="3537"/>
                    </a:cubicBezTo>
                    <a:lnTo>
                      <a:pt x="2227" y="3537"/>
                    </a:lnTo>
                    <a:lnTo>
                      <a:pt x="3096" y="4334"/>
                    </a:lnTo>
                    <a:lnTo>
                      <a:pt x="3096" y="3537"/>
                    </a:lnTo>
                    <a:lnTo>
                      <a:pt x="3608" y="3537"/>
                    </a:lnTo>
                    <a:cubicBezTo>
                      <a:pt x="3930" y="3537"/>
                      <a:pt x="4192" y="3275"/>
                      <a:pt x="4192" y="2953"/>
                    </a:cubicBezTo>
                    <a:lnTo>
                      <a:pt x="4192" y="584"/>
                    </a:lnTo>
                    <a:cubicBezTo>
                      <a:pt x="4192" y="262"/>
                      <a:pt x="3930" y="0"/>
                      <a:pt x="36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8"/>
              <p:cNvSpPr/>
              <p:nvPr/>
            </p:nvSpPr>
            <p:spPr>
              <a:xfrm>
                <a:off x="4876416" y="1695717"/>
                <a:ext cx="23532" cy="5058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1537" extrusionOk="0">
                    <a:moveTo>
                      <a:pt x="357" y="0"/>
                    </a:moveTo>
                    <a:cubicBezTo>
                      <a:pt x="167" y="0"/>
                      <a:pt x="0" y="167"/>
                      <a:pt x="0" y="357"/>
                    </a:cubicBezTo>
                    <a:lnTo>
                      <a:pt x="0" y="1179"/>
                    </a:lnTo>
                    <a:cubicBezTo>
                      <a:pt x="0" y="1369"/>
                      <a:pt x="167" y="1536"/>
                      <a:pt x="357" y="1536"/>
                    </a:cubicBezTo>
                    <a:cubicBezTo>
                      <a:pt x="560" y="1536"/>
                      <a:pt x="715" y="1369"/>
                      <a:pt x="715" y="1179"/>
                    </a:cubicBezTo>
                    <a:lnTo>
                      <a:pt x="715" y="357"/>
                    </a:lnTo>
                    <a:cubicBezTo>
                      <a:pt x="715" y="167"/>
                      <a:pt x="560" y="0"/>
                      <a:pt x="3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8"/>
              <p:cNvSpPr/>
              <p:nvPr/>
            </p:nvSpPr>
            <p:spPr>
              <a:xfrm>
                <a:off x="4899915" y="1674488"/>
                <a:ext cx="54108" cy="690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2098" extrusionOk="0">
                    <a:moveTo>
                      <a:pt x="567" y="1"/>
                    </a:moveTo>
                    <a:cubicBezTo>
                      <a:pt x="518" y="1"/>
                      <a:pt x="469" y="23"/>
                      <a:pt x="441" y="74"/>
                    </a:cubicBezTo>
                    <a:lnTo>
                      <a:pt x="36" y="895"/>
                    </a:lnTo>
                    <a:cubicBezTo>
                      <a:pt x="13" y="943"/>
                      <a:pt x="1" y="1002"/>
                      <a:pt x="1" y="1062"/>
                    </a:cubicBezTo>
                    <a:lnTo>
                      <a:pt x="1" y="1681"/>
                    </a:lnTo>
                    <a:cubicBezTo>
                      <a:pt x="1" y="1788"/>
                      <a:pt x="48" y="1895"/>
                      <a:pt x="120" y="1967"/>
                    </a:cubicBezTo>
                    <a:cubicBezTo>
                      <a:pt x="227" y="2050"/>
                      <a:pt x="358" y="2098"/>
                      <a:pt x="489" y="2098"/>
                    </a:cubicBezTo>
                    <a:lnTo>
                      <a:pt x="1203" y="2098"/>
                    </a:lnTo>
                    <a:cubicBezTo>
                      <a:pt x="1275" y="2098"/>
                      <a:pt x="1346" y="2050"/>
                      <a:pt x="1358" y="1979"/>
                    </a:cubicBezTo>
                    <a:cubicBezTo>
                      <a:pt x="1394" y="1871"/>
                      <a:pt x="1596" y="1038"/>
                      <a:pt x="1620" y="967"/>
                    </a:cubicBezTo>
                    <a:lnTo>
                      <a:pt x="1620" y="955"/>
                    </a:lnTo>
                    <a:cubicBezTo>
                      <a:pt x="1644" y="848"/>
                      <a:pt x="1572" y="752"/>
                      <a:pt x="1453" y="752"/>
                    </a:cubicBezTo>
                    <a:lnTo>
                      <a:pt x="727" y="752"/>
                    </a:lnTo>
                    <a:lnTo>
                      <a:pt x="727" y="145"/>
                    </a:lnTo>
                    <a:cubicBezTo>
                      <a:pt x="727" y="57"/>
                      <a:pt x="646" y="1"/>
                      <a:pt x="5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8"/>
              <p:cNvSpPr/>
              <p:nvPr/>
            </p:nvSpPr>
            <p:spPr>
              <a:xfrm>
                <a:off x="4781200" y="1765360"/>
                <a:ext cx="83861" cy="78266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2378" extrusionOk="0">
                    <a:moveTo>
                      <a:pt x="1298" y="587"/>
                    </a:moveTo>
                    <a:lnTo>
                      <a:pt x="1465" y="920"/>
                    </a:lnTo>
                    <a:cubicBezTo>
                      <a:pt x="1488" y="980"/>
                      <a:pt x="1536" y="1015"/>
                      <a:pt x="1596" y="1027"/>
                    </a:cubicBezTo>
                    <a:lnTo>
                      <a:pt x="1965" y="1075"/>
                    </a:lnTo>
                    <a:lnTo>
                      <a:pt x="1703" y="1337"/>
                    </a:lnTo>
                    <a:cubicBezTo>
                      <a:pt x="1655" y="1373"/>
                      <a:pt x="1631" y="1432"/>
                      <a:pt x="1643" y="1492"/>
                    </a:cubicBezTo>
                    <a:lnTo>
                      <a:pt x="1715" y="1861"/>
                    </a:lnTo>
                    <a:lnTo>
                      <a:pt x="1381" y="1682"/>
                    </a:lnTo>
                    <a:cubicBezTo>
                      <a:pt x="1351" y="1670"/>
                      <a:pt x="1325" y="1664"/>
                      <a:pt x="1298" y="1664"/>
                    </a:cubicBezTo>
                    <a:cubicBezTo>
                      <a:pt x="1271" y="1664"/>
                      <a:pt x="1244" y="1670"/>
                      <a:pt x="1215" y="1682"/>
                    </a:cubicBezTo>
                    <a:lnTo>
                      <a:pt x="881" y="1861"/>
                    </a:lnTo>
                    <a:lnTo>
                      <a:pt x="881" y="1861"/>
                    </a:lnTo>
                    <a:lnTo>
                      <a:pt x="941" y="1492"/>
                    </a:lnTo>
                    <a:cubicBezTo>
                      <a:pt x="953" y="1432"/>
                      <a:pt x="941" y="1373"/>
                      <a:pt x="893" y="1337"/>
                    </a:cubicBezTo>
                    <a:lnTo>
                      <a:pt x="631" y="1075"/>
                    </a:lnTo>
                    <a:lnTo>
                      <a:pt x="1000" y="1027"/>
                    </a:lnTo>
                    <a:cubicBezTo>
                      <a:pt x="1060" y="1015"/>
                      <a:pt x="1107" y="980"/>
                      <a:pt x="1131" y="920"/>
                    </a:cubicBezTo>
                    <a:lnTo>
                      <a:pt x="1298" y="587"/>
                    </a:lnTo>
                    <a:close/>
                    <a:moveTo>
                      <a:pt x="1298" y="0"/>
                    </a:moveTo>
                    <a:cubicBezTo>
                      <a:pt x="1232" y="0"/>
                      <a:pt x="1167" y="33"/>
                      <a:pt x="1131" y="99"/>
                    </a:cubicBezTo>
                    <a:lnTo>
                      <a:pt x="845" y="670"/>
                    </a:lnTo>
                    <a:lnTo>
                      <a:pt x="214" y="765"/>
                    </a:lnTo>
                    <a:cubicBezTo>
                      <a:pt x="60" y="789"/>
                      <a:pt x="0" y="980"/>
                      <a:pt x="107" y="1075"/>
                    </a:cubicBezTo>
                    <a:lnTo>
                      <a:pt x="572" y="1527"/>
                    </a:lnTo>
                    <a:lnTo>
                      <a:pt x="464" y="2158"/>
                    </a:lnTo>
                    <a:cubicBezTo>
                      <a:pt x="445" y="2284"/>
                      <a:pt x="543" y="2378"/>
                      <a:pt x="650" y="2378"/>
                    </a:cubicBezTo>
                    <a:cubicBezTo>
                      <a:pt x="675" y="2378"/>
                      <a:pt x="701" y="2372"/>
                      <a:pt x="726" y="2361"/>
                    </a:cubicBezTo>
                    <a:lnTo>
                      <a:pt x="1298" y="2063"/>
                    </a:lnTo>
                    <a:lnTo>
                      <a:pt x="1869" y="2361"/>
                    </a:lnTo>
                    <a:cubicBezTo>
                      <a:pt x="1894" y="2372"/>
                      <a:pt x="1920" y="2378"/>
                      <a:pt x="1946" y="2378"/>
                    </a:cubicBezTo>
                    <a:cubicBezTo>
                      <a:pt x="2053" y="2378"/>
                      <a:pt x="2151" y="2284"/>
                      <a:pt x="2131" y="2158"/>
                    </a:cubicBezTo>
                    <a:lnTo>
                      <a:pt x="2024" y="1527"/>
                    </a:lnTo>
                    <a:lnTo>
                      <a:pt x="2488" y="1075"/>
                    </a:lnTo>
                    <a:cubicBezTo>
                      <a:pt x="2536" y="1027"/>
                      <a:pt x="2548" y="956"/>
                      <a:pt x="2536" y="896"/>
                    </a:cubicBezTo>
                    <a:cubicBezTo>
                      <a:pt x="2512" y="825"/>
                      <a:pt x="2453" y="777"/>
                      <a:pt x="2381" y="765"/>
                    </a:cubicBezTo>
                    <a:lnTo>
                      <a:pt x="1750" y="670"/>
                    </a:lnTo>
                    <a:lnTo>
                      <a:pt x="1465" y="99"/>
                    </a:lnTo>
                    <a:cubicBezTo>
                      <a:pt x="1429" y="33"/>
                      <a:pt x="1363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8"/>
              <p:cNvSpPr/>
              <p:nvPr/>
            </p:nvSpPr>
            <p:spPr>
              <a:xfrm>
                <a:off x="4897578" y="1837965"/>
                <a:ext cx="91727" cy="97191"/>
              </a:xfrm>
              <a:custGeom>
                <a:avLst/>
                <a:gdLst/>
                <a:ahLst/>
                <a:cxnLst/>
                <a:rect l="l" t="t" r="r" b="b"/>
                <a:pathLst>
                  <a:path w="2787" h="2953" extrusionOk="0">
                    <a:moveTo>
                      <a:pt x="2239" y="369"/>
                    </a:moveTo>
                    <a:cubicBezTo>
                      <a:pt x="2334" y="369"/>
                      <a:pt x="2417" y="453"/>
                      <a:pt x="2417" y="560"/>
                    </a:cubicBezTo>
                    <a:cubicBezTo>
                      <a:pt x="2417" y="655"/>
                      <a:pt x="2334" y="738"/>
                      <a:pt x="2239" y="738"/>
                    </a:cubicBezTo>
                    <a:cubicBezTo>
                      <a:pt x="2131" y="738"/>
                      <a:pt x="2048" y="655"/>
                      <a:pt x="2048" y="560"/>
                    </a:cubicBezTo>
                    <a:cubicBezTo>
                      <a:pt x="2048" y="453"/>
                      <a:pt x="2131" y="369"/>
                      <a:pt x="2239" y="369"/>
                    </a:cubicBezTo>
                    <a:close/>
                    <a:moveTo>
                      <a:pt x="560" y="1286"/>
                    </a:moveTo>
                    <a:cubicBezTo>
                      <a:pt x="655" y="1286"/>
                      <a:pt x="738" y="1381"/>
                      <a:pt x="738" y="1476"/>
                    </a:cubicBezTo>
                    <a:cubicBezTo>
                      <a:pt x="738" y="1584"/>
                      <a:pt x="655" y="1667"/>
                      <a:pt x="560" y="1667"/>
                    </a:cubicBezTo>
                    <a:cubicBezTo>
                      <a:pt x="453" y="1667"/>
                      <a:pt x="369" y="1584"/>
                      <a:pt x="369" y="1476"/>
                    </a:cubicBezTo>
                    <a:cubicBezTo>
                      <a:pt x="369" y="1369"/>
                      <a:pt x="453" y="1286"/>
                      <a:pt x="560" y="1286"/>
                    </a:cubicBezTo>
                    <a:close/>
                    <a:moveTo>
                      <a:pt x="2239" y="2215"/>
                    </a:moveTo>
                    <a:cubicBezTo>
                      <a:pt x="2334" y="2215"/>
                      <a:pt x="2417" y="2298"/>
                      <a:pt x="2417" y="2405"/>
                    </a:cubicBezTo>
                    <a:cubicBezTo>
                      <a:pt x="2417" y="2500"/>
                      <a:pt x="2334" y="2584"/>
                      <a:pt x="2239" y="2584"/>
                    </a:cubicBezTo>
                    <a:cubicBezTo>
                      <a:pt x="2131" y="2584"/>
                      <a:pt x="2048" y="2500"/>
                      <a:pt x="2048" y="2405"/>
                    </a:cubicBezTo>
                    <a:cubicBezTo>
                      <a:pt x="2048" y="2298"/>
                      <a:pt x="2131" y="2215"/>
                      <a:pt x="2239" y="2215"/>
                    </a:cubicBezTo>
                    <a:close/>
                    <a:moveTo>
                      <a:pt x="2239" y="0"/>
                    </a:moveTo>
                    <a:cubicBezTo>
                      <a:pt x="1929" y="0"/>
                      <a:pt x="1679" y="250"/>
                      <a:pt x="1679" y="560"/>
                    </a:cubicBezTo>
                    <a:cubicBezTo>
                      <a:pt x="1679" y="584"/>
                      <a:pt x="1679" y="619"/>
                      <a:pt x="1691" y="643"/>
                    </a:cubicBezTo>
                    <a:lnTo>
                      <a:pt x="929" y="1072"/>
                    </a:lnTo>
                    <a:cubicBezTo>
                      <a:pt x="822" y="976"/>
                      <a:pt x="703" y="929"/>
                      <a:pt x="560" y="929"/>
                    </a:cubicBezTo>
                    <a:cubicBezTo>
                      <a:pt x="250" y="929"/>
                      <a:pt x="0" y="1167"/>
                      <a:pt x="0" y="1476"/>
                    </a:cubicBezTo>
                    <a:cubicBezTo>
                      <a:pt x="0" y="1786"/>
                      <a:pt x="250" y="2024"/>
                      <a:pt x="560" y="2024"/>
                    </a:cubicBezTo>
                    <a:cubicBezTo>
                      <a:pt x="703" y="2024"/>
                      <a:pt x="822" y="1977"/>
                      <a:pt x="929" y="1893"/>
                    </a:cubicBezTo>
                    <a:lnTo>
                      <a:pt x="1691" y="2310"/>
                    </a:lnTo>
                    <a:cubicBezTo>
                      <a:pt x="1679" y="2334"/>
                      <a:pt x="1679" y="2369"/>
                      <a:pt x="1679" y="2405"/>
                    </a:cubicBezTo>
                    <a:cubicBezTo>
                      <a:pt x="1679" y="2703"/>
                      <a:pt x="1929" y="2953"/>
                      <a:pt x="2239" y="2953"/>
                    </a:cubicBezTo>
                    <a:cubicBezTo>
                      <a:pt x="2536" y="2953"/>
                      <a:pt x="2786" y="2703"/>
                      <a:pt x="2786" y="2405"/>
                    </a:cubicBezTo>
                    <a:cubicBezTo>
                      <a:pt x="2786" y="2096"/>
                      <a:pt x="2536" y="1846"/>
                      <a:pt x="2239" y="1846"/>
                    </a:cubicBezTo>
                    <a:cubicBezTo>
                      <a:pt x="2096" y="1846"/>
                      <a:pt x="1965" y="1905"/>
                      <a:pt x="1870" y="1988"/>
                    </a:cubicBezTo>
                    <a:lnTo>
                      <a:pt x="1096" y="1572"/>
                    </a:lnTo>
                    <a:cubicBezTo>
                      <a:pt x="1108" y="1512"/>
                      <a:pt x="1108" y="1453"/>
                      <a:pt x="1096" y="1381"/>
                    </a:cubicBezTo>
                    <a:lnTo>
                      <a:pt x="1870" y="965"/>
                    </a:lnTo>
                    <a:cubicBezTo>
                      <a:pt x="1965" y="1048"/>
                      <a:pt x="2096" y="1107"/>
                      <a:pt x="2239" y="1107"/>
                    </a:cubicBezTo>
                    <a:cubicBezTo>
                      <a:pt x="2536" y="1107"/>
                      <a:pt x="2786" y="857"/>
                      <a:pt x="2786" y="560"/>
                    </a:cubicBezTo>
                    <a:cubicBezTo>
                      <a:pt x="2786" y="250"/>
                      <a:pt x="2536" y="0"/>
                      <a:pt x="2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8"/>
              <p:cNvSpPr/>
              <p:nvPr/>
            </p:nvSpPr>
            <p:spPr>
              <a:xfrm>
                <a:off x="4747892" y="1647105"/>
                <a:ext cx="411077" cy="41111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12491" extrusionOk="0">
                    <a:moveTo>
                      <a:pt x="6596" y="358"/>
                    </a:moveTo>
                    <a:cubicBezTo>
                      <a:pt x="6822" y="358"/>
                      <a:pt x="7001" y="537"/>
                      <a:pt x="7001" y="763"/>
                    </a:cubicBezTo>
                    <a:lnTo>
                      <a:pt x="7001" y="3132"/>
                    </a:lnTo>
                    <a:cubicBezTo>
                      <a:pt x="7001" y="3358"/>
                      <a:pt x="6822" y="3537"/>
                      <a:pt x="6596" y="3537"/>
                    </a:cubicBezTo>
                    <a:lnTo>
                      <a:pt x="6084" y="3537"/>
                    </a:lnTo>
                    <a:cubicBezTo>
                      <a:pt x="5989" y="3537"/>
                      <a:pt x="5906" y="3620"/>
                      <a:pt x="5906" y="3716"/>
                    </a:cubicBezTo>
                    <a:lnTo>
                      <a:pt x="5906" y="4108"/>
                    </a:lnTo>
                    <a:lnTo>
                      <a:pt x="5334" y="3585"/>
                    </a:lnTo>
                    <a:cubicBezTo>
                      <a:pt x="5298" y="3549"/>
                      <a:pt x="5263" y="3537"/>
                      <a:pt x="5215" y="3537"/>
                    </a:cubicBezTo>
                    <a:lnTo>
                      <a:pt x="3572" y="3537"/>
                    </a:lnTo>
                    <a:cubicBezTo>
                      <a:pt x="3346" y="3537"/>
                      <a:pt x="3167" y="3358"/>
                      <a:pt x="3167" y="3132"/>
                    </a:cubicBezTo>
                    <a:lnTo>
                      <a:pt x="3167" y="763"/>
                    </a:lnTo>
                    <a:cubicBezTo>
                      <a:pt x="3167" y="537"/>
                      <a:pt x="3346" y="358"/>
                      <a:pt x="3572" y="358"/>
                    </a:cubicBezTo>
                    <a:close/>
                    <a:moveTo>
                      <a:pt x="11728" y="4347"/>
                    </a:moveTo>
                    <a:cubicBezTo>
                      <a:pt x="11942" y="4347"/>
                      <a:pt x="12121" y="4525"/>
                      <a:pt x="12121" y="4739"/>
                    </a:cubicBezTo>
                    <a:lnTo>
                      <a:pt x="12121" y="7097"/>
                    </a:lnTo>
                    <a:cubicBezTo>
                      <a:pt x="12121" y="7323"/>
                      <a:pt x="11942" y="7502"/>
                      <a:pt x="11728" y="7502"/>
                    </a:cubicBezTo>
                    <a:lnTo>
                      <a:pt x="10085" y="7502"/>
                    </a:lnTo>
                    <a:cubicBezTo>
                      <a:pt x="10037" y="7502"/>
                      <a:pt x="9989" y="7514"/>
                      <a:pt x="9954" y="7549"/>
                    </a:cubicBezTo>
                    <a:lnTo>
                      <a:pt x="9394" y="8061"/>
                    </a:lnTo>
                    <a:lnTo>
                      <a:pt x="9394" y="7680"/>
                    </a:lnTo>
                    <a:cubicBezTo>
                      <a:pt x="9394" y="7573"/>
                      <a:pt x="9311" y="7490"/>
                      <a:pt x="9215" y="7490"/>
                    </a:cubicBezTo>
                    <a:lnTo>
                      <a:pt x="8715" y="7490"/>
                    </a:lnTo>
                    <a:cubicBezTo>
                      <a:pt x="8501" y="7490"/>
                      <a:pt x="8323" y="7323"/>
                      <a:pt x="8323" y="7097"/>
                    </a:cubicBezTo>
                    <a:lnTo>
                      <a:pt x="8323" y="4739"/>
                    </a:lnTo>
                    <a:cubicBezTo>
                      <a:pt x="8323" y="4525"/>
                      <a:pt x="8501" y="4347"/>
                      <a:pt x="8715" y="4347"/>
                    </a:cubicBezTo>
                    <a:close/>
                    <a:moveTo>
                      <a:pt x="7953" y="5228"/>
                    </a:moveTo>
                    <a:lnTo>
                      <a:pt x="7953" y="7097"/>
                    </a:lnTo>
                    <a:cubicBezTo>
                      <a:pt x="7953" y="7514"/>
                      <a:pt x="8299" y="7859"/>
                      <a:pt x="8715" y="7859"/>
                    </a:cubicBezTo>
                    <a:lnTo>
                      <a:pt x="9025" y="7859"/>
                    </a:lnTo>
                    <a:lnTo>
                      <a:pt x="9025" y="8478"/>
                    </a:lnTo>
                    <a:cubicBezTo>
                      <a:pt x="9025" y="8585"/>
                      <a:pt x="9115" y="8657"/>
                      <a:pt x="9210" y="8657"/>
                    </a:cubicBezTo>
                    <a:cubicBezTo>
                      <a:pt x="9253" y="8657"/>
                      <a:pt x="9297" y="8642"/>
                      <a:pt x="9335" y="8609"/>
                    </a:cubicBezTo>
                    <a:lnTo>
                      <a:pt x="10156" y="7859"/>
                    </a:lnTo>
                    <a:lnTo>
                      <a:pt x="10299" y="7859"/>
                    </a:lnTo>
                    <a:lnTo>
                      <a:pt x="10299" y="9157"/>
                    </a:lnTo>
                    <a:lnTo>
                      <a:pt x="2179" y="9157"/>
                    </a:lnTo>
                    <a:lnTo>
                      <a:pt x="2179" y="6787"/>
                    </a:lnTo>
                    <a:lnTo>
                      <a:pt x="2381" y="6787"/>
                    </a:lnTo>
                    <a:lnTo>
                      <a:pt x="3215" y="7561"/>
                    </a:lnTo>
                    <a:cubicBezTo>
                      <a:pt x="3250" y="7593"/>
                      <a:pt x="3291" y="7607"/>
                      <a:pt x="3332" y="7607"/>
                    </a:cubicBezTo>
                    <a:cubicBezTo>
                      <a:pt x="3430" y="7607"/>
                      <a:pt x="3524" y="7527"/>
                      <a:pt x="3524" y="7418"/>
                    </a:cubicBezTo>
                    <a:lnTo>
                      <a:pt x="3524" y="6787"/>
                    </a:lnTo>
                    <a:lnTo>
                      <a:pt x="3846" y="6787"/>
                    </a:lnTo>
                    <a:cubicBezTo>
                      <a:pt x="4274" y="6787"/>
                      <a:pt x="4620" y="6442"/>
                      <a:pt x="4620" y="6013"/>
                    </a:cubicBezTo>
                    <a:lnTo>
                      <a:pt x="4620" y="5228"/>
                    </a:lnTo>
                    <a:close/>
                    <a:moveTo>
                      <a:pt x="6846" y="10895"/>
                    </a:moveTo>
                    <a:lnTo>
                      <a:pt x="7132" y="12121"/>
                    </a:lnTo>
                    <a:lnTo>
                      <a:pt x="5358" y="12121"/>
                    </a:lnTo>
                    <a:lnTo>
                      <a:pt x="5644" y="10895"/>
                    </a:lnTo>
                    <a:close/>
                    <a:moveTo>
                      <a:pt x="3572" y="1"/>
                    </a:moveTo>
                    <a:cubicBezTo>
                      <a:pt x="3143" y="1"/>
                      <a:pt x="2798" y="334"/>
                      <a:pt x="2798" y="763"/>
                    </a:cubicBezTo>
                    <a:lnTo>
                      <a:pt x="2798" y="2834"/>
                    </a:lnTo>
                    <a:lnTo>
                      <a:pt x="762" y="2834"/>
                    </a:lnTo>
                    <a:cubicBezTo>
                      <a:pt x="345" y="2834"/>
                      <a:pt x="0" y="3180"/>
                      <a:pt x="0" y="3608"/>
                    </a:cubicBezTo>
                    <a:lnTo>
                      <a:pt x="0" y="4061"/>
                    </a:lnTo>
                    <a:cubicBezTo>
                      <a:pt x="0" y="4180"/>
                      <a:pt x="89" y="4239"/>
                      <a:pt x="179" y="4239"/>
                    </a:cubicBezTo>
                    <a:cubicBezTo>
                      <a:pt x="268" y="4239"/>
                      <a:pt x="357" y="4180"/>
                      <a:pt x="357" y="4061"/>
                    </a:cubicBezTo>
                    <a:lnTo>
                      <a:pt x="357" y="3608"/>
                    </a:lnTo>
                    <a:cubicBezTo>
                      <a:pt x="357" y="3382"/>
                      <a:pt x="548" y="3204"/>
                      <a:pt x="762" y="3204"/>
                    </a:cubicBezTo>
                    <a:lnTo>
                      <a:pt x="2810" y="3204"/>
                    </a:lnTo>
                    <a:cubicBezTo>
                      <a:pt x="2834" y="3596"/>
                      <a:pt x="3167" y="3906"/>
                      <a:pt x="3560" y="3906"/>
                    </a:cubicBezTo>
                    <a:lnTo>
                      <a:pt x="4251" y="3906"/>
                    </a:lnTo>
                    <a:lnTo>
                      <a:pt x="4251" y="6025"/>
                    </a:lnTo>
                    <a:cubicBezTo>
                      <a:pt x="4251" y="6240"/>
                      <a:pt x="4060" y="6430"/>
                      <a:pt x="3846" y="6430"/>
                    </a:cubicBezTo>
                    <a:lnTo>
                      <a:pt x="3334" y="6430"/>
                    </a:lnTo>
                    <a:cubicBezTo>
                      <a:pt x="3239" y="6430"/>
                      <a:pt x="3155" y="6513"/>
                      <a:pt x="3155" y="6609"/>
                    </a:cubicBezTo>
                    <a:lnTo>
                      <a:pt x="3155" y="7014"/>
                    </a:lnTo>
                    <a:lnTo>
                      <a:pt x="2572" y="6478"/>
                    </a:lnTo>
                    <a:cubicBezTo>
                      <a:pt x="2536" y="6442"/>
                      <a:pt x="2500" y="6430"/>
                      <a:pt x="2453" y="6430"/>
                    </a:cubicBezTo>
                    <a:lnTo>
                      <a:pt x="762" y="6430"/>
                    </a:lnTo>
                    <a:cubicBezTo>
                      <a:pt x="548" y="6430"/>
                      <a:pt x="357" y="6252"/>
                      <a:pt x="357" y="6025"/>
                    </a:cubicBezTo>
                    <a:lnTo>
                      <a:pt x="357" y="5061"/>
                    </a:lnTo>
                    <a:cubicBezTo>
                      <a:pt x="357" y="4942"/>
                      <a:pt x="268" y="4882"/>
                      <a:pt x="179" y="4882"/>
                    </a:cubicBezTo>
                    <a:cubicBezTo>
                      <a:pt x="89" y="4882"/>
                      <a:pt x="0" y="4942"/>
                      <a:pt x="0" y="5061"/>
                    </a:cubicBezTo>
                    <a:lnTo>
                      <a:pt x="0" y="6025"/>
                    </a:lnTo>
                    <a:cubicBezTo>
                      <a:pt x="0" y="6454"/>
                      <a:pt x="345" y="6799"/>
                      <a:pt x="762" y="6799"/>
                    </a:cubicBezTo>
                    <a:lnTo>
                      <a:pt x="1810" y="6799"/>
                    </a:lnTo>
                    <a:lnTo>
                      <a:pt x="1810" y="10062"/>
                    </a:lnTo>
                    <a:cubicBezTo>
                      <a:pt x="1810" y="10526"/>
                      <a:pt x="2191" y="10895"/>
                      <a:pt x="2643" y="10895"/>
                    </a:cubicBezTo>
                    <a:lnTo>
                      <a:pt x="5263" y="10895"/>
                    </a:lnTo>
                    <a:lnTo>
                      <a:pt x="4977" y="12121"/>
                    </a:lnTo>
                    <a:lnTo>
                      <a:pt x="4417" y="12121"/>
                    </a:lnTo>
                    <a:cubicBezTo>
                      <a:pt x="4310" y="12121"/>
                      <a:pt x="4239" y="12205"/>
                      <a:pt x="4239" y="12300"/>
                    </a:cubicBezTo>
                    <a:cubicBezTo>
                      <a:pt x="4239" y="12407"/>
                      <a:pt x="4310" y="12490"/>
                      <a:pt x="4417" y="12490"/>
                    </a:cubicBezTo>
                    <a:lnTo>
                      <a:pt x="8061" y="12490"/>
                    </a:lnTo>
                    <a:cubicBezTo>
                      <a:pt x="8168" y="12490"/>
                      <a:pt x="8239" y="12407"/>
                      <a:pt x="8239" y="12300"/>
                    </a:cubicBezTo>
                    <a:cubicBezTo>
                      <a:pt x="8239" y="12205"/>
                      <a:pt x="8168" y="12121"/>
                      <a:pt x="8061" y="12121"/>
                    </a:cubicBezTo>
                    <a:lnTo>
                      <a:pt x="7501" y="12121"/>
                    </a:lnTo>
                    <a:lnTo>
                      <a:pt x="7215" y="10895"/>
                    </a:lnTo>
                    <a:lnTo>
                      <a:pt x="8418" y="10895"/>
                    </a:lnTo>
                    <a:cubicBezTo>
                      <a:pt x="8656" y="10895"/>
                      <a:pt x="8656" y="10526"/>
                      <a:pt x="8418" y="10526"/>
                    </a:cubicBezTo>
                    <a:lnTo>
                      <a:pt x="2643" y="10526"/>
                    </a:lnTo>
                    <a:cubicBezTo>
                      <a:pt x="2393" y="10526"/>
                      <a:pt x="2179" y="10323"/>
                      <a:pt x="2179" y="10062"/>
                    </a:cubicBezTo>
                    <a:lnTo>
                      <a:pt x="2179" y="9526"/>
                    </a:lnTo>
                    <a:lnTo>
                      <a:pt x="10299" y="9526"/>
                    </a:lnTo>
                    <a:lnTo>
                      <a:pt x="10299" y="10062"/>
                    </a:lnTo>
                    <a:cubicBezTo>
                      <a:pt x="10299" y="10323"/>
                      <a:pt x="10085" y="10526"/>
                      <a:pt x="9835" y="10526"/>
                    </a:cubicBezTo>
                    <a:lnTo>
                      <a:pt x="9394" y="10526"/>
                    </a:lnTo>
                    <a:cubicBezTo>
                      <a:pt x="9156" y="10526"/>
                      <a:pt x="9156" y="10895"/>
                      <a:pt x="9394" y="10895"/>
                    </a:cubicBezTo>
                    <a:lnTo>
                      <a:pt x="9835" y="10895"/>
                    </a:lnTo>
                    <a:cubicBezTo>
                      <a:pt x="10287" y="10895"/>
                      <a:pt x="10668" y="10526"/>
                      <a:pt x="10668" y="10062"/>
                    </a:cubicBezTo>
                    <a:lnTo>
                      <a:pt x="10668" y="7859"/>
                    </a:lnTo>
                    <a:lnTo>
                      <a:pt x="11728" y="7859"/>
                    </a:lnTo>
                    <a:cubicBezTo>
                      <a:pt x="12144" y="7859"/>
                      <a:pt x="12490" y="7526"/>
                      <a:pt x="12490" y="7109"/>
                    </a:cubicBezTo>
                    <a:lnTo>
                      <a:pt x="12490" y="4739"/>
                    </a:lnTo>
                    <a:cubicBezTo>
                      <a:pt x="12490" y="4323"/>
                      <a:pt x="12144" y="3977"/>
                      <a:pt x="11728" y="3977"/>
                    </a:cubicBezTo>
                    <a:lnTo>
                      <a:pt x="8715" y="3977"/>
                    </a:lnTo>
                    <a:cubicBezTo>
                      <a:pt x="8299" y="3977"/>
                      <a:pt x="7953" y="4323"/>
                      <a:pt x="7953" y="4739"/>
                    </a:cubicBezTo>
                    <a:lnTo>
                      <a:pt x="7953" y="4859"/>
                    </a:lnTo>
                    <a:lnTo>
                      <a:pt x="4620" y="4859"/>
                    </a:lnTo>
                    <a:lnTo>
                      <a:pt x="4620" y="3906"/>
                    </a:lnTo>
                    <a:lnTo>
                      <a:pt x="5144" y="3906"/>
                    </a:lnTo>
                    <a:lnTo>
                      <a:pt x="5953" y="4656"/>
                    </a:lnTo>
                    <a:cubicBezTo>
                      <a:pt x="5988" y="4688"/>
                      <a:pt x="6030" y="4702"/>
                      <a:pt x="6071" y="4702"/>
                    </a:cubicBezTo>
                    <a:cubicBezTo>
                      <a:pt x="6168" y="4702"/>
                      <a:pt x="6263" y="4622"/>
                      <a:pt x="6263" y="4513"/>
                    </a:cubicBezTo>
                    <a:lnTo>
                      <a:pt x="6263" y="3906"/>
                    </a:lnTo>
                    <a:lnTo>
                      <a:pt x="6596" y="3906"/>
                    </a:lnTo>
                    <a:cubicBezTo>
                      <a:pt x="7013" y="3906"/>
                      <a:pt x="7358" y="3561"/>
                      <a:pt x="7358" y="3132"/>
                    </a:cubicBezTo>
                    <a:lnTo>
                      <a:pt x="7358" y="763"/>
                    </a:lnTo>
                    <a:cubicBezTo>
                      <a:pt x="7358" y="334"/>
                      <a:pt x="7013" y="1"/>
                      <a:pt x="65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8"/>
              <p:cNvSpPr/>
              <p:nvPr/>
            </p:nvSpPr>
            <p:spPr>
              <a:xfrm>
                <a:off x="5043348" y="1807817"/>
                <a:ext cx="81919" cy="71914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185" extrusionOk="0">
                    <a:moveTo>
                      <a:pt x="1728" y="365"/>
                    </a:moveTo>
                    <a:cubicBezTo>
                      <a:pt x="1790" y="365"/>
                      <a:pt x="1851" y="381"/>
                      <a:pt x="1905" y="416"/>
                    </a:cubicBezTo>
                    <a:cubicBezTo>
                      <a:pt x="2060" y="511"/>
                      <a:pt x="2108" y="738"/>
                      <a:pt x="2060" y="916"/>
                    </a:cubicBezTo>
                    <a:cubicBezTo>
                      <a:pt x="1953" y="1380"/>
                      <a:pt x="1536" y="1654"/>
                      <a:pt x="1251" y="1797"/>
                    </a:cubicBezTo>
                    <a:cubicBezTo>
                      <a:pt x="965" y="1654"/>
                      <a:pt x="536" y="1380"/>
                      <a:pt x="429" y="916"/>
                    </a:cubicBezTo>
                    <a:cubicBezTo>
                      <a:pt x="381" y="738"/>
                      <a:pt x="429" y="511"/>
                      <a:pt x="584" y="416"/>
                    </a:cubicBezTo>
                    <a:cubicBezTo>
                      <a:pt x="638" y="381"/>
                      <a:pt x="699" y="365"/>
                      <a:pt x="761" y="365"/>
                    </a:cubicBezTo>
                    <a:cubicBezTo>
                      <a:pt x="890" y="365"/>
                      <a:pt x="1019" y="434"/>
                      <a:pt x="1084" y="547"/>
                    </a:cubicBezTo>
                    <a:cubicBezTo>
                      <a:pt x="1120" y="613"/>
                      <a:pt x="1182" y="645"/>
                      <a:pt x="1245" y="645"/>
                    </a:cubicBezTo>
                    <a:cubicBezTo>
                      <a:pt x="1307" y="645"/>
                      <a:pt x="1370" y="613"/>
                      <a:pt x="1405" y="547"/>
                    </a:cubicBezTo>
                    <a:cubicBezTo>
                      <a:pt x="1470" y="434"/>
                      <a:pt x="1599" y="365"/>
                      <a:pt x="1728" y="365"/>
                    </a:cubicBezTo>
                    <a:close/>
                    <a:moveTo>
                      <a:pt x="758" y="1"/>
                    </a:moveTo>
                    <a:cubicBezTo>
                      <a:pt x="625" y="1"/>
                      <a:pt x="493" y="35"/>
                      <a:pt x="381" y="106"/>
                    </a:cubicBezTo>
                    <a:cubicBezTo>
                      <a:pt x="72" y="309"/>
                      <a:pt x="0" y="714"/>
                      <a:pt x="72" y="999"/>
                    </a:cubicBezTo>
                    <a:cubicBezTo>
                      <a:pt x="227" y="1654"/>
                      <a:pt x="822" y="2011"/>
                      <a:pt x="1167" y="2166"/>
                    </a:cubicBezTo>
                    <a:cubicBezTo>
                      <a:pt x="1191" y="2178"/>
                      <a:pt x="1218" y="2184"/>
                      <a:pt x="1245" y="2184"/>
                    </a:cubicBezTo>
                    <a:cubicBezTo>
                      <a:pt x="1271" y="2184"/>
                      <a:pt x="1298" y="2178"/>
                      <a:pt x="1322" y="2166"/>
                    </a:cubicBezTo>
                    <a:cubicBezTo>
                      <a:pt x="1667" y="2011"/>
                      <a:pt x="2263" y="1654"/>
                      <a:pt x="2417" y="999"/>
                    </a:cubicBezTo>
                    <a:cubicBezTo>
                      <a:pt x="2489" y="702"/>
                      <a:pt x="2417" y="309"/>
                      <a:pt x="2108" y="106"/>
                    </a:cubicBezTo>
                    <a:cubicBezTo>
                      <a:pt x="1996" y="35"/>
                      <a:pt x="1864" y="1"/>
                      <a:pt x="1732" y="1"/>
                    </a:cubicBezTo>
                    <a:cubicBezTo>
                      <a:pt x="1556" y="1"/>
                      <a:pt x="1380" y="62"/>
                      <a:pt x="1251" y="178"/>
                    </a:cubicBezTo>
                    <a:cubicBezTo>
                      <a:pt x="1114" y="62"/>
                      <a:pt x="935" y="1"/>
                      <a:pt x="7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8"/>
              <p:cNvSpPr/>
              <p:nvPr/>
            </p:nvSpPr>
            <p:spPr>
              <a:xfrm>
                <a:off x="4870524" y="1668762"/>
                <a:ext cx="90180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534" extrusionOk="0">
                    <a:moveTo>
                      <a:pt x="1429" y="474"/>
                    </a:moveTo>
                    <a:lnTo>
                      <a:pt x="1429" y="926"/>
                    </a:lnTo>
                    <a:cubicBezTo>
                      <a:pt x="1429" y="1022"/>
                      <a:pt x="1513" y="1105"/>
                      <a:pt x="1608" y="1105"/>
                    </a:cubicBezTo>
                    <a:lnTo>
                      <a:pt x="2334" y="1105"/>
                    </a:lnTo>
                    <a:lnTo>
                      <a:pt x="2072" y="2093"/>
                    </a:lnTo>
                    <a:lnTo>
                      <a:pt x="1382" y="2093"/>
                    </a:lnTo>
                    <a:cubicBezTo>
                      <a:pt x="1263" y="2093"/>
                      <a:pt x="1096" y="2022"/>
                      <a:pt x="1072" y="1891"/>
                    </a:cubicBezTo>
                    <a:lnTo>
                      <a:pt x="1072" y="1212"/>
                    </a:lnTo>
                    <a:cubicBezTo>
                      <a:pt x="1084" y="1188"/>
                      <a:pt x="1084" y="1164"/>
                      <a:pt x="1096" y="1153"/>
                    </a:cubicBezTo>
                    <a:lnTo>
                      <a:pt x="1429" y="474"/>
                    </a:lnTo>
                    <a:close/>
                    <a:moveTo>
                      <a:pt x="536" y="1010"/>
                    </a:moveTo>
                    <a:cubicBezTo>
                      <a:pt x="632" y="1010"/>
                      <a:pt x="715" y="1081"/>
                      <a:pt x="715" y="1176"/>
                    </a:cubicBezTo>
                    <a:cubicBezTo>
                      <a:pt x="703" y="1450"/>
                      <a:pt x="703" y="1724"/>
                      <a:pt x="715" y="1998"/>
                    </a:cubicBezTo>
                    <a:cubicBezTo>
                      <a:pt x="715" y="2093"/>
                      <a:pt x="632" y="2165"/>
                      <a:pt x="536" y="2165"/>
                    </a:cubicBezTo>
                    <a:cubicBezTo>
                      <a:pt x="441" y="2165"/>
                      <a:pt x="370" y="2093"/>
                      <a:pt x="370" y="1998"/>
                    </a:cubicBezTo>
                    <a:lnTo>
                      <a:pt x="370" y="1176"/>
                    </a:lnTo>
                    <a:cubicBezTo>
                      <a:pt x="370" y="1081"/>
                      <a:pt x="441" y="1010"/>
                      <a:pt x="536" y="1010"/>
                    </a:cubicBezTo>
                    <a:close/>
                    <a:moveTo>
                      <a:pt x="1448" y="0"/>
                    </a:moveTo>
                    <a:cubicBezTo>
                      <a:pt x="1335" y="0"/>
                      <a:pt x="1224" y="54"/>
                      <a:pt x="1168" y="176"/>
                    </a:cubicBezTo>
                    <a:lnTo>
                      <a:pt x="882" y="760"/>
                    </a:lnTo>
                    <a:cubicBezTo>
                      <a:pt x="787" y="688"/>
                      <a:pt x="667" y="641"/>
                      <a:pt x="536" y="641"/>
                    </a:cubicBezTo>
                    <a:cubicBezTo>
                      <a:pt x="239" y="641"/>
                      <a:pt x="1" y="879"/>
                      <a:pt x="1" y="1176"/>
                    </a:cubicBezTo>
                    <a:lnTo>
                      <a:pt x="1" y="1998"/>
                    </a:lnTo>
                    <a:cubicBezTo>
                      <a:pt x="1" y="2296"/>
                      <a:pt x="239" y="2534"/>
                      <a:pt x="536" y="2534"/>
                    </a:cubicBezTo>
                    <a:cubicBezTo>
                      <a:pt x="715" y="2534"/>
                      <a:pt x="858" y="2450"/>
                      <a:pt x="965" y="2331"/>
                    </a:cubicBezTo>
                    <a:cubicBezTo>
                      <a:pt x="1084" y="2415"/>
                      <a:pt x="1227" y="2462"/>
                      <a:pt x="1370" y="2462"/>
                    </a:cubicBezTo>
                    <a:lnTo>
                      <a:pt x="2084" y="2462"/>
                    </a:lnTo>
                    <a:cubicBezTo>
                      <a:pt x="2251" y="2462"/>
                      <a:pt x="2394" y="2355"/>
                      <a:pt x="2430" y="2200"/>
                    </a:cubicBezTo>
                    <a:lnTo>
                      <a:pt x="2430" y="2188"/>
                    </a:lnTo>
                    <a:lnTo>
                      <a:pt x="2692" y="1176"/>
                    </a:lnTo>
                    <a:cubicBezTo>
                      <a:pt x="2739" y="962"/>
                      <a:pt x="2584" y="736"/>
                      <a:pt x="2346" y="736"/>
                    </a:cubicBezTo>
                    <a:lnTo>
                      <a:pt x="1799" y="736"/>
                    </a:lnTo>
                    <a:lnTo>
                      <a:pt x="1799" y="319"/>
                    </a:lnTo>
                    <a:cubicBezTo>
                      <a:pt x="1799" y="125"/>
                      <a:pt x="1620" y="0"/>
                      <a:pt x="14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5" name="Google Shape;1135;p28"/>
          <p:cNvGrpSpPr/>
          <p:nvPr/>
        </p:nvGrpSpPr>
        <p:grpSpPr>
          <a:xfrm rot="-578316" flipH="1">
            <a:off x="-690269" y="3969231"/>
            <a:ext cx="1257459" cy="1257459"/>
            <a:chOff x="6688663" y="3788825"/>
            <a:chExt cx="1050600" cy="1050600"/>
          </a:xfrm>
        </p:grpSpPr>
        <p:sp>
          <p:nvSpPr>
            <p:cNvPr id="1136" name="Google Shape;1136;p28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8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022788" y="152341"/>
            <a:ext cx="2918322" cy="7397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459920" y="958543"/>
            <a:ext cx="7420498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Vẽ hình vuông trên lưới ô vuông theo hướng dẫn sau:</a:t>
            </a:r>
            <a:endParaRPr lang="en-US" sz="2200" dirty="0">
              <a:effectLst/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71" name="Rounded Rectangular Callout 70"/>
          <p:cNvSpPr/>
          <p:nvPr/>
        </p:nvSpPr>
        <p:spPr>
          <a:xfrm>
            <a:off x="663584" y="1025455"/>
            <a:ext cx="683942" cy="468351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accent2"/>
                </a:solidFill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25" y="1959965"/>
            <a:ext cx="7664817" cy="219265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7840D7D9-E0B0-4D9F-AE9E-CCEEF0D8B23E}"/>
              </a:ext>
            </a:extLst>
          </p:cNvPr>
          <p:cNvGrpSpPr/>
          <p:nvPr/>
        </p:nvGrpSpPr>
        <p:grpSpPr>
          <a:xfrm>
            <a:off x="8403357" y="3872836"/>
            <a:ext cx="637949" cy="1061285"/>
            <a:chOff x="10947587" y="5253678"/>
            <a:chExt cx="1115360" cy="1891197"/>
          </a:xfrm>
        </p:grpSpPr>
        <p:sp>
          <p:nvSpPr>
            <p:cNvPr id="75" name="Freeform: Shape 57">
              <a:extLst>
                <a:ext uri="{FF2B5EF4-FFF2-40B4-BE49-F238E27FC236}">
                  <a16:creationId xmlns:a16="http://schemas.microsoft.com/office/drawing/2014/main" id="{7194A98A-7B58-4F0A-B967-98E27494EA4F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58">
              <a:extLst>
                <a:ext uri="{FF2B5EF4-FFF2-40B4-BE49-F238E27FC236}">
                  <a16:creationId xmlns:a16="http://schemas.microsoft.com/office/drawing/2014/main" id="{F72CCF17-E8A8-4881-BF19-E43E3A1A6C71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59">
              <a:extLst>
                <a:ext uri="{FF2B5EF4-FFF2-40B4-BE49-F238E27FC236}">
                  <a16:creationId xmlns:a16="http://schemas.microsoft.com/office/drawing/2014/main" id="{5B912A2A-DC60-456F-81E4-A61FAD767BB1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60">
              <a:extLst>
                <a:ext uri="{FF2B5EF4-FFF2-40B4-BE49-F238E27FC236}">
                  <a16:creationId xmlns:a16="http://schemas.microsoft.com/office/drawing/2014/main" id="{C049243F-74D3-4BBE-B2FC-711E3196FB0B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61">
              <a:extLst>
                <a:ext uri="{FF2B5EF4-FFF2-40B4-BE49-F238E27FC236}">
                  <a16:creationId xmlns:a16="http://schemas.microsoft.com/office/drawing/2014/main" id="{C85794E1-C09C-47D8-AE7E-561CB3248B23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62">
              <a:extLst>
                <a:ext uri="{FF2B5EF4-FFF2-40B4-BE49-F238E27FC236}">
                  <a16:creationId xmlns:a16="http://schemas.microsoft.com/office/drawing/2014/main" id="{57B2DDCF-A576-48AB-91B2-D51DF6F99203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63">
              <a:extLst>
                <a:ext uri="{FF2B5EF4-FFF2-40B4-BE49-F238E27FC236}">
                  <a16:creationId xmlns:a16="http://schemas.microsoft.com/office/drawing/2014/main" id="{8F35F875-7BB9-4622-9300-655EBE7BA863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64">
              <a:extLst>
                <a:ext uri="{FF2B5EF4-FFF2-40B4-BE49-F238E27FC236}">
                  <a16:creationId xmlns:a16="http://schemas.microsoft.com/office/drawing/2014/main" id="{C63FF415-7EC5-46BD-BE5A-F3E43CB58CCE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65">
              <a:extLst>
                <a:ext uri="{FF2B5EF4-FFF2-40B4-BE49-F238E27FC236}">
                  <a16:creationId xmlns:a16="http://schemas.microsoft.com/office/drawing/2014/main" id="{40D2A65A-BB28-4FCA-8812-C551D0687E84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66">
              <a:extLst>
                <a:ext uri="{FF2B5EF4-FFF2-40B4-BE49-F238E27FC236}">
                  <a16:creationId xmlns:a16="http://schemas.microsoft.com/office/drawing/2014/main" id="{DCE55F2D-C3AE-4DA1-828E-B973259AFAD0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67">
              <a:extLst>
                <a:ext uri="{FF2B5EF4-FFF2-40B4-BE49-F238E27FC236}">
                  <a16:creationId xmlns:a16="http://schemas.microsoft.com/office/drawing/2014/main" id="{3BAA6045-287D-4738-B706-A4058D0DD2A3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68">
              <a:extLst>
                <a:ext uri="{FF2B5EF4-FFF2-40B4-BE49-F238E27FC236}">
                  <a16:creationId xmlns:a16="http://schemas.microsoft.com/office/drawing/2014/main" id="{71A517F2-DC4E-409F-A5CD-E00E40438AE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69">
              <a:extLst>
                <a:ext uri="{FF2B5EF4-FFF2-40B4-BE49-F238E27FC236}">
                  <a16:creationId xmlns:a16="http://schemas.microsoft.com/office/drawing/2014/main" id="{4766DE5B-4F6F-439C-A0C3-509E4DB09B67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70">
              <a:extLst>
                <a:ext uri="{FF2B5EF4-FFF2-40B4-BE49-F238E27FC236}">
                  <a16:creationId xmlns:a16="http://schemas.microsoft.com/office/drawing/2014/main" id="{4B5F4716-5539-47C1-B679-CAEE78FAC177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71">
              <a:extLst>
                <a:ext uri="{FF2B5EF4-FFF2-40B4-BE49-F238E27FC236}">
                  <a16:creationId xmlns:a16="http://schemas.microsoft.com/office/drawing/2014/main" id="{FA88890E-DD0C-4D9F-B39E-0036D08764E9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72">
              <a:extLst>
                <a:ext uri="{FF2B5EF4-FFF2-40B4-BE49-F238E27FC236}">
                  <a16:creationId xmlns:a16="http://schemas.microsoft.com/office/drawing/2014/main" id="{1255597B-5A07-4339-8F08-E99A6F7DB26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91" name="Freeform: Shape 73">
              <a:extLst>
                <a:ext uri="{FF2B5EF4-FFF2-40B4-BE49-F238E27FC236}">
                  <a16:creationId xmlns:a16="http://schemas.microsoft.com/office/drawing/2014/main" id="{B1E2A0F2-97FB-4242-8C12-BD64156BC055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92" name="Freeform: Shape 74">
              <a:extLst>
                <a:ext uri="{FF2B5EF4-FFF2-40B4-BE49-F238E27FC236}">
                  <a16:creationId xmlns:a16="http://schemas.microsoft.com/office/drawing/2014/main" id="{D2A3B2B1-8FA5-444E-BAEE-FDF3181CD5EB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93" name="Freeform: Shape 75">
              <a:extLst>
                <a:ext uri="{FF2B5EF4-FFF2-40B4-BE49-F238E27FC236}">
                  <a16:creationId xmlns:a16="http://schemas.microsoft.com/office/drawing/2014/main" id="{D0B79F3F-AD86-4182-8948-420CE4CC931D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Box 90"/>
          <p:cNvSpPr txBox="1"/>
          <p:nvPr/>
        </p:nvSpPr>
        <p:spPr>
          <a:xfrm>
            <a:off x="3065318" y="218789"/>
            <a:ext cx="2918322" cy="7397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3" name="Rounded Rectangular Callout 92"/>
          <p:cNvSpPr/>
          <p:nvPr/>
        </p:nvSpPr>
        <p:spPr>
          <a:xfrm>
            <a:off x="645772" y="1025455"/>
            <a:ext cx="683942" cy="468351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473399" y="958543"/>
            <a:ext cx="69938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b="1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u="sng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u="sng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14" y="2135750"/>
            <a:ext cx="6488099" cy="2601860"/>
          </a:xfrm>
          <a:prstGeom prst="rect">
            <a:avLst/>
          </a:prstGeom>
        </p:spPr>
      </p:pic>
      <p:grpSp>
        <p:nvGrpSpPr>
          <p:cNvPr id="97" name="Google Shape;1306;p31"/>
          <p:cNvGrpSpPr/>
          <p:nvPr/>
        </p:nvGrpSpPr>
        <p:grpSpPr>
          <a:xfrm>
            <a:off x="-472778" y="4109710"/>
            <a:ext cx="1255800" cy="1255800"/>
            <a:chOff x="352775" y="3457250"/>
            <a:chExt cx="1255800" cy="1255800"/>
          </a:xfrm>
        </p:grpSpPr>
        <p:sp>
          <p:nvSpPr>
            <p:cNvPr id="98" name="Google Shape;1307;p3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08;p3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411;p32"/>
          <p:cNvGrpSpPr/>
          <p:nvPr/>
        </p:nvGrpSpPr>
        <p:grpSpPr>
          <a:xfrm rot="19375599" flipH="1">
            <a:off x="8380795" y="-409941"/>
            <a:ext cx="1257459" cy="1257459"/>
            <a:chOff x="6688663" y="3788825"/>
            <a:chExt cx="1050600" cy="1050600"/>
          </a:xfrm>
        </p:grpSpPr>
        <p:sp>
          <p:nvSpPr>
            <p:cNvPr id="101" name="Google Shape;1412;p32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13;p32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309;p31"/>
          <p:cNvGrpSpPr/>
          <p:nvPr/>
        </p:nvGrpSpPr>
        <p:grpSpPr>
          <a:xfrm>
            <a:off x="8364505" y="4109710"/>
            <a:ext cx="1255800" cy="1255800"/>
            <a:chOff x="352775" y="3457250"/>
            <a:chExt cx="1255800" cy="1255800"/>
          </a:xfrm>
        </p:grpSpPr>
        <p:sp>
          <p:nvSpPr>
            <p:cNvPr id="104" name="Google Shape;1310;p3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11;p3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 animBg="1"/>
      <p:bldP spid="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049494" y="286977"/>
            <a:ext cx="4846230" cy="83099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4" name="Google Shape;1411;p32"/>
          <p:cNvGrpSpPr/>
          <p:nvPr/>
        </p:nvGrpSpPr>
        <p:grpSpPr>
          <a:xfrm flipH="1">
            <a:off x="454699" y="1429779"/>
            <a:ext cx="3408339" cy="2325719"/>
            <a:chOff x="6688663" y="3788825"/>
            <a:chExt cx="1050600" cy="1050600"/>
          </a:xfrm>
        </p:grpSpPr>
        <p:sp>
          <p:nvSpPr>
            <p:cNvPr id="35" name="Google Shape;1412;p32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13;p32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563177" y="1695450"/>
            <a:ext cx="31913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39" name="Google Shape;1411;p32"/>
          <p:cNvGrpSpPr/>
          <p:nvPr/>
        </p:nvGrpSpPr>
        <p:grpSpPr>
          <a:xfrm flipH="1">
            <a:off x="4276445" y="1429779"/>
            <a:ext cx="4332197" cy="2325719"/>
            <a:chOff x="6688663" y="3788825"/>
            <a:chExt cx="1050600" cy="1050600"/>
          </a:xfrm>
        </p:grpSpPr>
        <p:sp>
          <p:nvSpPr>
            <p:cNvPr id="40" name="Google Shape;1412;p32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13;p32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72609" y="1562195"/>
            <a:ext cx="39398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Liên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hệ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vơi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tình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huống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tiễn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cuộc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sống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liên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quan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đến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dạng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n-lt"/>
                <a:ea typeface="Times New Roman" panose="02020603050405020304" pitchFamily="18" charset="0"/>
              </a:rPr>
              <a:t>vuông</a:t>
            </a:r>
            <a:r>
              <a:rPr lang="en-US" sz="22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2200" dirty="0">
              <a:latin typeface="+mn-lt"/>
            </a:endParaRPr>
          </a:p>
        </p:txBody>
      </p:sp>
      <p:grpSp>
        <p:nvGrpSpPr>
          <p:cNvPr id="43" name="Google Shape;1309;p31"/>
          <p:cNvGrpSpPr/>
          <p:nvPr/>
        </p:nvGrpSpPr>
        <p:grpSpPr>
          <a:xfrm>
            <a:off x="3449194" y="4328827"/>
            <a:ext cx="1255800" cy="1255800"/>
            <a:chOff x="352775" y="3457250"/>
            <a:chExt cx="1255800" cy="1255800"/>
          </a:xfrm>
        </p:grpSpPr>
        <p:sp>
          <p:nvSpPr>
            <p:cNvPr id="44" name="Google Shape;1310;p3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11;p3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1408;p32"/>
          <p:cNvGrpSpPr/>
          <p:nvPr/>
        </p:nvGrpSpPr>
        <p:grpSpPr>
          <a:xfrm>
            <a:off x="8229909" y="-387713"/>
            <a:ext cx="1255800" cy="1255800"/>
            <a:chOff x="352775" y="3457250"/>
            <a:chExt cx="1255800" cy="1255800"/>
          </a:xfrm>
        </p:grpSpPr>
        <p:sp>
          <p:nvSpPr>
            <p:cNvPr id="47" name="Google Shape;1409;p32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10;p32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1306;p31"/>
          <p:cNvGrpSpPr/>
          <p:nvPr/>
        </p:nvGrpSpPr>
        <p:grpSpPr>
          <a:xfrm>
            <a:off x="-258093" y="-387713"/>
            <a:ext cx="1255800" cy="1255800"/>
            <a:chOff x="352775" y="3457250"/>
            <a:chExt cx="1255800" cy="1255800"/>
          </a:xfrm>
          <a:solidFill>
            <a:srgbClr val="FFFF66"/>
          </a:solidFill>
        </p:grpSpPr>
        <p:sp>
          <p:nvSpPr>
            <p:cNvPr id="50" name="Google Shape;1307;p3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grpFill/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08;p3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2" name="Google Shape;2232;p46"/>
          <p:cNvGrpSpPr/>
          <p:nvPr/>
        </p:nvGrpSpPr>
        <p:grpSpPr>
          <a:xfrm rot="603874">
            <a:off x="7439366" y="1048616"/>
            <a:ext cx="1077504" cy="1512931"/>
            <a:chOff x="7462761" y="1061568"/>
            <a:chExt cx="1208615" cy="1697214"/>
          </a:xfrm>
        </p:grpSpPr>
        <p:grpSp>
          <p:nvGrpSpPr>
            <p:cNvPr id="2233" name="Google Shape;2233;p46"/>
            <p:cNvGrpSpPr/>
            <p:nvPr/>
          </p:nvGrpSpPr>
          <p:grpSpPr>
            <a:xfrm>
              <a:off x="7462761" y="1061568"/>
              <a:ext cx="1208615" cy="1697214"/>
              <a:chOff x="7496750" y="2523875"/>
              <a:chExt cx="1338000" cy="1926900"/>
            </a:xfrm>
          </p:grpSpPr>
          <p:sp>
            <p:nvSpPr>
              <p:cNvPr id="2234" name="Google Shape;2234;p46"/>
              <p:cNvSpPr/>
              <p:nvPr/>
            </p:nvSpPr>
            <p:spPr>
              <a:xfrm>
                <a:off x="7496750" y="2523875"/>
                <a:ext cx="1338000" cy="192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288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6"/>
              <p:cNvSpPr/>
              <p:nvPr/>
            </p:nvSpPr>
            <p:spPr>
              <a:xfrm>
                <a:off x="7496750" y="2523875"/>
                <a:ext cx="1338000" cy="192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6" name="Google Shape;2236;p46"/>
            <p:cNvGrpSpPr/>
            <p:nvPr/>
          </p:nvGrpSpPr>
          <p:grpSpPr>
            <a:xfrm>
              <a:off x="7633041" y="1561603"/>
              <a:ext cx="867864" cy="866406"/>
              <a:chOff x="728519" y="1647105"/>
              <a:chExt cx="411505" cy="410814"/>
            </a:xfrm>
          </p:grpSpPr>
          <p:sp>
            <p:nvSpPr>
              <p:cNvPr id="2237" name="Google Shape;2237;p46"/>
              <p:cNvSpPr/>
              <p:nvPr/>
            </p:nvSpPr>
            <p:spPr>
              <a:xfrm>
                <a:off x="734805" y="1738404"/>
                <a:ext cx="351143" cy="138364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4204" extrusionOk="0">
                    <a:moveTo>
                      <a:pt x="488" y="1"/>
                    </a:moveTo>
                    <a:cubicBezTo>
                      <a:pt x="214" y="1"/>
                      <a:pt x="0" y="227"/>
                      <a:pt x="0" y="489"/>
                    </a:cubicBezTo>
                    <a:lnTo>
                      <a:pt x="0" y="2763"/>
                    </a:lnTo>
                    <a:cubicBezTo>
                      <a:pt x="0" y="3037"/>
                      <a:pt x="214" y="3251"/>
                      <a:pt x="488" y="3251"/>
                    </a:cubicBezTo>
                    <a:lnTo>
                      <a:pt x="2584" y="3251"/>
                    </a:lnTo>
                    <a:lnTo>
                      <a:pt x="2584" y="4204"/>
                    </a:lnTo>
                    <a:lnTo>
                      <a:pt x="3548" y="3251"/>
                    </a:lnTo>
                    <a:lnTo>
                      <a:pt x="10180" y="3251"/>
                    </a:lnTo>
                    <a:cubicBezTo>
                      <a:pt x="10454" y="3251"/>
                      <a:pt x="10668" y="3037"/>
                      <a:pt x="10668" y="2763"/>
                    </a:cubicBezTo>
                    <a:lnTo>
                      <a:pt x="1066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6"/>
              <p:cNvSpPr/>
              <p:nvPr/>
            </p:nvSpPr>
            <p:spPr>
              <a:xfrm>
                <a:off x="782594" y="1652997"/>
                <a:ext cx="351143" cy="138364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4204" extrusionOk="0">
                    <a:moveTo>
                      <a:pt x="489" y="0"/>
                    </a:moveTo>
                    <a:cubicBezTo>
                      <a:pt x="215" y="0"/>
                      <a:pt x="1" y="215"/>
                      <a:pt x="1" y="489"/>
                    </a:cubicBezTo>
                    <a:lnTo>
                      <a:pt x="1" y="2763"/>
                    </a:lnTo>
                    <a:cubicBezTo>
                      <a:pt x="1" y="3036"/>
                      <a:pt x="215" y="3251"/>
                      <a:pt x="489" y="3251"/>
                    </a:cubicBezTo>
                    <a:lnTo>
                      <a:pt x="7121" y="3251"/>
                    </a:lnTo>
                    <a:lnTo>
                      <a:pt x="8085" y="4203"/>
                    </a:lnTo>
                    <a:lnTo>
                      <a:pt x="8085" y="3251"/>
                    </a:lnTo>
                    <a:lnTo>
                      <a:pt x="10181" y="3251"/>
                    </a:lnTo>
                    <a:cubicBezTo>
                      <a:pt x="10454" y="3251"/>
                      <a:pt x="10669" y="3025"/>
                      <a:pt x="10669" y="2763"/>
                    </a:cubicBezTo>
                    <a:lnTo>
                      <a:pt x="10669" y="489"/>
                    </a:lnTo>
                    <a:cubicBezTo>
                      <a:pt x="10669" y="215"/>
                      <a:pt x="10454" y="0"/>
                      <a:pt x="101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6"/>
              <p:cNvSpPr/>
              <p:nvPr/>
            </p:nvSpPr>
            <p:spPr>
              <a:xfrm>
                <a:off x="782594" y="1913598"/>
                <a:ext cx="351143" cy="138331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4203" extrusionOk="0">
                    <a:moveTo>
                      <a:pt x="489" y="0"/>
                    </a:moveTo>
                    <a:cubicBezTo>
                      <a:pt x="215" y="0"/>
                      <a:pt x="1" y="214"/>
                      <a:pt x="1" y="488"/>
                    </a:cubicBezTo>
                    <a:lnTo>
                      <a:pt x="1" y="2762"/>
                    </a:lnTo>
                    <a:cubicBezTo>
                      <a:pt x="1" y="3024"/>
                      <a:pt x="215" y="3250"/>
                      <a:pt x="489" y="3250"/>
                    </a:cubicBezTo>
                    <a:lnTo>
                      <a:pt x="4882" y="3250"/>
                    </a:lnTo>
                    <a:lnTo>
                      <a:pt x="5359" y="4203"/>
                    </a:lnTo>
                    <a:lnTo>
                      <a:pt x="5835" y="3250"/>
                    </a:lnTo>
                    <a:lnTo>
                      <a:pt x="10181" y="3250"/>
                    </a:lnTo>
                    <a:cubicBezTo>
                      <a:pt x="10454" y="3250"/>
                      <a:pt x="10669" y="3024"/>
                      <a:pt x="10669" y="2762"/>
                    </a:cubicBezTo>
                    <a:lnTo>
                      <a:pt x="10669" y="488"/>
                    </a:lnTo>
                    <a:cubicBezTo>
                      <a:pt x="10669" y="214"/>
                      <a:pt x="10454" y="0"/>
                      <a:pt x="101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6"/>
              <p:cNvSpPr/>
              <p:nvPr/>
            </p:nvSpPr>
            <p:spPr>
              <a:xfrm>
                <a:off x="943273" y="2020563"/>
                <a:ext cx="31366" cy="31366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0" y="0"/>
                    </a:moveTo>
                    <a:lnTo>
                      <a:pt x="477" y="953"/>
                    </a:lnTo>
                    <a:lnTo>
                      <a:pt x="95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6"/>
              <p:cNvSpPr/>
              <p:nvPr/>
            </p:nvSpPr>
            <p:spPr>
              <a:xfrm>
                <a:off x="860959" y="1957075"/>
                <a:ext cx="25902" cy="2590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87" extrusionOk="0">
                    <a:moveTo>
                      <a:pt x="394" y="1"/>
                    </a:moveTo>
                    <a:cubicBezTo>
                      <a:pt x="180" y="1"/>
                      <a:pt x="1" y="179"/>
                      <a:pt x="1" y="394"/>
                    </a:cubicBezTo>
                    <a:cubicBezTo>
                      <a:pt x="1" y="608"/>
                      <a:pt x="180" y="786"/>
                      <a:pt x="394" y="786"/>
                    </a:cubicBezTo>
                    <a:cubicBezTo>
                      <a:pt x="608" y="786"/>
                      <a:pt x="787" y="608"/>
                      <a:pt x="787" y="394"/>
                    </a:cubicBezTo>
                    <a:cubicBezTo>
                      <a:pt x="787" y="179"/>
                      <a:pt x="608" y="1"/>
                      <a:pt x="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6"/>
              <p:cNvSpPr/>
              <p:nvPr/>
            </p:nvSpPr>
            <p:spPr>
              <a:xfrm>
                <a:off x="917009" y="1957075"/>
                <a:ext cx="25902" cy="2590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87" extrusionOk="0">
                    <a:moveTo>
                      <a:pt x="393" y="1"/>
                    </a:moveTo>
                    <a:cubicBezTo>
                      <a:pt x="179" y="1"/>
                      <a:pt x="1" y="179"/>
                      <a:pt x="1" y="394"/>
                    </a:cubicBezTo>
                    <a:cubicBezTo>
                      <a:pt x="1" y="608"/>
                      <a:pt x="179" y="786"/>
                      <a:pt x="393" y="786"/>
                    </a:cubicBezTo>
                    <a:cubicBezTo>
                      <a:pt x="608" y="786"/>
                      <a:pt x="786" y="608"/>
                      <a:pt x="786" y="394"/>
                    </a:cubicBezTo>
                    <a:cubicBezTo>
                      <a:pt x="786" y="179"/>
                      <a:pt x="608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6"/>
              <p:cNvSpPr/>
              <p:nvPr/>
            </p:nvSpPr>
            <p:spPr>
              <a:xfrm>
                <a:off x="973454" y="1957075"/>
                <a:ext cx="25474" cy="25902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87" extrusionOk="0">
                    <a:moveTo>
                      <a:pt x="393" y="1"/>
                    </a:moveTo>
                    <a:cubicBezTo>
                      <a:pt x="179" y="1"/>
                      <a:pt x="0" y="179"/>
                      <a:pt x="0" y="394"/>
                    </a:cubicBezTo>
                    <a:cubicBezTo>
                      <a:pt x="0" y="608"/>
                      <a:pt x="179" y="786"/>
                      <a:pt x="393" y="786"/>
                    </a:cubicBezTo>
                    <a:cubicBezTo>
                      <a:pt x="607" y="786"/>
                      <a:pt x="774" y="608"/>
                      <a:pt x="774" y="394"/>
                    </a:cubicBezTo>
                    <a:cubicBezTo>
                      <a:pt x="774" y="179"/>
                      <a:pt x="607" y="1"/>
                      <a:pt x="3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6"/>
              <p:cNvSpPr/>
              <p:nvPr/>
            </p:nvSpPr>
            <p:spPr>
              <a:xfrm>
                <a:off x="1029471" y="1957075"/>
                <a:ext cx="25902" cy="25902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87" extrusionOk="0">
                    <a:moveTo>
                      <a:pt x="394" y="1"/>
                    </a:moveTo>
                    <a:cubicBezTo>
                      <a:pt x="179" y="1"/>
                      <a:pt x="1" y="179"/>
                      <a:pt x="1" y="394"/>
                    </a:cubicBezTo>
                    <a:cubicBezTo>
                      <a:pt x="1" y="608"/>
                      <a:pt x="179" y="786"/>
                      <a:pt x="394" y="786"/>
                    </a:cubicBezTo>
                    <a:cubicBezTo>
                      <a:pt x="608" y="786"/>
                      <a:pt x="786" y="608"/>
                      <a:pt x="786" y="394"/>
                    </a:cubicBezTo>
                    <a:cubicBezTo>
                      <a:pt x="786" y="179"/>
                      <a:pt x="608" y="1"/>
                      <a:pt x="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6"/>
              <p:cNvSpPr/>
              <p:nvPr/>
            </p:nvSpPr>
            <p:spPr>
              <a:xfrm>
                <a:off x="818666" y="1680413"/>
                <a:ext cx="52133" cy="49402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501" extrusionOk="0">
                    <a:moveTo>
                      <a:pt x="798" y="1"/>
                    </a:moveTo>
                    <a:lnTo>
                      <a:pt x="548" y="489"/>
                    </a:lnTo>
                    <a:lnTo>
                      <a:pt x="0" y="572"/>
                    </a:lnTo>
                    <a:lnTo>
                      <a:pt x="393" y="953"/>
                    </a:lnTo>
                    <a:lnTo>
                      <a:pt x="298" y="1501"/>
                    </a:lnTo>
                    <a:lnTo>
                      <a:pt x="786" y="1239"/>
                    </a:lnTo>
                    <a:lnTo>
                      <a:pt x="1274" y="1501"/>
                    </a:lnTo>
                    <a:lnTo>
                      <a:pt x="1191" y="953"/>
                    </a:lnTo>
                    <a:lnTo>
                      <a:pt x="1584" y="572"/>
                    </a:lnTo>
                    <a:lnTo>
                      <a:pt x="1036" y="489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6"/>
              <p:cNvSpPr/>
              <p:nvPr/>
            </p:nvSpPr>
            <p:spPr>
              <a:xfrm>
                <a:off x="728519" y="1647105"/>
                <a:ext cx="411505" cy="235752"/>
              </a:xfrm>
              <a:custGeom>
                <a:avLst/>
                <a:gdLst/>
                <a:ahLst/>
                <a:cxnLst/>
                <a:rect l="l" t="t" r="r" b="b"/>
                <a:pathLst>
                  <a:path w="12503" h="7163" extrusionOk="0">
                    <a:moveTo>
                      <a:pt x="11824" y="358"/>
                    </a:moveTo>
                    <a:cubicBezTo>
                      <a:pt x="11990" y="358"/>
                      <a:pt x="12133" y="501"/>
                      <a:pt x="12133" y="668"/>
                    </a:cubicBezTo>
                    <a:lnTo>
                      <a:pt x="12133" y="2942"/>
                    </a:lnTo>
                    <a:cubicBezTo>
                      <a:pt x="12133" y="3108"/>
                      <a:pt x="11990" y="3251"/>
                      <a:pt x="11824" y="3251"/>
                    </a:cubicBezTo>
                    <a:lnTo>
                      <a:pt x="9728" y="3251"/>
                    </a:lnTo>
                    <a:cubicBezTo>
                      <a:pt x="9621" y="3251"/>
                      <a:pt x="9538" y="3323"/>
                      <a:pt x="9538" y="3430"/>
                    </a:cubicBezTo>
                    <a:lnTo>
                      <a:pt x="9538" y="3942"/>
                    </a:lnTo>
                    <a:lnTo>
                      <a:pt x="8895" y="3299"/>
                    </a:lnTo>
                    <a:cubicBezTo>
                      <a:pt x="8859" y="3263"/>
                      <a:pt x="8811" y="3251"/>
                      <a:pt x="8764" y="3251"/>
                    </a:cubicBezTo>
                    <a:lnTo>
                      <a:pt x="2132" y="3251"/>
                    </a:lnTo>
                    <a:cubicBezTo>
                      <a:pt x="1965" y="3251"/>
                      <a:pt x="1822" y="3108"/>
                      <a:pt x="1822" y="2942"/>
                    </a:cubicBezTo>
                    <a:lnTo>
                      <a:pt x="1822" y="668"/>
                    </a:lnTo>
                    <a:cubicBezTo>
                      <a:pt x="1822" y="501"/>
                      <a:pt x="1965" y="358"/>
                      <a:pt x="2132" y="358"/>
                    </a:cubicBezTo>
                    <a:close/>
                    <a:moveTo>
                      <a:pt x="2132" y="1"/>
                    </a:moveTo>
                    <a:cubicBezTo>
                      <a:pt x="1751" y="1"/>
                      <a:pt x="1453" y="298"/>
                      <a:pt x="1453" y="668"/>
                    </a:cubicBezTo>
                    <a:lnTo>
                      <a:pt x="1453" y="2596"/>
                    </a:lnTo>
                    <a:lnTo>
                      <a:pt x="679" y="2596"/>
                    </a:lnTo>
                    <a:cubicBezTo>
                      <a:pt x="310" y="2596"/>
                      <a:pt x="13" y="2894"/>
                      <a:pt x="13" y="3263"/>
                    </a:cubicBezTo>
                    <a:lnTo>
                      <a:pt x="13" y="3632"/>
                    </a:lnTo>
                    <a:cubicBezTo>
                      <a:pt x="13" y="3751"/>
                      <a:pt x="102" y="3811"/>
                      <a:pt x="191" y="3811"/>
                    </a:cubicBezTo>
                    <a:cubicBezTo>
                      <a:pt x="280" y="3811"/>
                      <a:pt x="370" y="3751"/>
                      <a:pt x="370" y="3632"/>
                    </a:cubicBezTo>
                    <a:lnTo>
                      <a:pt x="370" y="3263"/>
                    </a:lnTo>
                    <a:cubicBezTo>
                      <a:pt x="370" y="3096"/>
                      <a:pt x="513" y="2965"/>
                      <a:pt x="679" y="2965"/>
                    </a:cubicBezTo>
                    <a:lnTo>
                      <a:pt x="1453" y="2965"/>
                    </a:lnTo>
                    <a:cubicBezTo>
                      <a:pt x="1465" y="3323"/>
                      <a:pt x="1763" y="3608"/>
                      <a:pt x="2132" y="3608"/>
                    </a:cubicBezTo>
                    <a:lnTo>
                      <a:pt x="8692" y="3608"/>
                    </a:lnTo>
                    <a:lnTo>
                      <a:pt x="9597" y="4513"/>
                    </a:lnTo>
                    <a:cubicBezTo>
                      <a:pt x="9631" y="4551"/>
                      <a:pt x="9674" y="4567"/>
                      <a:pt x="9717" y="4567"/>
                    </a:cubicBezTo>
                    <a:cubicBezTo>
                      <a:pt x="9811" y="4567"/>
                      <a:pt x="9907" y="4489"/>
                      <a:pt x="9907" y="4382"/>
                    </a:cubicBezTo>
                    <a:lnTo>
                      <a:pt x="9907" y="3608"/>
                    </a:lnTo>
                    <a:lnTo>
                      <a:pt x="10681" y="3608"/>
                    </a:lnTo>
                    <a:lnTo>
                      <a:pt x="10681" y="5537"/>
                    </a:lnTo>
                    <a:cubicBezTo>
                      <a:pt x="10681" y="5704"/>
                      <a:pt x="10538" y="5847"/>
                      <a:pt x="10371" y="5847"/>
                    </a:cubicBezTo>
                    <a:lnTo>
                      <a:pt x="3739" y="5847"/>
                    </a:lnTo>
                    <a:cubicBezTo>
                      <a:pt x="3692" y="5847"/>
                      <a:pt x="3644" y="5859"/>
                      <a:pt x="3608" y="5894"/>
                    </a:cubicBezTo>
                    <a:lnTo>
                      <a:pt x="2965" y="6537"/>
                    </a:lnTo>
                    <a:lnTo>
                      <a:pt x="2965" y="6025"/>
                    </a:lnTo>
                    <a:cubicBezTo>
                      <a:pt x="2965" y="5930"/>
                      <a:pt x="2882" y="5847"/>
                      <a:pt x="2775" y="5847"/>
                    </a:cubicBezTo>
                    <a:lnTo>
                      <a:pt x="679" y="5847"/>
                    </a:lnTo>
                    <a:cubicBezTo>
                      <a:pt x="513" y="5847"/>
                      <a:pt x="370" y="5704"/>
                      <a:pt x="370" y="5537"/>
                    </a:cubicBezTo>
                    <a:lnTo>
                      <a:pt x="370" y="4632"/>
                    </a:lnTo>
                    <a:cubicBezTo>
                      <a:pt x="370" y="4519"/>
                      <a:pt x="277" y="4463"/>
                      <a:pt x="185" y="4463"/>
                    </a:cubicBezTo>
                    <a:cubicBezTo>
                      <a:pt x="93" y="4463"/>
                      <a:pt x="1" y="4519"/>
                      <a:pt x="1" y="4632"/>
                    </a:cubicBezTo>
                    <a:lnTo>
                      <a:pt x="1" y="5537"/>
                    </a:lnTo>
                    <a:cubicBezTo>
                      <a:pt x="1" y="5906"/>
                      <a:pt x="310" y="6204"/>
                      <a:pt x="679" y="6204"/>
                    </a:cubicBezTo>
                    <a:lnTo>
                      <a:pt x="2596" y="6204"/>
                    </a:lnTo>
                    <a:lnTo>
                      <a:pt x="2596" y="6978"/>
                    </a:lnTo>
                    <a:cubicBezTo>
                      <a:pt x="2596" y="7084"/>
                      <a:pt x="2686" y="7162"/>
                      <a:pt x="2781" y="7162"/>
                    </a:cubicBezTo>
                    <a:cubicBezTo>
                      <a:pt x="2824" y="7162"/>
                      <a:pt x="2868" y="7146"/>
                      <a:pt x="2906" y="7109"/>
                    </a:cubicBezTo>
                    <a:lnTo>
                      <a:pt x="3811" y="6204"/>
                    </a:lnTo>
                    <a:lnTo>
                      <a:pt x="10371" y="6204"/>
                    </a:lnTo>
                    <a:cubicBezTo>
                      <a:pt x="10740" y="6204"/>
                      <a:pt x="11050" y="5906"/>
                      <a:pt x="11050" y="5537"/>
                    </a:cubicBezTo>
                    <a:lnTo>
                      <a:pt x="11050" y="3608"/>
                    </a:lnTo>
                    <a:lnTo>
                      <a:pt x="11824" y="3608"/>
                    </a:lnTo>
                    <a:cubicBezTo>
                      <a:pt x="12193" y="3608"/>
                      <a:pt x="12490" y="3311"/>
                      <a:pt x="12490" y="2942"/>
                    </a:cubicBezTo>
                    <a:lnTo>
                      <a:pt x="12490" y="668"/>
                    </a:lnTo>
                    <a:cubicBezTo>
                      <a:pt x="12502" y="298"/>
                      <a:pt x="12193" y="1"/>
                      <a:pt x="118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6"/>
              <p:cNvSpPr/>
              <p:nvPr/>
            </p:nvSpPr>
            <p:spPr>
              <a:xfrm>
                <a:off x="776341" y="1907706"/>
                <a:ext cx="363683" cy="150213"/>
              </a:xfrm>
              <a:custGeom>
                <a:avLst/>
                <a:gdLst/>
                <a:ahLst/>
                <a:cxnLst/>
                <a:rect l="l" t="t" r="r" b="b"/>
                <a:pathLst>
                  <a:path w="11050" h="4564" extrusionOk="0">
                    <a:moveTo>
                      <a:pt x="679" y="0"/>
                    </a:moveTo>
                    <a:cubicBezTo>
                      <a:pt x="298" y="0"/>
                      <a:pt x="0" y="298"/>
                      <a:pt x="0" y="667"/>
                    </a:cubicBezTo>
                    <a:lnTo>
                      <a:pt x="0" y="2941"/>
                    </a:lnTo>
                    <a:cubicBezTo>
                      <a:pt x="0" y="3310"/>
                      <a:pt x="298" y="3608"/>
                      <a:pt x="679" y="3608"/>
                    </a:cubicBezTo>
                    <a:lnTo>
                      <a:pt x="4953" y="3608"/>
                    </a:lnTo>
                    <a:lnTo>
                      <a:pt x="5382" y="4465"/>
                    </a:lnTo>
                    <a:cubicBezTo>
                      <a:pt x="5418" y="4531"/>
                      <a:pt x="5483" y="4563"/>
                      <a:pt x="5549" y="4563"/>
                    </a:cubicBezTo>
                    <a:cubicBezTo>
                      <a:pt x="5614" y="4563"/>
                      <a:pt x="5679" y="4531"/>
                      <a:pt x="5715" y="4465"/>
                    </a:cubicBezTo>
                    <a:lnTo>
                      <a:pt x="6132" y="3608"/>
                    </a:lnTo>
                    <a:lnTo>
                      <a:pt x="10371" y="3608"/>
                    </a:lnTo>
                    <a:cubicBezTo>
                      <a:pt x="10740" y="3608"/>
                      <a:pt x="11037" y="3310"/>
                      <a:pt x="11037" y="2941"/>
                    </a:cubicBezTo>
                    <a:lnTo>
                      <a:pt x="11037" y="667"/>
                    </a:lnTo>
                    <a:cubicBezTo>
                      <a:pt x="11049" y="298"/>
                      <a:pt x="10740" y="0"/>
                      <a:pt x="10371" y="0"/>
                    </a:cubicBezTo>
                    <a:lnTo>
                      <a:pt x="9990" y="0"/>
                    </a:lnTo>
                    <a:cubicBezTo>
                      <a:pt x="9894" y="0"/>
                      <a:pt x="9811" y="84"/>
                      <a:pt x="9811" y="179"/>
                    </a:cubicBezTo>
                    <a:cubicBezTo>
                      <a:pt x="9811" y="286"/>
                      <a:pt x="9894" y="370"/>
                      <a:pt x="9990" y="370"/>
                    </a:cubicBezTo>
                    <a:lnTo>
                      <a:pt x="10371" y="370"/>
                    </a:lnTo>
                    <a:cubicBezTo>
                      <a:pt x="10537" y="370"/>
                      <a:pt x="10680" y="500"/>
                      <a:pt x="10680" y="667"/>
                    </a:cubicBezTo>
                    <a:lnTo>
                      <a:pt x="10680" y="2941"/>
                    </a:lnTo>
                    <a:cubicBezTo>
                      <a:pt x="10680" y="3108"/>
                      <a:pt x="10537" y="3251"/>
                      <a:pt x="10371" y="3251"/>
                    </a:cubicBezTo>
                    <a:lnTo>
                      <a:pt x="6025" y="3251"/>
                    </a:lnTo>
                    <a:cubicBezTo>
                      <a:pt x="5953" y="3251"/>
                      <a:pt x="5894" y="3287"/>
                      <a:pt x="5858" y="3346"/>
                    </a:cubicBezTo>
                    <a:lnTo>
                      <a:pt x="5549" y="3977"/>
                    </a:lnTo>
                    <a:lnTo>
                      <a:pt x="5227" y="3346"/>
                    </a:lnTo>
                    <a:cubicBezTo>
                      <a:pt x="5203" y="3287"/>
                      <a:pt x="5144" y="3251"/>
                      <a:pt x="5072" y="3251"/>
                    </a:cubicBezTo>
                    <a:lnTo>
                      <a:pt x="679" y="3251"/>
                    </a:lnTo>
                    <a:cubicBezTo>
                      <a:pt x="500" y="3251"/>
                      <a:pt x="369" y="3108"/>
                      <a:pt x="369" y="2941"/>
                    </a:cubicBezTo>
                    <a:lnTo>
                      <a:pt x="369" y="667"/>
                    </a:lnTo>
                    <a:cubicBezTo>
                      <a:pt x="369" y="500"/>
                      <a:pt x="500" y="370"/>
                      <a:pt x="679" y="370"/>
                    </a:cubicBezTo>
                    <a:lnTo>
                      <a:pt x="9013" y="370"/>
                    </a:lnTo>
                    <a:cubicBezTo>
                      <a:pt x="9120" y="370"/>
                      <a:pt x="9204" y="286"/>
                      <a:pt x="9204" y="179"/>
                    </a:cubicBezTo>
                    <a:cubicBezTo>
                      <a:pt x="9204" y="84"/>
                      <a:pt x="9120" y="0"/>
                      <a:pt x="9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6"/>
              <p:cNvSpPr/>
              <p:nvPr/>
            </p:nvSpPr>
            <p:spPr>
              <a:xfrm>
                <a:off x="855101" y="1951217"/>
                <a:ext cx="37652" cy="3765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2" y="369"/>
                    </a:moveTo>
                    <a:cubicBezTo>
                      <a:pt x="691" y="369"/>
                      <a:pt x="774" y="452"/>
                      <a:pt x="774" y="572"/>
                    </a:cubicBezTo>
                    <a:cubicBezTo>
                      <a:pt x="774" y="691"/>
                      <a:pt x="691" y="774"/>
                      <a:pt x="572" y="774"/>
                    </a:cubicBezTo>
                    <a:cubicBezTo>
                      <a:pt x="453" y="774"/>
                      <a:pt x="369" y="691"/>
                      <a:pt x="369" y="572"/>
                    </a:cubicBezTo>
                    <a:cubicBezTo>
                      <a:pt x="369" y="452"/>
                      <a:pt x="453" y="369"/>
                      <a:pt x="572" y="369"/>
                    </a:cubicBezTo>
                    <a:close/>
                    <a:moveTo>
                      <a:pt x="572" y="0"/>
                    </a:moveTo>
                    <a:cubicBezTo>
                      <a:pt x="250" y="0"/>
                      <a:pt x="0" y="250"/>
                      <a:pt x="0" y="572"/>
                    </a:cubicBezTo>
                    <a:cubicBezTo>
                      <a:pt x="0" y="881"/>
                      <a:pt x="262" y="1143"/>
                      <a:pt x="572" y="1143"/>
                    </a:cubicBezTo>
                    <a:cubicBezTo>
                      <a:pt x="893" y="1143"/>
                      <a:pt x="1143" y="881"/>
                      <a:pt x="1143" y="572"/>
                    </a:cubicBezTo>
                    <a:cubicBezTo>
                      <a:pt x="1143" y="250"/>
                      <a:pt x="893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6"/>
              <p:cNvSpPr/>
              <p:nvPr/>
            </p:nvSpPr>
            <p:spPr>
              <a:xfrm>
                <a:off x="911118" y="1951217"/>
                <a:ext cx="38047" cy="37652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44" extrusionOk="0">
                    <a:moveTo>
                      <a:pt x="572" y="369"/>
                    </a:moveTo>
                    <a:cubicBezTo>
                      <a:pt x="692" y="369"/>
                      <a:pt x="787" y="452"/>
                      <a:pt x="787" y="572"/>
                    </a:cubicBezTo>
                    <a:cubicBezTo>
                      <a:pt x="787" y="691"/>
                      <a:pt x="692" y="774"/>
                      <a:pt x="572" y="774"/>
                    </a:cubicBezTo>
                    <a:cubicBezTo>
                      <a:pt x="465" y="774"/>
                      <a:pt x="370" y="691"/>
                      <a:pt x="370" y="572"/>
                    </a:cubicBezTo>
                    <a:cubicBezTo>
                      <a:pt x="370" y="452"/>
                      <a:pt x="465" y="369"/>
                      <a:pt x="572" y="369"/>
                    </a:cubicBezTo>
                    <a:close/>
                    <a:moveTo>
                      <a:pt x="572" y="0"/>
                    </a:moveTo>
                    <a:cubicBezTo>
                      <a:pt x="263" y="0"/>
                      <a:pt x="1" y="250"/>
                      <a:pt x="1" y="572"/>
                    </a:cubicBezTo>
                    <a:cubicBezTo>
                      <a:pt x="1" y="881"/>
                      <a:pt x="263" y="1143"/>
                      <a:pt x="572" y="1143"/>
                    </a:cubicBezTo>
                    <a:cubicBezTo>
                      <a:pt x="894" y="1143"/>
                      <a:pt x="1156" y="881"/>
                      <a:pt x="1156" y="572"/>
                    </a:cubicBezTo>
                    <a:cubicBezTo>
                      <a:pt x="1156" y="250"/>
                      <a:pt x="894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6"/>
              <p:cNvSpPr/>
              <p:nvPr/>
            </p:nvSpPr>
            <p:spPr>
              <a:xfrm>
                <a:off x="967563" y="1951217"/>
                <a:ext cx="37652" cy="3765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2" y="369"/>
                    </a:moveTo>
                    <a:cubicBezTo>
                      <a:pt x="679" y="369"/>
                      <a:pt x="774" y="452"/>
                      <a:pt x="774" y="572"/>
                    </a:cubicBezTo>
                    <a:cubicBezTo>
                      <a:pt x="774" y="691"/>
                      <a:pt x="679" y="774"/>
                      <a:pt x="572" y="774"/>
                    </a:cubicBezTo>
                    <a:cubicBezTo>
                      <a:pt x="453" y="774"/>
                      <a:pt x="358" y="691"/>
                      <a:pt x="358" y="572"/>
                    </a:cubicBezTo>
                    <a:cubicBezTo>
                      <a:pt x="358" y="452"/>
                      <a:pt x="453" y="369"/>
                      <a:pt x="572" y="369"/>
                    </a:cubicBezTo>
                    <a:close/>
                    <a:moveTo>
                      <a:pt x="572" y="0"/>
                    </a:moveTo>
                    <a:cubicBezTo>
                      <a:pt x="250" y="0"/>
                      <a:pt x="0" y="250"/>
                      <a:pt x="0" y="572"/>
                    </a:cubicBezTo>
                    <a:cubicBezTo>
                      <a:pt x="0" y="881"/>
                      <a:pt x="250" y="1143"/>
                      <a:pt x="572" y="1143"/>
                    </a:cubicBezTo>
                    <a:cubicBezTo>
                      <a:pt x="882" y="1143"/>
                      <a:pt x="1143" y="881"/>
                      <a:pt x="1143" y="572"/>
                    </a:cubicBezTo>
                    <a:cubicBezTo>
                      <a:pt x="1143" y="250"/>
                      <a:pt x="882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6"/>
              <p:cNvSpPr/>
              <p:nvPr/>
            </p:nvSpPr>
            <p:spPr>
              <a:xfrm>
                <a:off x="1023613" y="1951217"/>
                <a:ext cx="37652" cy="3765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44" extrusionOk="0">
                    <a:moveTo>
                      <a:pt x="572" y="369"/>
                    </a:moveTo>
                    <a:cubicBezTo>
                      <a:pt x="691" y="369"/>
                      <a:pt x="774" y="452"/>
                      <a:pt x="774" y="572"/>
                    </a:cubicBezTo>
                    <a:cubicBezTo>
                      <a:pt x="774" y="691"/>
                      <a:pt x="691" y="774"/>
                      <a:pt x="572" y="774"/>
                    </a:cubicBezTo>
                    <a:cubicBezTo>
                      <a:pt x="452" y="774"/>
                      <a:pt x="369" y="691"/>
                      <a:pt x="369" y="572"/>
                    </a:cubicBezTo>
                    <a:cubicBezTo>
                      <a:pt x="369" y="452"/>
                      <a:pt x="452" y="369"/>
                      <a:pt x="572" y="369"/>
                    </a:cubicBezTo>
                    <a:close/>
                    <a:moveTo>
                      <a:pt x="572" y="0"/>
                    </a:moveTo>
                    <a:cubicBezTo>
                      <a:pt x="262" y="0"/>
                      <a:pt x="0" y="250"/>
                      <a:pt x="0" y="572"/>
                    </a:cubicBezTo>
                    <a:cubicBezTo>
                      <a:pt x="0" y="881"/>
                      <a:pt x="262" y="1143"/>
                      <a:pt x="572" y="1143"/>
                    </a:cubicBezTo>
                    <a:cubicBezTo>
                      <a:pt x="893" y="1143"/>
                      <a:pt x="1143" y="881"/>
                      <a:pt x="1143" y="572"/>
                    </a:cubicBezTo>
                    <a:cubicBezTo>
                      <a:pt x="1143" y="250"/>
                      <a:pt x="893" y="0"/>
                      <a:pt x="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6"/>
              <p:cNvSpPr/>
              <p:nvPr/>
            </p:nvSpPr>
            <p:spPr>
              <a:xfrm>
                <a:off x="896241" y="1683934"/>
                <a:ext cx="200668" cy="12211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371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80"/>
                    </a:cubicBezTo>
                    <a:cubicBezTo>
                      <a:pt x="1" y="287"/>
                      <a:pt x="84" y="370"/>
                      <a:pt x="191" y="370"/>
                    </a:cubicBezTo>
                    <a:lnTo>
                      <a:pt x="5918" y="370"/>
                    </a:lnTo>
                    <a:cubicBezTo>
                      <a:pt x="6013" y="370"/>
                      <a:pt x="6097" y="287"/>
                      <a:pt x="6097" y="180"/>
                    </a:cubicBezTo>
                    <a:cubicBezTo>
                      <a:pt x="6097" y="84"/>
                      <a:pt x="6013" y="1"/>
                      <a:pt x="5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6"/>
              <p:cNvSpPr/>
              <p:nvPr/>
            </p:nvSpPr>
            <p:spPr>
              <a:xfrm>
                <a:off x="896241" y="1714115"/>
                <a:ext cx="117201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70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86"/>
                      <a:pt x="84" y="370"/>
                      <a:pt x="191" y="370"/>
                    </a:cubicBezTo>
                    <a:lnTo>
                      <a:pt x="3382" y="370"/>
                    </a:lnTo>
                    <a:cubicBezTo>
                      <a:pt x="3477" y="370"/>
                      <a:pt x="3560" y="286"/>
                      <a:pt x="3560" y="191"/>
                    </a:cubicBezTo>
                    <a:cubicBezTo>
                      <a:pt x="3560" y="84"/>
                      <a:pt x="3477" y="1"/>
                      <a:pt x="3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6"/>
              <p:cNvSpPr/>
              <p:nvPr/>
            </p:nvSpPr>
            <p:spPr>
              <a:xfrm>
                <a:off x="810800" y="1674455"/>
                <a:ext cx="67833" cy="6141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1866" extrusionOk="0">
                    <a:moveTo>
                      <a:pt x="1025" y="587"/>
                    </a:moveTo>
                    <a:cubicBezTo>
                      <a:pt x="1084" y="777"/>
                      <a:pt x="1239" y="884"/>
                      <a:pt x="1430" y="884"/>
                    </a:cubicBezTo>
                    <a:lnTo>
                      <a:pt x="1299" y="1003"/>
                    </a:lnTo>
                    <a:cubicBezTo>
                      <a:pt x="1227" y="1087"/>
                      <a:pt x="1251" y="1253"/>
                      <a:pt x="1275" y="1349"/>
                    </a:cubicBezTo>
                    <a:cubicBezTo>
                      <a:pt x="1198" y="1289"/>
                      <a:pt x="1114" y="1259"/>
                      <a:pt x="1031" y="1259"/>
                    </a:cubicBezTo>
                    <a:cubicBezTo>
                      <a:pt x="947" y="1259"/>
                      <a:pt x="864" y="1289"/>
                      <a:pt x="787" y="1349"/>
                    </a:cubicBezTo>
                    <a:cubicBezTo>
                      <a:pt x="846" y="1170"/>
                      <a:pt x="787" y="991"/>
                      <a:pt x="632" y="884"/>
                    </a:cubicBezTo>
                    <a:cubicBezTo>
                      <a:pt x="822" y="884"/>
                      <a:pt x="977" y="777"/>
                      <a:pt x="1025" y="587"/>
                    </a:cubicBezTo>
                    <a:close/>
                    <a:moveTo>
                      <a:pt x="1031" y="0"/>
                    </a:moveTo>
                    <a:cubicBezTo>
                      <a:pt x="965" y="0"/>
                      <a:pt x="900" y="33"/>
                      <a:pt x="870" y="98"/>
                    </a:cubicBezTo>
                    <a:lnTo>
                      <a:pt x="668" y="503"/>
                    </a:lnTo>
                    <a:lnTo>
                      <a:pt x="215" y="575"/>
                    </a:lnTo>
                    <a:cubicBezTo>
                      <a:pt x="60" y="587"/>
                      <a:pt x="1" y="777"/>
                      <a:pt x="108" y="884"/>
                    </a:cubicBezTo>
                    <a:lnTo>
                      <a:pt x="441" y="1206"/>
                    </a:lnTo>
                    <a:lnTo>
                      <a:pt x="358" y="1646"/>
                    </a:lnTo>
                    <a:cubicBezTo>
                      <a:pt x="339" y="1771"/>
                      <a:pt x="436" y="1865"/>
                      <a:pt x="544" y="1865"/>
                    </a:cubicBezTo>
                    <a:cubicBezTo>
                      <a:pt x="569" y="1865"/>
                      <a:pt x="595" y="1860"/>
                      <a:pt x="620" y="1849"/>
                    </a:cubicBezTo>
                    <a:lnTo>
                      <a:pt x="1025" y="1634"/>
                    </a:lnTo>
                    <a:lnTo>
                      <a:pt x="1430" y="1849"/>
                    </a:lnTo>
                    <a:cubicBezTo>
                      <a:pt x="1455" y="1860"/>
                      <a:pt x="1481" y="1865"/>
                      <a:pt x="1507" y="1865"/>
                    </a:cubicBezTo>
                    <a:cubicBezTo>
                      <a:pt x="1617" y="1865"/>
                      <a:pt x="1720" y="1771"/>
                      <a:pt x="1692" y="1646"/>
                    </a:cubicBezTo>
                    <a:lnTo>
                      <a:pt x="1620" y="1206"/>
                    </a:lnTo>
                    <a:lnTo>
                      <a:pt x="1942" y="884"/>
                    </a:lnTo>
                    <a:cubicBezTo>
                      <a:pt x="2061" y="777"/>
                      <a:pt x="2001" y="599"/>
                      <a:pt x="1846" y="575"/>
                    </a:cubicBezTo>
                    <a:lnTo>
                      <a:pt x="1394" y="503"/>
                    </a:lnTo>
                    <a:lnTo>
                      <a:pt x="1192" y="98"/>
                    </a:lnTo>
                    <a:cubicBezTo>
                      <a:pt x="1162" y="33"/>
                      <a:pt x="1096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5" name="Google Shape;2255;p46"/>
            <p:cNvSpPr/>
            <p:nvPr/>
          </p:nvSpPr>
          <p:spPr>
            <a:xfrm>
              <a:off x="7597777" y="1482200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8027277" y="1228275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7553652" y="2242750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7770177" y="2532050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8430727" y="2532050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8351327" y="1369325"/>
              <a:ext cx="79408" cy="79408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1" name="Google Shape;2261;p46"/>
          <p:cNvGrpSpPr/>
          <p:nvPr/>
        </p:nvGrpSpPr>
        <p:grpSpPr>
          <a:xfrm>
            <a:off x="434747" y="3361835"/>
            <a:ext cx="1255800" cy="1255800"/>
            <a:chOff x="352775" y="3457250"/>
            <a:chExt cx="1255800" cy="1255800"/>
          </a:xfrm>
        </p:grpSpPr>
        <p:grpSp>
          <p:nvGrpSpPr>
            <p:cNvPr id="2262" name="Google Shape;2262;p46"/>
            <p:cNvGrpSpPr/>
            <p:nvPr/>
          </p:nvGrpSpPr>
          <p:grpSpPr>
            <a:xfrm>
              <a:off x="352775" y="3457250"/>
              <a:ext cx="1255800" cy="1255800"/>
              <a:chOff x="352775" y="3457250"/>
              <a:chExt cx="1255800" cy="1255800"/>
            </a:xfrm>
          </p:grpSpPr>
          <p:sp>
            <p:nvSpPr>
              <p:cNvPr id="2263" name="Google Shape;2263;p46"/>
              <p:cNvSpPr/>
              <p:nvPr/>
            </p:nvSpPr>
            <p:spPr>
              <a:xfrm>
                <a:off x="352775" y="3457250"/>
                <a:ext cx="1255800" cy="1255800"/>
              </a:xfrm>
              <a:prstGeom prst="ellipse">
                <a:avLst/>
              </a:prstGeom>
              <a:solidFill>
                <a:schemeClr val="accent2"/>
              </a:solidFill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66675" dir="282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6"/>
              <p:cNvSpPr/>
              <p:nvPr/>
            </p:nvSpPr>
            <p:spPr>
              <a:xfrm>
                <a:off x="352775" y="3457250"/>
                <a:ext cx="1255800" cy="12558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65" name="Google Shape;2265;p46"/>
            <p:cNvGrpSpPr/>
            <p:nvPr/>
          </p:nvGrpSpPr>
          <p:grpSpPr>
            <a:xfrm>
              <a:off x="635688" y="3708900"/>
              <a:ext cx="689971" cy="752493"/>
              <a:chOff x="7381583" y="1646710"/>
              <a:chExt cx="377013" cy="411176"/>
            </a:xfrm>
          </p:grpSpPr>
          <p:sp>
            <p:nvSpPr>
              <p:cNvPr id="2266" name="Google Shape;2266;p46"/>
              <p:cNvSpPr/>
              <p:nvPr/>
            </p:nvSpPr>
            <p:spPr>
              <a:xfrm>
                <a:off x="7453695" y="1839117"/>
                <a:ext cx="150509" cy="151299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597" extrusionOk="0">
                    <a:moveTo>
                      <a:pt x="2287" y="1"/>
                    </a:moveTo>
                    <a:cubicBezTo>
                      <a:pt x="1025" y="1"/>
                      <a:pt x="1" y="1037"/>
                      <a:pt x="1" y="2299"/>
                    </a:cubicBezTo>
                    <a:cubicBezTo>
                      <a:pt x="1" y="3573"/>
                      <a:pt x="1025" y="4597"/>
                      <a:pt x="2287" y="4597"/>
                    </a:cubicBezTo>
                    <a:cubicBezTo>
                      <a:pt x="3549" y="4597"/>
                      <a:pt x="4573" y="3573"/>
                      <a:pt x="4573" y="2299"/>
                    </a:cubicBezTo>
                    <a:cubicBezTo>
                      <a:pt x="4573" y="1037"/>
                      <a:pt x="3549" y="1"/>
                      <a:pt x="2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6"/>
              <p:cNvSpPr/>
              <p:nvPr/>
            </p:nvSpPr>
            <p:spPr>
              <a:xfrm>
                <a:off x="7492104" y="1652997"/>
                <a:ext cx="161074" cy="292362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8883" extrusionOk="0">
                    <a:moveTo>
                      <a:pt x="560" y="0"/>
                    </a:moveTo>
                    <a:cubicBezTo>
                      <a:pt x="251" y="0"/>
                      <a:pt x="1" y="250"/>
                      <a:pt x="1" y="548"/>
                    </a:cubicBezTo>
                    <a:lnTo>
                      <a:pt x="1" y="8335"/>
                    </a:lnTo>
                    <a:cubicBezTo>
                      <a:pt x="1" y="8644"/>
                      <a:pt x="251" y="8882"/>
                      <a:pt x="560" y="8882"/>
                    </a:cubicBezTo>
                    <a:lnTo>
                      <a:pt x="4334" y="8882"/>
                    </a:lnTo>
                    <a:cubicBezTo>
                      <a:pt x="4644" y="8882"/>
                      <a:pt x="4894" y="8644"/>
                      <a:pt x="4894" y="8335"/>
                    </a:cubicBezTo>
                    <a:lnTo>
                      <a:pt x="4894" y="548"/>
                    </a:lnTo>
                    <a:cubicBezTo>
                      <a:pt x="4894" y="250"/>
                      <a:pt x="4644" y="0"/>
                      <a:pt x="4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6"/>
              <p:cNvSpPr/>
              <p:nvPr/>
            </p:nvSpPr>
            <p:spPr>
              <a:xfrm>
                <a:off x="7492104" y="1680413"/>
                <a:ext cx="161074" cy="225352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6847" extrusionOk="0">
                    <a:moveTo>
                      <a:pt x="1" y="1"/>
                    </a:moveTo>
                    <a:lnTo>
                      <a:pt x="1" y="6847"/>
                    </a:lnTo>
                    <a:lnTo>
                      <a:pt x="4894" y="6847"/>
                    </a:lnTo>
                    <a:lnTo>
                      <a:pt x="48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6"/>
              <p:cNvSpPr/>
              <p:nvPr/>
            </p:nvSpPr>
            <p:spPr>
              <a:xfrm>
                <a:off x="7425094" y="1761542"/>
                <a:ext cx="113285" cy="257869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7835" extrusionOk="0">
                    <a:moveTo>
                      <a:pt x="1453" y="0"/>
                    </a:moveTo>
                    <a:cubicBezTo>
                      <a:pt x="1132" y="0"/>
                      <a:pt x="870" y="262"/>
                      <a:pt x="870" y="584"/>
                    </a:cubicBezTo>
                    <a:lnTo>
                      <a:pt x="870" y="4953"/>
                    </a:lnTo>
                    <a:lnTo>
                      <a:pt x="1" y="5811"/>
                    </a:lnTo>
                    <a:lnTo>
                      <a:pt x="2013" y="7835"/>
                    </a:lnTo>
                    <a:lnTo>
                      <a:pt x="2894" y="6942"/>
                    </a:lnTo>
                    <a:lnTo>
                      <a:pt x="2787" y="5858"/>
                    </a:lnTo>
                    <a:cubicBezTo>
                      <a:pt x="3441" y="4894"/>
                      <a:pt x="3156" y="3287"/>
                      <a:pt x="2025" y="2798"/>
                    </a:cubicBezTo>
                    <a:lnTo>
                      <a:pt x="2025" y="584"/>
                    </a:lnTo>
                    <a:cubicBezTo>
                      <a:pt x="2025" y="262"/>
                      <a:pt x="1775" y="0"/>
                      <a:pt x="1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6"/>
              <p:cNvSpPr/>
              <p:nvPr/>
            </p:nvSpPr>
            <p:spPr>
              <a:xfrm>
                <a:off x="7628065" y="1722343"/>
                <a:ext cx="45518" cy="3531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73" extrusionOk="0">
                    <a:moveTo>
                      <a:pt x="537" y="1"/>
                    </a:moveTo>
                    <a:cubicBezTo>
                      <a:pt x="239" y="1"/>
                      <a:pt x="1" y="251"/>
                      <a:pt x="1" y="537"/>
                    </a:cubicBezTo>
                    <a:lnTo>
                      <a:pt x="1" y="548"/>
                    </a:lnTo>
                    <a:cubicBezTo>
                      <a:pt x="1" y="834"/>
                      <a:pt x="239" y="1072"/>
                      <a:pt x="537" y="1072"/>
                    </a:cubicBezTo>
                    <a:lnTo>
                      <a:pt x="858" y="1072"/>
                    </a:lnTo>
                    <a:cubicBezTo>
                      <a:pt x="1144" y="1072"/>
                      <a:pt x="1382" y="834"/>
                      <a:pt x="1382" y="548"/>
                    </a:cubicBezTo>
                    <a:lnTo>
                      <a:pt x="1382" y="537"/>
                    </a:lnTo>
                    <a:cubicBezTo>
                      <a:pt x="1382" y="251"/>
                      <a:pt x="1144" y="1"/>
                      <a:pt x="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6"/>
              <p:cNvSpPr/>
              <p:nvPr/>
            </p:nvSpPr>
            <p:spPr>
              <a:xfrm>
                <a:off x="7628065" y="1757625"/>
                <a:ext cx="45518" cy="35282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72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34"/>
                      <a:pt x="239" y="1072"/>
                      <a:pt x="537" y="1072"/>
                    </a:cubicBezTo>
                    <a:lnTo>
                      <a:pt x="858" y="1072"/>
                    </a:lnTo>
                    <a:cubicBezTo>
                      <a:pt x="1144" y="1072"/>
                      <a:pt x="1382" y="834"/>
                      <a:pt x="1382" y="536"/>
                    </a:cubicBezTo>
                    <a:cubicBezTo>
                      <a:pt x="1382" y="238"/>
                      <a:pt x="1144" y="0"/>
                      <a:pt x="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6"/>
              <p:cNvSpPr/>
              <p:nvPr/>
            </p:nvSpPr>
            <p:spPr>
              <a:xfrm>
                <a:off x="7628065" y="1792875"/>
                <a:ext cx="45518" cy="3531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73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34"/>
                      <a:pt x="239" y="1072"/>
                      <a:pt x="537" y="1072"/>
                    </a:cubicBezTo>
                    <a:lnTo>
                      <a:pt x="858" y="1072"/>
                    </a:lnTo>
                    <a:cubicBezTo>
                      <a:pt x="1144" y="1072"/>
                      <a:pt x="1382" y="834"/>
                      <a:pt x="1382" y="537"/>
                    </a:cubicBezTo>
                    <a:cubicBezTo>
                      <a:pt x="1382" y="239"/>
                      <a:pt x="1144" y="1"/>
                      <a:pt x="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6"/>
              <p:cNvSpPr/>
              <p:nvPr/>
            </p:nvSpPr>
            <p:spPr>
              <a:xfrm>
                <a:off x="7628065" y="1828157"/>
                <a:ext cx="45518" cy="3531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1073" extrusionOk="0">
                    <a:moveTo>
                      <a:pt x="537" y="0"/>
                    </a:moveTo>
                    <a:cubicBezTo>
                      <a:pt x="239" y="0"/>
                      <a:pt x="1" y="239"/>
                      <a:pt x="1" y="536"/>
                    </a:cubicBezTo>
                    <a:cubicBezTo>
                      <a:pt x="1" y="834"/>
                      <a:pt x="239" y="1072"/>
                      <a:pt x="537" y="1072"/>
                    </a:cubicBezTo>
                    <a:lnTo>
                      <a:pt x="858" y="1072"/>
                    </a:lnTo>
                    <a:cubicBezTo>
                      <a:pt x="1144" y="1072"/>
                      <a:pt x="1382" y="834"/>
                      <a:pt x="1382" y="536"/>
                    </a:cubicBezTo>
                    <a:cubicBezTo>
                      <a:pt x="1382" y="239"/>
                      <a:pt x="1144" y="0"/>
                      <a:pt x="8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6"/>
              <p:cNvSpPr/>
              <p:nvPr/>
            </p:nvSpPr>
            <p:spPr>
              <a:xfrm>
                <a:off x="7393366" y="1936209"/>
                <a:ext cx="120723" cy="116214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531" extrusionOk="0">
                    <a:moveTo>
                      <a:pt x="887" y="1"/>
                    </a:moveTo>
                    <a:cubicBezTo>
                      <a:pt x="679" y="1"/>
                      <a:pt x="470" y="81"/>
                      <a:pt x="310" y="242"/>
                    </a:cubicBezTo>
                    <a:cubicBezTo>
                      <a:pt x="0" y="551"/>
                      <a:pt x="0" y="1075"/>
                      <a:pt x="310" y="1385"/>
                    </a:cubicBezTo>
                    <a:lnTo>
                      <a:pt x="2203" y="3290"/>
                    </a:lnTo>
                    <a:cubicBezTo>
                      <a:pt x="2364" y="3450"/>
                      <a:pt x="2572" y="3531"/>
                      <a:pt x="2779" y="3531"/>
                    </a:cubicBezTo>
                    <a:cubicBezTo>
                      <a:pt x="2986" y="3531"/>
                      <a:pt x="3191" y="3450"/>
                      <a:pt x="3346" y="3290"/>
                    </a:cubicBezTo>
                    <a:cubicBezTo>
                      <a:pt x="3667" y="2968"/>
                      <a:pt x="3667" y="2456"/>
                      <a:pt x="3346" y="2135"/>
                    </a:cubicBezTo>
                    <a:lnTo>
                      <a:pt x="1465" y="242"/>
                    </a:lnTo>
                    <a:cubicBezTo>
                      <a:pt x="1304" y="81"/>
                      <a:pt x="1096" y="1"/>
                      <a:pt x="8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6"/>
              <p:cNvSpPr/>
              <p:nvPr/>
            </p:nvSpPr>
            <p:spPr>
              <a:xfrm>
                <a:off x="7428615" y="1715432"/>
                <a:ext cx="13757" cy="119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2" extrusionOk="0">
                    <a:moveTo>
                      <a:pt x="210" y="1"/>
                    </a:moveTo>
                    <a:cubicBezTo>
                      <a:pt x="160" y="1"/>
                      <a:pt x="109" y="19"/>
                      <a:pt x="72" y="56"/>
                    </a:cubicBezTo>
                    <a:cubicBezTo>
                      <a:pt x="1" y="139"/>
                      <a:pt x="13" y="246"/>
                      <a:pt x="84" y="318"/>
                    </a:cubicBezTo>
                    <a:cubicBezTo>
                      <a:pt x="120" y="349"/>
                      <a:pt x="161" y="362"/>
                      <a:pt x="201" y="362"/>
                    </a:cubicBezTo>
                    <a:cubicBezTo>
                      <a:pt x="254" y="362"/>
                      <a:pt x="306" y="340"/>
                      <a:pt x="346" y="306"/>
                    </a:cubicBezTo>
                    <a:cubicBezTo>
                      <a:pt x="417" y="235"/>
                      <a:pt x="406" y="116"/>
                      <a:pt x="334" y="44"/>
                    </a:cubicBezTo>
                    <a:cubicBezTo>
                      <a:pt x="300" y="16"/>
                      <a:pt x="255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6"/>
              <p:cNvSpPr/>
              <p:nvPr/>
            </p:nvSpPr>
            <p:spPr>
              <a:xfrm>
                <a:off x="7408243" y="1742321"/>
                <a:ext cx="13757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5" extrusionOk="0">
                    <a:moveTo>
                      <a:pt x="210" y="1"/>
                    </a:moveTo>
                    <a:cubicBezTo>
                      <a:pt x="147" y="1"/>
                      <a:pt x="87" y="30"/>
                      <a:pt x="48" y="84"/>
                    </a:cubicBezTo>
                    <a:cubicBezTo>
                      <a:pt x="1" y="168"/>
                      <a:pt x="24" y="287"/>
                      <a:pt x="108" y="334"/>
                    </a:cubicBezTo>
                    <a:cubicBezTo>
                      <a:pt x="137" y="355"/>
                      <a:pt x="171" y="364"/>
                      <a:pt x="204" y="364"/>
                    </a:cubicBezTo>
                    <a:cubicBezTo>
                      <a:pt x="266" y="364"/>
                      <a:pt x="327" y="333"/>
                      <a:pt x="358" y="287"/>
                    </a:cubicBezTo>
                    <a:cubicBezTo>
                      <a:pt x="417" y="191"/>
                      <a:pt x="393" y="84"/>
                      <a:pt x="310" y="25"/>
                    </a:cubicBezTo>
                    <a:cubicBezTo>
                      <a:pt x="277" y="8"/>
                      <a:pt x="243" y="1"/>
                      <a:pt x="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6"/>
              <p:cNvSpPr/>
              <p:nvPr/>
            </p:nvSpPr>
            <p:spPr>
              <a:xfrm>
                <a:off x="7453695" y="1692919"/>
                <a:ext cx="14547" cy="1181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359" extrusionOk="0">
                    <a:moveTo>
                      <a:pt x="207" y="0"/>
                    </a:moveTo>
                    <a:cubicBezTo>
                      <a:pt x="170" y="0"/>
                      <a:pt x="131" y="13"/>
                      <a:pt x="96" y="38"/>
                    </a:cubicBezTo>
                    <a:cubicBezTo>
                      <a:pt x="13" y="97"/>
                      <a:pt x="1" y="204"/>
                      <a:pt x="60" y="288"/>
                    </a:cubicBezTo>
                    <a:cubicBezTo>
                      <a:pt x="96" y="335"/>
                      <a:pt x="144" y="359"/>
                      <a:pt x="203" y="359"/>
                    </a:cubicBezTo>
                    <a:cubicBezTo>
                      <a:pt x="346" y="359"/>
                      <a:pt x="441" y="180"/>
                      <a:pt x="346" y="73"/>
                    </a:cubicBezTo>
                    <a:cubicBezTo>
                      <a:pt x="311" y="25"/>
                      <a:pt x="260" y="0"/>
                      <a:pt x="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6"/>
              <p:cNvSpPr/>
              <p:nvPr/>
            </p:nvSpPr>
            <p:spPr>
              <a:xfrm>
                <a:off x="7393366" y="1772502"/>
                <a:ext cx="13330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5" extrusionOk="0">
                    <a:moveTo>
                      <a:pt x="203" y="1"/>
                    </a:moveTo>
                    <a:cubicBezTo>
                      <a:pt x="134" y="1"/>
                      <a:pt x="64" y="46"/>
                      <a:pt x="36" y="120"/>
                    </a:cubicBezTo>
                    <a:cubicBezTo>
                      <a:pt x="0" y="215"/>
                      <a:pt x="48" y="322"/>
                      <a:pt x="131" y="358"/>
                    </a:cubicBezTo>
                    <a:cubicBezTo>
                      <a:pt x="148" y="362"/>
                      <a:pt x="165" y="364"/>
                      <a:pt x="182" y="364"/>
                    </a:cubicBezTo>
                    <a:cubicBezTo>
                      <a:pt x="262" y="364"/>
                      <a:pt x="340" y="320"/>
                      <a:pt x="369" y="251"/>
                    </a:cubicBezTo>
                    <a:cubicBezTo>
                      <a:pt x="405" y="156"/>
                      <a:pt x="357" y="48"/>
                      <a:pt x="262" y="13"/>
                    </a:cubicBezTo>
                    <a:cubicBezTo>
                      <a:pt x="243" y="5"/>
                      <a:pt x="223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6"/>
              <p:cNvSpPr/>
              <p:nvPr/>
            </p:nvSpPr>
            <p:spPr>
              <a:xfrm>
                <a:off x="7384348" y="1804888"/>
                <a:ext cx="12968" cy="1207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7" extrusionOk="0">
                    <a:moveTo>
                      <a:pt x="189" y="0"/>
                    </a:moveTo>
                    <a:cubicBezTo>
                      <a:pt x="107" y="0"/>
                      <a:pt x="33" y="65"/>
                      <a:pt x="12" y="148"/>
                    </a:cubicBezTo>
                    <a:cubicBezTo>
                      <a:pt x="0" y="243"/>
                      <a:pt x="60" y="338"/>
                      <a:pt x="167" y="362"/>
                    </a:cubicBezTo>
                    <a:cubicBezTo>
                      <a:pt x="177" y="365"/>
                      <a:pt x="187" y="366"/>
                      <a:pt x="197" y="366"/>
                    </a:cubicBezTo>
                    <a:cubicBezTo>
                      <a:pt x="274" y="366"/>
                      <a:pt x="359" y="293"/>
                      <a:pt x="369" y="219"/>
                    </a:cubicBezTo>
                    <a:cubicBezTo>
                      <a:pt x="393" y="112"/>
                      <a:pt x="334" y="17"/>
                      <a:pt x="227" y="5"/>
                    </a:cubicBezTo>
                    <a:cubicBezTo>
                      <a:pt x="214" y="2"/>
                      <a:pt x="201" y="0"/>
                      <a:pt x="1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6"/>
              <p:cNvSpPr/>
              <p:nvPr/>
            </p:nvSpPr>
            <p:spPr>
              <a:xfrm>
                <a:off x="7392971" y="1904349"/>
                <a:ext cx="14119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21" y="0"/>
                    </a:moveTo>
                    <a:cubicBezTo>
                      <a:pt x="195" y="0"/>
                      <a:pt x="169" y="6"/>
                      <a:pt x="143" y="19"/>
                    </a:cubicBezTo>
                    <a:cubicBezTo>
                      <a:pt x="48" y="55"/>
                      <a:pt x="0" y="162"/>
                      <a:pt x="36" y="245"/>
                    </a:cubicBezTo>
                    <a:cubicBezTo>
                      <a:pt x="72" y="329"/>
                      <a:pt x="143" y="364"/>
                      <a:pt x="215" y="364"/>
                    </a:cubicBezTo>
                    <a:cubicBezTo>
                      <a:pt x="334" y="364"/>
                      <a:pt x="429" y="233"/>
                      <a:pt x="381" y="114"/>
                    </a:cubicBezTo>
                    <a:cubicBezTo>
                      <a:pt x="355" y="45"/>
                      <a:pt x="291" y="0"/>
                      <a:pt x="2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46"/>
              <p:cNvSpPr/>
              <p:nvPr/>
            </p:nvSpPr>
            <p:spPr>
              <a:xfrm>
                <a:off x="7384348" y="1871996"/>
                <a:ext cx="12968" cy="1224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72" extrusionOk="0">
                    <a:moveTo>
                      <a:pt x="191" y="0"/>
                    </a:moveTo>
                    <a:cubicBezTo>
                      <a:pt x="183" y="0"/>
                      <a:pt x="175" y="1"/>
                      <a:pt x="167" y="2"/>
                    </a:cubicBezTo>
                    <a:cubicBezTo>
                      <a:pt x="60" y="26"/>
                      <a:pt x="0" y="121"/>
                      <a:pt x="12" y="216"/>
                    </a:cubicBezTo>
                    <a:cubicBezTo>
                      <a:pt x="24" y="300"/>
                      <a:pt x="107" y="371"/>
                      <a:pt x="191" y="371"/>
                    </a:cubicBezTo>
                    <a:cubicBezTo>
                      <a:pt x="203" y="371"/>
                      <a:pt x="215" y="359"/>
                      <a:pt x="227" y="359"/>
                    </a:cubicBezTo>
                    <a:cubicBezTo>
                      <a:pt x="322" y="347"/>
                      <a:pt x="393" y="252"/>
                      <a:pt x="369" y="145"/>
                    </a:cubicBezTo>
                    <a:cubicBezTo>
                      <a:pt x="358" y="58"/>
                      <a:pt x="278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46"/>
              <p:cNvSpPr/>
              <p:nvPr/>
            </p:nvSpPr>
            <p:spPr>
              <a:xfrm>
                <a:off x="7381583" y="1838360"/>
                <a:ext cx="12211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0" extrusionOk="0">
                    <a:moveTo>
                      <a:pt x="191" y="0"/>
                    </a:moveTo>
                    <a:cubicBezTo>
                      <a:pt x="84" y="0"/>
                      <a:pt x="1" y="83"/>
                      <a:pt x="1" y="191"/>
                    </a:cubicBezTo>
                    <a:cubicBezTo>
                      <a:pt x="1" y="286"/>
                      <a:pt x="84" y="369"/>
                      <a:pt x="191" y="369"/>
                    </a:cubicBezTo>
                    <a:cubicBezTo>
                      <a:pt x="287" y="369"/>
                      <a:pt x="370" y="286"/>
                      <a:pt x="370" y="191"/>
                    </a:cubicBezTo>
                    <a:cubicBezTo>
                      <a:pt x="370" y="83"/>
                      <a:pt x="28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46"/>
              <p:cNvSpPr/>
              <p:nvPr/>
            </p:nvSpPr>
            <p:spPr>
              <a:xfrm>
                <a:off x="7717423" y="1936307"/>
                <a:ext cx="13757" cy="1207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7" extrusionOk="0">
                    <a:moveTo>
                      <a:pt x="210" y="0"/>
                    </a:moveTo>
                    <a:cubicBezTo>
                      <a:pt x="147" y="0"/>
                      <a:pt x="87" y="29"/>
                      <a:pt x="48" y="84"/>
                    </a:cubicBezTo>
                    <a:cubicBezTo>
                      <a:pt x="1" y="167"/>
                      <a:pt x="24" y="286"/>
                      <a:pt x="108" y="334"/>
                    </a:cubicBezTo>
                    <a:cubicBezTo>
                      <a:pt x="143" y="356"/>
                      <a:pt x="176" y="366"/>
                      <a:pt x="208" y="366"/>
                    </a:cubicBezTo>
                    <a:cubicBezTo>
                      <a:pt x="263" y="366"/>
                      <a:pt x="313" y="335"/>
                      <a:pt x="358" y="274"/>
                    </a:cubicBezTo>
                    <a:cubicBezTo>
                      <a:pt x="417" y="191"/>
                      <a:pt x="394" y="84"/>
                      <a:pt x="310" y="24"/>
                    </a:cubicBezTo>
                    <a:cubicBezTo>
                      <a:pt x="277" y="8"/>
                      <a:pt x="243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46"/>
              <p:cNvSpPr/>
              <p:nvPr/>
            </p:nvSpPr>
            <p:spPr>
              <a:xfrm>
                <a:off x="7719397" y="1744098"/>
                <a:ext cx="13725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65" extrusionOk="0">
                    <a:moveTo>
                      <a:pt x="207" y="1"/>
                    </a:moveTo>
                    <a:cubicBezTo>
                      <a:pt x="174" y="1"/>
                      <a:pt x="140" y="10"/>
                      <a:pt x="107" y="30"/>
                    </a:cubicBezTo>
                    <a:cubicBezTo>
                      <a:pt x="24" y="78"/>
                      <a:pt x="0" y="197"/>
                      <a:pt x="48" y="280"/>
                    </a:cubicBezTo>
                    <a:cubicBezTo>
                      <a:pt x="87" y="335"/>
                      <a:pt x="152" y="364"/>
                      <a:pt x="212" y="364"/>
                    </a:cubicBezTo>
                    <a:cubicBezTo>
                      <a:pt x="243" y="364"/>
                      <a:pt x="273" y="356"/>
                      <a:pt x="298" y="340"/>
                    </a:cubicBezTo>
                    <a:cubicBezTo>
                      <a:pt x="393" y="292"/>
                      <a:pt x="417" y="173"/>
                      <a:pt x="369" y="90"/>
                    </a:cubicBezTo>
                    <a:cubicBezTo>
                      <a:pt x="330" y="35"/>
                      <a:pt x="270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46"/>
              <p:cNvSpPr/>
              <p:nvPr/>
            </p:nvSpPr>
            <p:spPr>
              <a:xfrm>
                <a:off x="7699387" y="1716880"/>
                <a:ext cx="13362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70" extrusionOk="0">
                    <a:moveTo>
                      <a:pt x="199" y="1"/>
                    </a:moveTo>
                    <a:cubicBezTo>
                      <a:pt x="157" y="1"/>
                      <a:pt x="116" y="16"/>
                      <a:pt x="84" y="48"/>
                    </a:cubicBezTo>
                    <a:cubicBezTo>
                      <a:pt x="13" y="119"/>
                      <a:pt x="1" y="238"/>
                      <a:pt x="72" y="310"/>
                    </a:cubicBezTo>
                    <a:cubicBezTo>
                      <a:pt x="117" y="348"/>
                      <a:pt x="163" y="370"/>
                      <a:pt x="208" y="370"/>
                    </a:cubicBezTo>
                    <a:cubicBezTo>
                      <a:pt x="246" y="370"/>
                      <a:pt x="284" y="354"/>
                      <a:pt x="322" y="322"/>
                    </a:cubicBezTo>
                    <a:cubicBezTo>
                      <a:pt x="406" y="262"/>
                      <a:pt x="406" y="143"/>
                      <a:pt x="346" y="72"/>
                    </a:cubicBezTo>
                    <a:cubicBezTo>
                      <a:pt x="306" y="25"/>
                      <a:pt x="252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46"/>
              <p:cNvSpPr/>
              <p:nvPr/>
            </p:nvSpPr>
            <p:spPr>
              <a:xfrm>
                <a:off x="7732332" y="1906127"/>
                <a:ext cx="14119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70" extrusionOk="0">
                    <a:moveTo>
                      <a:pt x="221" y="1"/>
                    </a:moveTo>
                    <a:cubicBezTo>
                      <a:pt x="146" y="1"/>
                      <a:pt x="75" y="46"/>
                      <a:pt x="48" y="120"/>
                    </a:cubicBezTo>
                    <a:cubicBezTo>
                      <a:pt x="0" y="227"/>
                      <a:pt x="107" y="370"/>
                      <a:pt x="214" y="370"/>
                    </a:cubicBezTo>
                    <a:cubicBezTo>
                      <a:pt x="298" y="370"/>
                      <a:pt x="357" y="322"/>
                      <a:pt x="393" y="251"/>
                    </a:cubicBezTo>
                    <a:cubicBezTo>
                      <a:pt x="429" y="156"/>
                      <a:pt x="381" y="60"/>
                      <a:pt x="286" y="13"/>
                    </a:cubicBezTo>
                    <a:cubicBezTo>
                      <a:pt x="264" y="5"/>
                      <a:pt x="242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46"/>
              <p:cNvSpPr/>
              <p:nvPr/>
            </p:nvSpPr>
            <p:spPr>
              <a:xfrm>
                <a:off x="7746419" y="1840302"/>
                <a:ext cx="12178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91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98"/>
                      <a:pt x="96" y="358"/>
                      <a:pt x="191" y="370"/>
                    </a:cubicBezTo>
                    <a:cubicBezTo>
                      <a:pt x="286" y="370"/>
                      <a:pt x="370" y="286"/>
                      <a:pt x="370" y="191"/>
                    </a:cubicBezTo>
                    <a:cubicBezTo>
                      <a:pt x="370" y="84"/>
                      <a:pt x="286" y="1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46"/>
              <p:cNvSpPr/>
              <p:nvPr/>
            </p:nvSpPr>
            <p:spPr>
              <a:xfrm>
                <a:off x="7734274" y="1774477"/>
                <a:ext cx="13362" cy="1178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58" extrusionOk="0">
                    <a:moveTo>
                      <a:pt x="202" y="0"/>
                    </a:moveTo>
                    <a:cubicBezTo>
                      <a:pt x="182" y="0"/>
                      <a:pt x="162" y="4"/>
                      <a:pt x="143" y="12"/>
                    </a:cubicBezTo>
                    <a:cubicBezTo>
                      <a:pt x="48" y="48"/>
                      <a:pt x="1" y="155"/>
                      <a:pt x="36" y="238"/>
                    </a:cubicBezTo>
                    <a:cubicBezTo>
                      <a:pt x="60" y="322"/>
                      <a:pt x="132" y="357"/>
                      <a:pt x="203" y="357"/>
                    </a:cubicBezTo>
                    <a:cubicBezTo>
                      <a:pt x="227" y="357"/>
                      <a:pt x="251" y="357"/>
                      <a:pt x="263" y="346"/>
                    </a:cubicBezTo>
                    <a:cubicBezTo>
                      <a:pt x="358" y="310"/>
                      <a:pt x="405" y="215"/>
                      <a:pt x="370" y="119"/>
                    </a:cubicBezTo>
                    <a:cubicBezTo>
                      <a:pt x="342" y="46"/>
                      <a:pt x="271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46"/>
              <p:cNvSpPr/>
              <p:nvPr/>
            </p:nvSpPr>
            <p:spPr>
              <a:xfrm>
                <a:off x="7743292" y="1806830"/>
                <a:ext cx="12968" cy="1207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7" extrusionOk="0">
                    <a:moveTo>
                      <a:pt x="205" y="1"/>
                    </a:moveTo>
                    <a:cubicBezTo>
                      <a:pt x="192" y="1"/>
                      <a:pt x="180" y="2"/>
                      <a:pt x="167" y="6"/>
                    </a:cubicBezTo>
                    <a:cubicBezTo>
                      <a:pt x="72" y="17"/>
                      <a:pt x="0" y="113"/>
                      <a:pt x="12" y="220"/>
                    </a:cubicBezTo>
                    <a:cubicBezTo>
                      <a:pt x="33" y="293"/>
                      <a:pt x="119" y="367"/>
                      <a:pt x="196" y="367"/>
                    </a:cubicBezTo>
                    <a:cubicBezTo>
                      <a:pt x="207" y="367"/>
                      <a:pt x="217" y="366"/>
                      <a:pt x="227" y="363"/>
                    </a:cubicBezTo>
                    <a:cubicBezTo>
                      <a:pt x="334" y="351"/>
                      <a:pt x="393" y="256"/>
                      <a:pt x="381" y="148"/>
                    </a:cubicBezTo>
                    <a:cubicBezTo>
                      <a:pt x="361" y="66"/>
                      <a:pt x="286" y="1"/>
                      <a:pt x="2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46"/>
              <p:cNvSpPr/>
              <p:nvPr/>
            </p:nvSpPr>
            <p:spPr>
              <a:xfrm>
                <a:off x="7697050" y="1962802"/>
                <a:ext cx="13362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69" extrusionOk="0">
                    <a:moveTo>
                      <a:pt x="196" y="1"/>
                    </a:moveTo>
                    <a:cubicBezTo>
                      <a:pt x="147" y="1"/>
                      <a:pt x="97" y="21"/>
                      <a:pt x="60" y="65"/>
                    </a:cubicBezTo>
                    <a:cubicBezTo>
                      <a:pt x="0" y="136"/>
                      <a:pt x="0" y="255"/>
                      <a:pt x="72" y="315"/>
                    </a:cubicBezTo>
                    <a:cubicBezTo>
                      <a:pt x="114" y="350"/>
                      <a:pt x="158" y="368"/>
                      <a:pt x="203" y="368"/>
                    </a:cubicBezTo>
                    <a:cubicBezTo>
                      <a:pt x="248" y="368"/>
                      <a:pt x="292" y="350"/>
                      <a:pt x="334" y="315"/>
                    </a:cubicBezTo>
                    <a:cubicBezTo>
                      <a:pt x="405" y="231"/>
                      <a:pt x="393" y="124"/>
                      <a:pt x="322" y="53"/>
                    </a:cubicBezTo>
                    <a:cubicBezTo>
                      <a:pt x="288" y="18"/>
                      <a:pt x="242" y="1"/>
                      <a:pt x="1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46"/>
              <p:cNvSpPr/>
              <p:nvPr/>
            </p:nvSpPr>
            <p:spPr>
              <a:xfrm>
                <a:off x="7742502" y="1873839"/>
                <a:ext cx="13362" cy="1234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75" extrusionOk="0">
                    <a:moveTo>
                      <a:pt x="197" y="1"/>
                    </a:moveTo>
                    <a:cubicBezTo>
                      <a:pt x="108" y="1"/>
                      <a:pt x="35" y="66"/>
                      <a:pt x="24" y="148"/>
                    </a:cubicBezTo>
                    <a:cubicBezTo>
                      <a:pt x="1" y="256"/>
                      <a:pt x="96" y="375"/>
                      <a:pt x="203" y="375"/>
                    </a:cubicBezTo>
                    <a:cubicBezTo>
                      <a:pt x="286" y="375"/>
                      <a:pt x="370" y="303"/>
                      <a:pt x="382" y="220"/>
                    </a:cubicBezTo>
                    <a:cubicBezTo>
                      <a:pt x="405" y="125"/>
                      <a:pt x="334" y="29"/>
                      <a:pt x="239" y="5"/>
                    </a:cubicBezTo>
                    <a:cubicBezTo>
                      <a:pt x="225" y="2"/>
                      <a:pt x="211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46"/>
              <p:cNvSpPr/>
              <p:nvPr/>
            </p:nvSpPr>
            <p:spPr>
              <a:xfrm>
                <a:off x="7578696" y="2020530"/>
                <a:ext cx="12573" cy="1184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0" extrusionOk="0">
                    <a:moveTo>
                      <a:pt x="200" y="0"/>
                    </a:moveTo>
                    <a:cubicBezTo>
                      <a:pt x="193" y="0"/>
                      <a:pt x="186" y="1"/>
                      <a:pt x="179" y="1"/>
                    </a:cubicBezTo>
                    <a:cubicBezTo>
                      <a:pt x="72" y="1"/>
                      <a:pt x="1" y="97"/>
                      <a:pt x="13" y="192"/>
                    </a:cubicBezTo>
                    <a:cubicBezTo>
                      <a:pt x="13" y="281"/>
                      <a:pt x="96" y="360"/>
                      <a:pt x="185" y="360"/>
                    </a:cubicBezTo>
                    <a:cubicBezTo>
                      <a:pt x="191" y="360"/>
                      <a:pt x="197" y="359"/>
                      <a:pt x="203" y="359"/>
                    </a:cubicBezTo>
                    <a:cubicBezTo>
                      <a:pt x="310" y="359"/>
                      <a:pt x="382" y="263"/>
                      <a:pt x="370" y="168"/>
                    </a:cubicBezTo>
                    <a:cubicBezTo>
                      <a:pt x="370" y="69"/>
                      <a:pt x="288" y="0"/>
                      <a:pt x="2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46"/>
              <p:cNvSpPr/>
              <p:nvPr/>
            </p:nvSpPr>
            <p:spPr>
              <a:xfrm>
                <a:off x="7642975" y="2002692"/>
                <a:ext cx="13757" cy="1207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7" extrusionOk="0">
                    <a:moveTo>
                      <a:pt x="199" y="1"/>
                    </a:moveTo>
                    <a:cubicBezTo>
                      <a:pt x="172" y="1"/>
                      <a:pt x="146" y="7"/>
                      <a:pt x="119" y="20"/>
                    </a:cubicBezTo>
                    <a:cubicBezTo>
                      <a:pt x="36" y="67"/>
                      <a:pt x="0" y="174"/>
                      <a:pt x="36" y="270"/>
                    </a:cubicBezTo>
                    <a:cubicBezTo>
                      <a:pt x="71" y="331"/>
                      <a:pt x="145" y="367"/>
                      <a:pt x="215" y="367"/>
                    </a:cubicBezTo>
                    <a:cubicBezTo>
                      <a:pt x="240" y="367"/>
                      <a:pt x="264" y="362"/>
                      <a:pt x="286" y="353"/>
                    </a:cubicBezTo>
                    <a:cubicBezTo>
                      <a:pt x="370" y="305"/>
                      <a:pt x="417" y="198"/>
                      <a:pt x="370" y="103"/>
                    </a:cubicBezTo>
                    <a:cubicBezTo>
                      <a:pt x="335" y="42"/>
                      <a:pt x="269" y="1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46"/>
              <p:cNvSpPr/>
              <p:nvPr/>
            </p:nvSpPr>
            <p:spPr>
              <a:xfrm>
                <a:off x="7611609" y="2014507"/>
                <a:ext cx="13362" cy="12145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69" extrusionOk="0">
                    <a:moveTo>
                      <a:pt x="198" y="1"/>
                    </a:moveTo>
                    <a:cubicBezTo>
                      <a:pt x="184" y="1"/>
                      <a:pt x="170" y="2"/>
                      <a:pt x="156" y="6"/>
                    </a:cubicBezTo>
                    <a:cubicBezTo>
                      <a:pt x="49" y="42"/>
                      <a:pt x="1" y="137"/>
                      <a:pt x="25" y="232"/>
                    </a:cubicBezTo>
                    <a:cubicBezTo>
                      <a:pt x="45" y="313"/>
                      <a:pt x="126" y="368"/>
                      <a:pt x="208" y="368"/>
                    </a:cubicBezTo>
                    <a:cubicBezTo>
                      <a:pt x="222" y="368"/>
                      <a:pt x="237" y="367"/>
                      <a:pt x="251" y="363"/>
                    </a:cubicBezTo>
                    <a:cubicBezTo>
                      <a:pt x="346" y="339"/>
                      <a:pt x="406" y="232"/>
                      <a:pt x="370" y="137"/>
                    </a:cubicBezTo>
                    <a:cubicBezTo>
                      <a:pt x="350" y="56"/>
                      <a:pt x="278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46"/>
              <p:cNvSpPr/>
              <p:nvPr/>
            </p:nvSpPr>
            <p:spPr>
              <a:xfrm>
                <a:off x="7674702" y="1694104"/>
                <a:ext cx="13757" cy="119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2" extrusionOk="0">
                    <a:moveTo>
                      <a:pt x="206" y="0"/>
                    </a:moveTo>
                    <a:cubicBezTo>
                      <a:pt x="150" y="0"/>
                      <a:pt x="95" y="24"/>
                      <a:pt x="60" y="73"/>
                    </a:cubicBezTo>
                    <a:cubicBezTo>
                      <a:pt x="1" y="144"/>
                      <a:pt x="13" y="263"/>
                      <a:pt x="96" y="323"/>
                    </a:cubicBezTo>
                    <a:cubicBezTo>
                      <a:pt x="132" y="349"/>
                      <a:pt x="170" y="361"/>
                      <a:pt x="208" y="361"/>
                    </a:cubicBezTo>
                    <a:cubicBezTo>
                      <a:pt x="257" y="361"/>
                      <a:pt x="306" y="340"/>
                      <a:pt x="346" y="299"/>
                    </a:cubicBezTo>
                    <a:cubicBezTo>
                      <a:pt x="418" y="216"/>
                      <a:pt x="394" y="97"/>
                      <a:pt x="322" y="37"/>
                    </a:cubicBezTo>
                    <a:cubicBezTo>
                      <a:pt x="288" y="12"/>
                      <a:pt x="247" y="0"/>
                      <a:pt x="2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46"/>
              <p:cNvSpPr/>
              <p:nvPr/>
            </p:nvSpPr>
            <p:spPr>
              <a:xfrm>
                <a:off x="7671576" y="1985248"/>
                <a:ext cx="13757" cy="1227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73" extrusionOk="0">
                    <a:moveTo>
                      <a:pt x="212" y="0"/>
                    </a:moveTo>
                    <a:cubicBezTo>
                      <a:pt x="171" y="0"/>
                      <a:pt x="131" y="13"/>
                      <a:pt x="96" y="38"/>
                    </a:cubicBezTo>
                    <a:cubicBezTo>
                      <a:pt x="24" y="97"/>
                      <a:pt x="1" y="216"/>
                      <a:pt x="60" y="300"/>
                    </a:cubicBezTo>
                    <a:cubicBezTo>
                      <a:pt x="109" y="348"/>
                      <a:pt x="157" y="372"/>
                      <a:pt x="208" y="372"/>
                    </a:cubicBezTo>
                    <a:cubicBezTo>
                      <a:pt x="245" y="372"/>
                      <a:pt x="282" y="360"/>
                      <a:pt x="322" y="335"/>
                    </a:cubicBezTo>
                    <a:cubicBezTo>
                      <a:pt x="405" y="276"/>
                      <a:pt x="417" y="157"/>
                      <a:pt x="358" y="73"/>
                    </a:cubicBezTo>
                    <a:cubicBezTo>
                      <a:pt x="323" y="25"/>
                      <a:pt x="268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46"/>
              <p:cNvSpPr/>
              <p:nvPr/>
            </p:nvSpPr>
            <p:spPr>
              <a:xfrm>
                <a:off x="7544994" y="2020135"/>
                <a:ext cx="12573" cy="118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59" extrusionOk="0">
                    <a:moveTo>
                      <a:pt x="192" y="0"/>
                    </a:moveTo>
                    <a:cubicBezTo>
                      <a:pt x="96" y="0"/>
                      <a:pt x="24" y="68"/>
                      <a:pt x="13" y="156"/>
                    </a:cubicBezTo>
                    <a:cubicBezTo>
                      <a:pt x="1" y="263"/>
                      <a:pt x="96" y="359"/>
                      <a:pt x="191" y="359"/>
                    </a:cubicBezTo>
                    <a:cubicBezTo>
                      <a:pt x="287" y="359"/>
                      <a:pt x="358" y="299"/>
                      <a:pt x="370" y="204"/>
                    </a:cubicBezTo>
                    <a:cubicBezTo>
                      <a:pt x="382" y="97"/>
                      <a:pt x="310" y="13"/>
                      <a:pt x="215" y="2"/>
                    </a:cubicBezTo>
                    <a:cubicBezTo>
                      <a:pt x="207" y="1"/>
                      <a:pt x="200" y="0"/>
                      <a:pt x="1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46"/>
              <p:cNvSpPr/>
              <p:nvPr/>
            </p:nvSpPr>
            <p:spPr>
              <a:xfrm>
                <a:off x="7386685" y="1646710"/>
                <a:ext cx="299800" cy="411176"/>
              </a:xfrm>
              <a:custGeom>
                <a:avLst/>
                <a:gdLst/>
                <a:ahLst/>
                <a:cxnLst/>
                <a:rect l="l" t="t" r="r" b="b"/>
                <a:pathLst>
                  <a:path w="9109" h="12493" extrusionOk="0">
                    <a:moveTo>
                      <a:pt x="8180" y="2489"/>
                    </a:moveTo>
                    <a:cubicBezTo>
                      <a:pt x="8383" y="2489"/>
                      <a:pt x="8538" y="2644"/>
                      <a:pt x="8538" y="2835"/>
                    </a:cubicBezTo>
                    <a:cubicBezTo>
                      <a:pt x="8526" y="3025"/>
                      <a:pt x="8383" y="3192"/>
                      <a:pt x="8180" y="3192"/>
                    </a:cubicBezTo>
                    <a:lnTo>
                      <a:pt x="7871" y="3192"/>
                    </a:lnTo>
                    <a:cubicBezTo>
                      <a:pt x="7668" y="3192"/>
                      <a:pt x="7514" y="3037"/>
                      <a:pt x="7514" y="2835"/>
                    </a:cubicBezTo>
                    <a:cubicBezTo>
                      <a:pt x="7514" y="2644"/>
                      <a:pt x="7668" y="2489"/>
                      <a:pt x="7871" y="2489"/>
                    </a:cubicBezTo>
                    <a:close/>
                    <a:moveTo>
                      <a:pt x="8180" y="3561"/>
                    </a:moveTo>
                    <a:cubicBezTo>
                      <a:pt x="8383" y="3561"/>
                      <a:pt x="8538" y="3716"/>
                      <a:pt x="8538" y="3906"/>
                    </a:cubicBezTo>
                    <a:cubicBezTo>
                      <a:pt x="8538" y="4109"/>
                      <a:pt x="8383" y="4263"/>
                      <a:pt x="8180" y="4263"/>
                    </a:cubicBezTo>
                    <a:lnTo>
                      <a:pt x="7871" y="4263"/>
                    </a:lnTo>
                    <a:cubicBezTo>
                      <a:pt x="7668" y="4263"/>
                      <a:pt x="7514" y="4109"/>
                      <a:pt x="7514" y="3906"/>
                    </a:cubicBezTo>
                    <a:cubicBezTo>
                      <a:pt x="7514" y="3716"/>
                      <a:pt x="7668" y="3561"/>
                      <a:pt x="7871" y="3561"/>
                    </a:cubicBezTo>
                    <a:close/>
                    <a:moveTo>
                      <a:pt x="8180" y="4620"/>
                    </a:moveTo>
                    <a:cubicBezTo>
                      <a:pt x="8383" y="4632"/>
                      <a:pt x="8538" y="4787"/>
                      <a:pt x="8538" y="4978"/>
                    </a:cubicBezTo>
                    <a:cubicBezTo>
                      <a:pt x="8538" y="5168"/>
                      <a:pt x="8383" y="5335"/>
                      <a:pt x="8180" y="5335"/>
                    </a:cubicBezTo>
                    <a:lnTo>
                      <a:pt x="7871" y="5335"/>
                    </a:lnTo>
                    <a:cubicBezTo>
                      <a:pt x="7668" y="5335"/>
                      <a:pt x="7514" y="5168"/>
                      <a:pt x="7514" y="4978"/>
                    </a:cubicBezTo>
                    <a:cubicBezTo>
                      <a:pt x="7514" y="4787"/>
                      <a:pt x="7668" y="4620"/>
                      <a:pt x="7871" y="4620"/>
                    </a:cubicBezTo>
                    <a:close/>
                    <a:moveTo>
                      <a:pt x="8180" y="5692"/>
                    </a:moveTo>
                    <a:cubicBezTo>
                      <a:pt x="8383" y="5692"/>
                      <a:pt x="8538" y="5859"/>
                      <a:pt x="8538" y="6049"/>
                    </a:cubicBezTo>
                    <a:cubicBezTo>
                      <a:pt x="8538" y="6240"/>
                      <a:pt x="8383" y="6406"/>
                      <a:pt x="8180" y="6406"/>
                    </a:cubicBezTo>
                    <a:lnTo>
                      <a:pt x="7871" y="6406"/>
                    </a:lnTo>
                    <a:cubicBezTo>
                      <a:pt x="7668" y="6406"/>
                      <a:pt x="7514" y="6240"/>
                      <a:pt x="7514" y="6049"/>
                    </a:cubicBezTo>
                    <a:cubicBezTo>
                      <a:pt x="7514" y="5859"/>
                      <a:pt x="7668" y="5692"/>
                      <a:pt x="7871" y="5692"/>
                    </a:cubicBezTo>
                    <a:close/>
                    <a:moveTo>
                      <a:pt x="7906" y="1215"/>
                    </a:moveTo>
                    <a:lnTo>
                      <a:pt x="7906" y="2120"/>
                    </a:lnTo>
                    <a:lnTo>
                      <a:pt x="7871" y="2120"/>
                    </a:lnTo>
                    <a:cubicBezTo>
                      <a:pt x="7466" y="2120"/>
                      <a:pt x="7144" y="2442"/>
                      <a:pt x="7144" y="2835"/>
                    </a:cubicBezTo>
                    <a:lnTo>
                      <a:pt x="7144" y="2846"/>
                    </a:lnTo>
                    <a:cubicBezTo>
                      <a:pt x="7144" y="3049"/>
                      <a:pt x="7240" y="3239"/>
                      <a:pt x="7383" y="3382"/>
                    </a:cubicBezTo>
                    <a:cubicBezTo>
                      <a:pt x="7240" y="3513"/>
                      <a:pt x="7144" y="3704"/>
                      <a:pt x="7144" y="3906"/>
                    </a:cubicBezTo>
                    <a:lnTo>
                      <a:pt x="7144" y="3918"/>
                    </a:lnTo>
                    <a:cubicBezTo>
                      <a:pt x="7144" y="4120"/>
                      <a:pt x="7240" y="4311"/>
                      <a:pt x="7383" y="4442"/>
                    </a:cubicBezTo>
                    <a:cubicBezTo>
                      <a:pt x="7240" y="4573"/>
                      <a:pt x="7144" y="4763"/>
                      <a:pt x="7144" y="4978"/>
                    </a:cubicBezTo>
                    <a:lnTo>
                      <a:pt x="7144" y="4990"/>
                    </a:lnTo>
                    <a:cubicBezTo>
                      <a:pt x="7144" y="5192"/>
                      <a:pt x="7240" y="5382"/>
                      <a:pt x="7383" y="5513"/>
                    </a:cubicBezTo>
                    <a:cubicBezTo>
                      <a:pt x="7240" y="5644"/>
                      <a:pt x="7144" y="5835"/>
                      <a:pt x="7144" y="6049"/>
                    </a:cubicBezTo>
                    <a:lnTo>
                      <a:pt x="7144" y="6061"/>
                    </a:lnTo>
                    <a:cubicBezTo>
                      <a:pt x="7144" y="6454"/>
                      <a:pt x="7466" y="6776"/>
                      <a:pt x="7871" y="6776"/>
                    </a:cubicBezTo>
                    <a:lnTo>
                      <a:pt x="7906" y="6776"/>
                    </a:lnTo>
                    <a:lnTo>
                      <a:pt x="7906" y="7692"/>
                    </a:lnTo>
                    <a:lnTo>
                      <a:pt x="4442" y="7692"/>
                    </a:lnTo>
                    <a:cubicBezTo>
                      <a:pt x="4323" y="7061"/>
                      <a:pt x="3966" y="6478"/>
                      <a:pt x="3394" y="6180"/>
                    </a:cubicBezTo>
                    <a:lnTo>
                      <a:pt x="3394" y="1215"/>
                    </a:lnTo>
                    <a:close/>
                    <a:moveTo>
                      <a:pt x="7906" y="8049"/>
                    </a:moveTo>
                    <a:lnTo>
                      <a:pt x="7906" y="8526"/>
                    </a:lnTo>
                    <a:cubicBezTo>
                      <a:pt x="7906" y="8728"/>
                      <a:pt x="7740" y="8895"/>
                      <a:pt x="7537" y="8895"/>
                    </a:cubicBezTo>
                    <a:lnTo>
                      <a:pt x="4370" y="8895"/>
                    </a:lnTo>
                    <a:cubicBezTo>
                      <a:pt x="4454" y="8633"/>
                      <a:pt x="4489" y="8335"/>
                      <a:pt x="4477" y="8049"/>
                    </a:cubicBezTo>
                    <a:close/>
                    <a:moveTo>
                      <a:pt x="2614" y="3680"/>
                    </a:moveTo>
                    <a:cubicBezTo>
                      <a:pt x="2814" y="3680"/>
                      <a:pt x="3013" y="3811"/>
                      <a:pt x="3013" y="4073"/>
                    </a:cubicBezTo>
                    <a:lnTo>
                      <a:pt x="3013" y="6287"/>
                    </a:lnTo>
                    <a:cubicBezTo>
                      <a:pt x="3013" y="6359"/>
                      <a:pt x="3049" y="6418"/>
                      <a:pt x="3120" y="6454"/>
                    </a:cubicBezTo>
                    <a:cubicBezTo>
                      <a:pt x="3561" y="6645"/>
                      <a:pt x="3882" y="7026"/>
                      <a:pt x="4025" y="7549"/>
                    </a:cubicBezTo>
                    <a:cubicBezTo>
                      <a:pt x="4204" y="8133"/>
                      <a:pt x="4108" y="8788"/>
                      <a:pt x="3799" y="9240"/>
                    </a:cubicBezTo>
                    <a:cubicBezTo>
                      <a:pt x="3704" y="9378"/>
                      <a:pt x="3827" y="9534"/>
                      <a:pt x="3956" y="9534"/>
                    </a:cubicBezTo>
                    <a:cubicBezTo>
                      <a:pt x="4006" y="9534"/>
                      <a:pt x="4057" y="9511"/>
                      <a:pt x="4096" y="9454"/>
                    </a:cubicBezTo>
                    <a:cubicBezTo>
                      <a:pt x="4144" y="9383"/>
                      <a:pt x="4180" y="9323"/>
                      <a:pt x="4216" y="9252"/>
                    </a:cubicBezTo>
                    <a:lnTo>
                      <a:pt x="6109" y="9252"/>
                    </a:lnTo>
                    <a:cubicBezTo>
                      <a:pt x="5728" y="9883"/>
                      <a:pt x="5061" y="10264"/>
                      <a:pt x="4323" y="10264"/>
                    </a:cubicBezTo>
                    <a:lnTo>
                      <a:pt x="4073" y="10252"/>
                    </a:lnTo>
                    <a:cubicBezTo>
                      <a:pt x="4025" y="10252"/>
                      <a:pt x="3966" y="10264"/>
                      <a:pt x="3930" y="10300"/>
                    </a:cubicBezTo>
                    <a:lnTo>
                      <a:pt x="3561" y="10681"/>
                    </a:lnTo>
                    <a:lnTo>
                      <a:pt x="1810" y="8919"/>
                    </a:lnTo>
                    <a:lnTo>
                      <a:pt x="2168" y="8561"/>
                    </a:lnTo>
                    <a:cubicBezTo>
                      <a:pt x="2203" y="8538"/>
                      <a:pt x="2215" y="8490"/>
                      <a:pt x="2215" y="8442"/>
                    </a:cubicBezTo>
                    <a:lnTo>
                      <a:pt x="2215" y="4073"/>
                    </a:lnTo>
                    <a:cubicBezTo>
                      <a:pt x="2215" y="3811"/>
                      <a:pt x="2415" y="3680"/>
                      <a:pt x="2614" y="3680"/>
                    </a:cubicBezTo>
                    <a:close/>
                    <a:moveTo>
                      <a:pt x="3763" y="1"/>
                    </a:moveTo>
                    <a:cubicBezTo>
                      <a:pt x="3358" y="1"/>
                      <a:pt x="3025" y="334"/>
                      <a:pt x="3025" y="739"/>
                    </a:cubicBezTo>
                    <a:lnTo>
                      <a:pt x="3025" y="3418"/>
                    </a:lnTo>
                    <a:cubicBezTo>
                      <a:pt x="2901" y="3341"/>
                      <a:pt x="2766" y="3306"/>
                      <a:pt x="2634" y="3306"/>
                    </a:cubicBezTo>
                    <a:cubicBezTo>
                      <a:pt x="2234" y="3306"/>
                      <a:pt x="1858" y="3626"/>
                      <a:pt x="1858" y="4073"/>
                    </a:cubicBezTo>
                    <a:lnTo>
                      <a:pt x="1858" y="8359"/>
                    </a:lnTo>
                    <a:lnTo>
                      <a:pt x="1513" y="8704"/>
                    </a:lnTo>
                    <a:cubicBezTo>
                      <a:pt x="1383" y="8641"/>
                      <a:pt x="1241" y="8611"/>
                      <a:pt x="1099" y="8611"/>
                    </a:cubicBezTo>
                    <a:cubicBezTo>
                      <a:pt x="839" y="8611"/>
                      <a:pt x="579" y="8714"/>
                      <a:pt x="394" y="8907"/>
                    </a:cubicBezTo>
                    <a:cubicBezTo>
                      <a:pt x="1" y="9288"/>
                      <a:pt x="1" y="9919"/>
                      <a:pt x="394" y="10312"/>
                    </a:cubicBezTo>
                    <a:lnTo>
                      <a:pt x="1525" y="11443"/>
                    </a:lnTo>
                    <a:cubicBezTo>
                      <a:pt x="1564" y="11485"/>
                      <a:pt x="1609" y="11503"/>
                      <a:pt x="1652" y="11503"/>
                    </a:cubicBezTo>
                    <a:cubicBezTo>
                      <a:pt x="1791" y="11503"/>
                      <a:pt x="1911" y="11320"/>
                      <a:pt x="1775" y="11193"/>
                    </a:cubicBezTo>
                    <a:lnTo>
                      <a:pt x="644" y="10050"/>
                    </a:lnTo>
                    <a:cubicBezTo>
                      <a:pt x="406" y="9812"/>
                      <a:pt x="406" y="9407"/>
                      <a:pt x="644" y="9157"/>
                    </a:cubicBezTo>
                    <a:cubicBezTo>
                      <a:pt x="769" y="9038"/>
                      <a:pt x="932" y="8978"/>
                      <a:pt x="1095" y="8978"/>
                    </a:cubicBezTo>
                    <a:cubicBezTo>
                      <a:pt x="1257" y="8978"/>
                      <a:pt x="1418" y="9038"/>
                      <a:pt x="1537" y="9157"/>
                    </a:cubicBezTo>
                    <a:lnTo>
                      <a:pt x="3430" y="11062"/>
                    </a:lnTo>
                    <a:cubicBezTo>
                      <a:pt x="3668" y="11300"/>
                      <a:pt x="3668" y="11705"/>
                      <a:pt x="3430" y="11955"/>
                    </a:cubicBezTo>
                    <a:cubicBezTo>
                      <a:pt x="3303" y="12076"/>
                      <a:pt x="3149" y="12132"/>
                      <a:pt x="2995" y="12132"/>
                    </a:cubicBezTo>
                    <a:cubicBezTo>
                      <a:pt x="2800" y="12132"/>
                      <a:pt x="2605" y="12043"/>
                      <a:pt x="2465" y="11883"/>
                    </a:cubicBezTo>
                    <a:cubicBezTo>
                      <a:pt x="2426" y="11841"/>
                      <a:pt x="2381" y="11823"/>
                      <a:pt x="2338" y="11823"/>
                    </a:cubicBezTo>
                    <a:cubicBezTo>
                      <a:pt x="2199" y="11823"/>
                      <a:pt x="2076" y="12006"/>
                      <a:pt x="2203" y="12133"/>
                    </a:cubicBezTo>
                    <a:cubicBezTo>
                      <a:pt x="2416" y="12365"/>
                      <a:pt x="2709" y="12493"/>
                      <a:pt x="2999" y="12493"/>
                    </a:cubicBezTo>
                    <a:cubicBezTo>
                      <a:pt x="3245" y="12493"/>
                      <a:pt x="3489" y="12401"/>
                      <a:pt x="3680" y="12205"/>
                    </a:cubicBezTo>
                    <a:cubicBezTo>
                      <a:pt x="4025" y="11871"/>
                      <a:pt x="4061" y="11336"/>
                      <a:pt x="3811" y="10943"/>
                    </a:cubicBezTo>
                    <a:lnTo>
                      <a:pt x="4132" y="10621"/>
                    </a:lnTo>
                    <a:cubicBezTo>
                      <a:pt x="4191" y="10625"/>
                      <a:pt x="4249" y="10627"/>
                      <a:pt x="4307" y="10627"/>
                    </a:cubicBezTo>
                    <a:cubicBezTo>
                      <a:pt x="5242" y="10627"/>
                      <a:pt x="6111" y="10093"/>
                      <a:pt x="6537" y="9252"/>
                    </a:cubicBezTo>
                    <a:lnTo>
                      <a:pt x="7549" y="9252"/>
                    </a:lnTo>
                    <a:cubicBezTo>
                      <a:pt x="7954" y="9252"/>
                      <a:pt x="8276" y="8931"/>
                      <a:pt x="8276" y="8526"/>
                    </a:cubicBezTo>
                    <a:lnTo>
                      <a:pt x="8276" y="6764"/>
                    </a:lnTo>
                    <a:cubicBezTo>
                      <a:pt x="8633" y="6716"/>
                      <a:pt x="8907" y="6418"/>
                      <a:pt x="8907" y="6049"/>
                    </a:cubicBezTo>
                    <a:cubicBezTo>
                      <a:pt x="8907" y="5835"/>
                      <a:pt x="8811" y="5644"/>
                      <a:pt x="8668" y="5513"/>
                    </a:cubicBezTo>
                    <a:cubicBezTo>
                      <a:pt x="8978" y="5228"/>
                      <a:pt x="8978" y="4728"/>
                      <a:pt x="8668" y="4442"/>
                    </a:cubicBezTo>
                    <a:cubicBezTo>
                      <a:pt x="8978" y="4156"/>
                      <a:pt x="8978" y="3656"/>
                      <a:pt x="8668" y="3370"/>
                    </a:cubicBezTo>
                    <a:cubicBezTo>
                      <a:pt x="9109" y="2977"/>
                      <a:pt x="8871" y="2204"/>
                      <a:pt x="8276" y="2120"/>
                    </a:cubicBezTo>
                    <a:lnTo>
                      <a:pt x="8276" y="739"/>
                    </a:lnTo>
                    <a:cubicBezTo>
                      <a:pt x="8276" y="334"/>
                      <a:pt x="7942" y="1"/>
                      <a:pt x="7537" y="1"/>
                    </a:cubicBezTo>
                    <a:lnTo>
                      <a:pt x="5228" y="1"/>
                    </a:lnTo>
                    <a:cubicBezTo>
                      <a:pt x="4989" y="1"/>
                      <a:pt x="4989" y="370"/>
                      <a:pt x="5228" y="370"/>
                    </a:cubicBezTo>
                    <a:lnTo>
                      <a:pt x="7537" y="370"/>
                    </a:lnTo>
                    <a:cubicBezTo>
                      <a:pt x="7740" y="370"/>
                      <a:pt x="7906" y="537"/>
                      <a:pt x="7906" y="739"/>
                    </a:cubicBezTo>
                    <a:lnTo>
                      <a:pt x="7906" y="834"/>
                    </a:lnTo>
                    <a:lnTo>
                      <a:pt x="3394" y="834"/>
                    </a:lnTo>
                    <a:lnTo>
                      <a:pt x="3394" y="739"/>
                    </a:lnTo>
                    <a:cubicBezTo>
                      <a:pt x="3394" y="537"/>
                      <a:pt x="3561" y="370"/>
                      <a:pt x="3763" y="370"/>
                    </a:cubicBezTo>
                    <a:lnTo>
                      <a:pt x="4227" y="370"/>
                    </a:lnTo>
                    <a:cubicBezTo>
                      <a:pt x="4454" y="370"/>
                      <a:pt x="4454" y="1"/>
                      <a:pt x="4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46"/>
              <p:cNvSpPr/>
              <p:nvPr/>
            </p:nvSpPr>
            <p:spPr>
              <a:xfrm>
                <a:off x="7512871" y="1703517"/>
                <a:ext cx="32814" cy="30378"/>
              </a:xfrm>
              <a:custGeom>
                <a:avLst/>
                <a:gdLst/>
                <a:ahLst/>
                <a:cxnLst/>
                <a:rect l="l" t="t" r="r" b="b"/>
                <a:pathLst>
                  <a:path w="997" h="923" extrusionOk="0">
                    <a:moveTo>
                      <a:pt x="735" y="1"/>
                    </a:moveTo>
                    <a:cubicBezTo>
                      <a:pt x="692" y="1"/>
                      <a:pt x="647" y="19"/>
                      <a:pt x="608" y="61"/>
                    </a:cubicBezTo>
                    <a:lnTo>
                      <a:pt x="72" y="608"/>
                    </a:lnTo>
                    <a:cubicBezTo>
                      <a:pt x="1" y="680"/>
                      <a:pt x="12" y="799"/>
                      <a:pt x="84" y="870"/>
                    </a:cubicBezTo>
                    <a:cubicBezTo>
                      <a:pt x="124" y="905"/>
                      <a:pt x="164" y="923"/>
                      <a:pt x="204" y="923"/>
                    </a:cubicBezTo>
                    <a:cubicBezTo>
                      <a:pt x="247" y="923"/>
                      <a:pt x="291" y="902"/>
                      <a:pt x="334" y="859"/>
                    </a:cubicBezTo>
                    <a:lnTo>
                      <a:pt x="870" y="311"/>
                    </a:lnTo>
                    <a:cubicBezTo>
                      <a:pt x="997" y="184"/>
                      <a:pt x="874" y="1"/>
                      <a:pt x="7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6"/>
              <p:cNvSpPr/>
              <p:nvPr/>
            </p:nvSpPr>
            <p:spPr>
              <a:xfrm>
                <a:off x="7512871" y="1703517"/>
                <a:ext cx="70531" cy="6882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2091" extrusionOk="0">
                    <a:moveTo>
                      <a:pt x="1884" y="1"/>
                    </a:moveTo>
                    <a:cubicBezTo>
                      <a:pt x="1842" y="1"/>
                      <a:pt x="1799" y="19"/>
                      <a:pt x="1763" y="61"/>
                    </a:cubicBezTo>
                    <a:lnTo>
                      <a:pt x="72" y="1787"/>
                    </a:lnTo>
                    <a:cubicBezTo>
                      <a:pt x="1" y="1859"/>
                      <a:pt x="12" y="1978"/>
                      <a:pt x="84" y="2037"/>
                    </a:cubicBezTo>
                    <a:cubicBezTo>
                      <a:pt x="126" y="2073"/>
                      <a:pt x="167" y="2091"/>
                      <a:pt x="209" y="2091"/>
                    </a:cubicBezTo>
                    <a:cubicBezTo>
                      <a:pt x="251" y="2091"/>
                      <a:pt x="292" y="2073"/>
                      <a:pt x="334" y="2037"/>
                    </a:cubicBezTo>
                    <a:lnTo>
                      <a:pt x="2025" y="311"/>
                    </a:lnTo>
                    <a:cubicBezTo>
                      <a:pt x="2143" y="184"/>
                      <a:pt x="2018" y="1"/>
                      <a:pt x="18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1" name="Google Shape;2301;p46"/>
          <p:cNvGrpSpPr/>
          <p:nvPr/>
        </p:nvGrpSpPr>
        <p:grpSpPr>
          <a:xfrm rot="797523">
            <a:off x="7079422" y="3985625"/>
            <a:ext cx="1257532" cy="1257532"/>
            <a:chOff x="6688663" y="3788825"/>
            <a:chExt cx="1050600" cy="1050600"/>
          </a:xfrm>
        </p:grpSpPr>
        <p:sp>
          <p:nvSpPr>
            <p:cNvPr id="2302" name="Google Shape;2302;p46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6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7" name="Google Shape;2307;p46"/>
          <p:cNvGrpSpPr/>
          <p:nvPr/>
        </p:nvGrpSpPr>
        <p:grpSpPr>
          <a:xfrm rot="797523">
            <a:off x="-601400" y="32300"/>
            <a:ext cx="1257532" cy="1257532"/>
            <a:chOff x="6688663" y="3788825"/>
            <a:chExt cx="1050600" cy="1050600"/>
          </a:xfrm>
        </p:grpSpPr>
        <p:sp>
          <p:nvSpPr>
            <p:cNvPr id="2308" name="Google Shape;2308;p46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6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0" name="Google Shape;2310;p46"/>
          <p:cNvGrpSpPr/>
          <p:nvPr/>
        </p:nvGrpSpPr>
        <p:grpSpPr>
          <a:xfrm rot="-1041292">
            <a:off x="738166" y="1361584"/>
            <a:ext cx="1077436" cy="1512893"/>
            <a:chOff x="7496750" y="2523875"/>
            <a:chExt cx="1338000" cy="1926900"/>
          </a:xfrm>
        </p:grpSpPr>
        <p:sp>
          <p:nvSpPr>
            <p:cNvPr id="2311" name="Google Shape;2311;p46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8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006" y="3526076"/>
            <a:ext cx="4952752" cy="657225"/>
          </a:xfrm>
          <a:prstGeom prst="rect">
            <a:avLst/>
          </a:prstGeom>
        </p:spPr>
      </p:pic>
      <p:sp>
        <p:nvSpPr>
          <p:cNvPr id="111" name="Google Shape;8596;p62"/>
          <p:cNvSpPr txBox="1">
            <a:spLocks/>
          </p:cNvSpPr>
          <p:nvPr/>
        </p:nvSpPr>
        <p:spPr>
          <a:xfrm>
            <a:off x="967217" y="1587931"/>
            <a:ext cx="7187473" cy="19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anchers"/>
              <a:buNone/>
              <a:defRPr sz="60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CẢM ƠN CÁC EM </a:t>
            </a:r>
            <a:b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</a:b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ĐÃ LẮNG NGHE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Ranchers"/>
              <a:sym typeface="Rancher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70B6"/>
              </a:buClr>
              <a:buSzPts val="6000"/>
              <a:buFont typeface="Ranchers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 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 HỌC</a:t>
            </a: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Ranchers"/>
                <a:sym typeface="Ranchers"/>
              </a:rPr>
              <a:t>!</a:t>
            </a:r>
          </a:p>
        </p:txBody>
      </p:sp>
    </p:spTree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21"/>
          <p:cNvGrpSpPr/>
          <p:nvPr/>
        </p:nvGrpSpPr>
        <p:grpSpPr>
          <a:xfrm rot="797443">
            <a:off x="7438998" y="117151"/>
            <a:ext cx="1153460" cy="1153460"/>
            <a:chOff x="6688663" y="3788825"/>
            <a:chExt cx="1050600" cy="1050600"/>
          </a:xfrm>
        </p:grpSpPr>
        <p:sp>
          <p:nvSpPr>
            <p:cNvPr id="609" name="Google Shape;609;p21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1"/>
          <p:cNvGrpSpPr/>
          <p:nvPr/>
        </p:nvGrpSpPr>
        <p:grpSpPr>
          <a:xfrm>
            <a:off x="-438615" y="4540466"/>
            <a:ext cx="911491" cy="927629"/>
            <a:chOff x="352775" y="3457250"/>
            <a:chExt cx="1255800" cy="1255800"/>
          </a:xfrm>
        </p:grpSpPr>
        <p:sp>
          <p:nvSpPr>
            <p:cNvPr id="612" name="Google Shape;612;p2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2876" y="219926"/>
            <a:ext cx="2918322" cy="7397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0757" y="959680"/>
            <a:ext cx="64203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minh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72" y="1612935"/>
            <a:ext cx="7868340" cy="31304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2"/>
          <p:cNvGrpSpPr/>
          <p:nvPr/>
        </p:nvGrpSpPr>
        <p:grpSpPr>
          <a:xfrm rot="-1168680" flipH="1">
            <a:off x="7576676" y="3559393"/>
            <a:ext cx="1257462" cy="1257462"/>
            <a:chOff x="6688663" y="3788825"/>
            <a:chExt cx="1050600" cy="1050600"/>
          </a:xfrm>
        </p:grpSpPr>
        <p:sp>
          <p:nvSpPr>
            <p:cNvPr id="619" name="Google Shape;619;p22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1" name="Google Shape;621;p22"/>
          <p:cNvGrpSpPr/>
          <p:nvPr/>
        </p:nvGrpSpPr>
        <p:grpSpPr>
          <a:xfrm rot="969567">
            <a:off x="273311" y="3197"/>
            <a:ext cx="1077375" cy="1512842"/>
            <a:chOff x="7496750" y="2523875"/>
            <a:chExt cx="1338000" cy="1926900"/>
          </a:xfrm>
        </p:grpSpPr>
        <p:sp>
          <p:nvSpPr>
            <p:cNvPr id="622" name="Google Shape;622;p22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8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22"/>
          <p:cNvGrpSpPr/>
          <p:nvPr/>
        </p:nvGrpSpPr>
        <p:grpSpPr>
          <a:xfrm>
            <a:off x="7649602" y="131718"/>
            <a:ext cx="1255800" cy="1255800"/>
            <a:chOff x="7017700" y="720225"/>
            <a:chExt cx="1255800" cy="1255800"/>
          </a:xfrm>
        </p:grpSpPr>
        <p:grpSp>
          <p:nvGrpSpPr>
            <p:cNvPr id="639" name="Google Shape;639;p22"/>
            <p:cNvGrpSpPr/>
            <p:nvPr/>
          </p:nvGrpSpPr>
          <p:grpSpPr>
            <a:xfrm>
              <a:off x="7017700" y="720225"/>
              <a:ext cx="1255800" cy="1255800"/>
              <a:chOff x="352775" y="3457250"/>
              <a:chExt cx="1255800" cy="1255800"/>
            </a:xfrm>
          </p:grpSpPr>
          <p:sp>
            <p:nvSpPr>
              <p:cNvPr id="640" name="Google Shape;640;p22"/>
              <p:cNvSpPr/>
              <p:nvPr/>
            </p:nvSpPr>
            <p:spPr>
              <a:xfrm>
                <a:off x="352775" y="3457250"/>
                <a:ext cx="1255800" cy="1255800"/>
              </a:xfrm>
              <a:prstGeom prst="ellipse">
                <a:avLst/>
              </a:prstGeom>
              <a:solidFill>
                <a:schemeClr val="accent2"/>
              </a:solidFill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66675" dir="282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352775" y="3457250"/>
                <a:ext cx="1255800" cy="12558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2" name="Google Shape;642;p22"/>
            <p:cNvGrpSpPr/>
            <p:nvPr/>
          </p:nvGrpSpPr>
          <p:grpSpPr>
            <a:xfrm>
              <a:off x="7358147" y="1060169"/>
              <a:ext cx="575119" cy="575908"/>
              <a:chOff x="2068321" y="1646941"/>
              <a:chExt cx="410682" cy="411275"/>
            </a:xfrm>
          </p:grpSpPr>
          <p:sp>
            <p:nvSpPr>
              <p:cNvPr id="643" name="Google Shape;643;p22"/>
              <p:cNvSpPr/>
              <p:nvPr/>
            </p:nvSpPr>
            <p:spPr>
              <a:xfrm>
                <a:off x="2114168" y="1829737"/>
                <a:ext cx="318988" cy="19086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5799" extrusionOk="0">
                    <a:moveTo>
                      <a:pt x="524" y="0"/>
                    </a:moveTo>
                    <a:cubicBezTo>
                      <a:pt x="226" y="0"/>
                      <a:pt x="0" y="238"/>
                      <a:pt x="0" y="524"/>
                    </a:cubicBezTo>
                    <a:lnTo>
                      <a:pt x="0" y="5798"/>
                    </a:lnTo>
                    <a:lnTo>
                      <a:pt x="9692" y="5798"/>
                    </a:lnTo>
                    <a:lnTo>
                      <a:pt x="9692" y="524"/>
                    </a:lnTo>
                    <a:cubicBezTo>
                      <a:pt x="9692" y="238"/>
                      <a:pt x="9454" y="0"/>
                      <a:pt x="9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2"/>
              <p:cNvSpPr/>
              <p:nvPr/>
            </p:nvSpPr>
            <p:spPr>
              <a:xfrm>
                <a:off x="2142769" y="1858338"/>
                <a:ext cx="261786" cy="162259"/>
              </a:xfrm>
              <a:custGeom>
                <a:avLst/>
                <a:gdLst/>
                <a:ahLst/>
                <a:cxnLst/>
                <a:rect l="l" t="t" r="r" b="b"/>
                <a:pathLst>
                  <a:path w="7954" h="4930" extrusionOk="0">
                    <a:moveTo>
                      <a:pt x="0" y="0"/>
                    </a:moveTo>
                    <a:lnTo>
                      <a:pt x="0" y="4929"/>
                    </a:lnTo>
                    <a:lnTo>
                      <a:pt x="7954" y="4929"/>
                    </a:lnTo>
                    <a:lnTo>
                      <a:pt x="79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>
                <a:off x="2212511" y="1933971"/>
                <a:ext cx="123488" cy="115227"/>
              </a:xfrm>
              <a:custGeom>
                <a:avLst/>
                <a:gdLst/>
                <a:ahLst/>
                <a:cxnLst/>
                <a:rect l="l" t="t" r="r" b="b"/>
                <a:pathLst>
                  <a:path w="3752" h="3501" extrusionOk="0">
                    <a:moveTo>
                      <a:pt x="1" y="0"/>
                    </a:moveTo>
                    <a:lnTo>
                      <a:pt x="1" y="1096"/>
                    </a:lnTo>
                    <a:lnTo>
                      <a:pt x="1" y="3501"/>
                    </a:lnTo>
                    <a:lnTo>
                      <a:pt x="3751" y="3501"/>
                    </a:lnTo>
                    <a:lnTo>
                      <a:pt x="3751" y="1096"/>
                    </a:lnTo>
                    <a:lnTo>
                      <a:pt x="375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>
                <a:off x="2252499" y="1904975"/>
                <a:ext cx="42720" cy="50554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536" extrusionOk="0">
                    <a:moveTo>
                      <a:pt x="643" y="0"/>
                    </a:moveTo>
                    <a:cubicBezTo>
                      <a:pt x="429" y="0"/>
                      <a:pt x="202" y="24"/>
                      <a:pt x="0" y="72"/>
                    </a:cubicBezTo>
                    <a:lnTo>
                      <a:pt x="0" y="881"/>
                    </a:lnTo>
                    <a:cubicBezTo>
                      <a:pt x="0" y="1238"/>
                      <a:pt x="286" y="1536"/>
                      <a:pt x="643" y="1536"/>
                    </a:cubicBezTo>
                    <a:cubicBezTo>
                      <a:pt x="1000" y="1536"/>
                      <a:pt x="1298" y="1238"/>
                      <a:pt x="1298" y="881"/>
                    </a:cubicBezTo>
                    <a:lnTo>
                      <a:pt x="1298" y="72"/>
                    </a:lnTo>
                    <a:cubicBezTo>
                      <a:pt x="1084" y="24"/>
                      <a:pt x="869" y="0"/>
                      <a:pt x="6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2"/>
              <p:cNvSpPr/>
              <p:nvPr/>
            </p:nvSpPr>
            <p:spPr>
              <a:xfrm>
                <a:off x="2181178" y="1734093"/>
                <a:ext cx="184968" cy="185001"/>
              </a:xfrm>
              <a:custGeom>
                <a:avLst/>
                <a:gdLst/>
                <a:ahLst/>
                <a:cxnLst/>
                <a:rect l="l" t="t" r="r" b="b"/>
                <a:pathLst>
                  <a:path w="5620" h="5621" extrusionOk="0">
                    <a:moveTo>
                      <a:pt x="2810" y="1"/>
                    </a:moveTo>
                    <a:cubicBezTo>
                      <a:pt x="1262" y="1"/>
                      <a:pt x="0" y="1263"/>
                      <a:pt x="0" y="2811"/>
                    </a:cubicBezTo>
                    <a:cubicBezTo>
                      <a:pt x="0" y="4359"/>
                      <a:pt x="1262" y="5621"/>
                      <a:pt x="2810" y="5621"/>
                    </a:cubicBezTo>
                    <a:cubicBezTo>
                      <a:pt x="4370" y="5621"/>
                      <a:pt x="5620" y="4359"/>
                      <a:pt x="5620" y="2811"/>
                    </a:cubicBezTo>
                    <a:cubicBezTo>
                      <a:pt x="5620" y="1263"/>
                      <a:pt x="4370" y="1"/>
                      <a:pt x="28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2"/>
              <p:cNvSpPr/>
              <p:nvPr/>
            </p:nvSpPr>
            <p:spPr>
              <a:xfrm>
                <a:off x="2166269" y="1794849"/>
                <a:ext cx="29424" cy="6352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930" extrusionOk="0">
                    <a:moveTo>
                      <a:pt x="453" y="0"/>
                    </a:moveTo>
                    <a:cubicBezTo>
                      <a:pt x="203" y="0"/>
                      <a:pt x="1" y="191"/>
                      <a:pt x="1" y="441"/>
                    </a:cubicBezTo>
                    <a:lnTo>
                      <a:pt x="1" y="1489"/>
                    </a:lnTo>
                    <a:cubicBezTo>
                      <a:pt x="1" y="1739"/>
                      <a:pt x="203" y="1929"/>
                      <a:pt x="453" y="1929"/>
                    </a:cubicBezTo>
                    <a:cubicBezTo>
                      <a:pt x="691" y="1929"/>
                      <a:pt x="894" y="1739"/>
                      <a:pt x="894" y="1489"/>
                    </a:cubicBezTo>
                    <a:lnTo>
                      <a:pt x="894" y="441"/>
                    </a:lnTo>
                    <a:cubicBezTo>
                      <a:pt x="894" y="191"/>
                      <a:pt x="691" y="0"/>
                      <a:pt x="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>
                <a:off x="2351632" y="1794849"/>
                <a:ext cx="29029" cy="6352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30" extrusionOk="0">
                    <a:moveTo>
                      <a:pt x="441" y="0"/>
                    </a:moveTo>
                    <a:cubicBezTo>
                      <a:pt x="191" y="0"/>
                      <a:pt x="0" y="191"/>
                      <a:pt x="0" y="441"/>
                    </a:cubicBezTo>
                    <a:lnTo>
                      <a:pt x="0" y="1489"/>
                    </a:lnTo>
                    <a:cubicBezTo>
                      <a:pt x="0" y="1739"/>
                      <a:pt x="191" y="1929"/>
                      <a:pt x="441" y="1929"/>
                    </a:cubicBezTo>
                    <a:cubicBezTo>
                      <a:pt x="691" y="1929"/>
                      <a:pt x="881" y="1739"/>
                      <a:pt x="881" y="1489"/>
                    </a:cubicBezTo>
                    <a:lnTo>
                      <a:pt x="881" y="441"/>
                    </a:lnTo>
                    <a:cubicBezTo>
                      <a:pt x="881" y="191"/>
                      <a:pt x="691" y="0"/>
                      <a:pt x="4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>
                <a:off x="2252499" y="1734093"/>
                <a:ext cx="42720" cy="5058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537" extrusionOk="0">
                    <a:moveTo>
                      <a:pt x="643" y="1"/>
                    </a:moveTo>
                    <a:cubicBezTo>
                      <a:pt x="429" y="1"/>
                      <a:pt x="202" y="25"/>
                      <a:pt x="0" y="72"/>
                    </a:cubicBezTo>
                    <a:lnTo>
                      <a:pt x="0" y="894"/>
                    </a:lnTo>
                    <a:cubicBezTo>
                      <a:pt x="0" y="1251"/>
                      <a:pt x="286" y="1537"/>
                      <a:pt x="643" y="1537"/>
                    </a:cubicBezTo>
                    <a:cubicBezTo>
                      <a:pt x="1000" y="1537"/>
                      <a:pt x="1298" y="1251"/>
                      <a:pt x="1298" y="894"/>
                    </a:cubicBezTo>
                    <a:lnTo>
                      <a:pt x="1298" y="72"/>
                    </a:lnTo>
                    <a:cubicBezTo>
                      <a:pt x="1084" y="25"/>
                      <a:pt x="869" y="1"/>
                      <a:pt x="6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2"/>
              <p:cNvSpPr/>
              <p:nvPr/>
            </p:nvSpPr>
            <p:spPr>
              <a:xfrm>
                <a:off x="2334386" y="1951579"/>
                <a:ext cx="26692" cy="9761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2966" extrusionOk="0">
                    <a:moveTo>
                      <a:pt x="0" y="1"/>
                    </a:moveTo>
                    <a:lnTo>
                      <a:pt x="0" y="2966"/>
                    </a:lnTo>
                    <a:lnTo>
                      <a:pt x="810" y="2966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2"/>
              <p:cNvSpPr/>
              <p:nvPr/>
            </p:nvSpPr>
            <p:spPr>
              <a:xfrm>
                <a:off x="2317930" y="1921431"/>
                <a:ext cx="60362" cy="60362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834" extrusionOk="0">
                    <a:moveTo>
                      <a:pt x="917" y="0"/>
                    </a:moveTo>
                    <a:cubicBezTo>
                      <a:pt x="417" y="0"/>
                      <a:pt x="0" y="405"/>
                      <a:pt x="0" y="917"/>
                    </a:cubicBezTo>
                    <a:cubicBezTo>
                      <a:pt x="0" y="1417"/>
                      <a:pt x="417" y="1834"/>
                      <a:pt x="917" y="1834"/>
                    </a:cubicBezTo>
                    <a:cubicBezTo>
                      <a:pt x="1429" y="1834"/>
                      <a:pt x="1834" y="1417"/>
                      <a:pt x="1834" y="917"/>
                    </a:cubicBezTo>
                    <a:cubicBezTo>
                      <a:pt x="1834" y="405"/>
                      <a:pt x="1429" y="0"/>
                      <a:pt x="9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2"/>
              <p:cNvSpPr/>
              <p:nvPr/>
            </p:nvSpPr>
            <p:spPr>
              <a:xfrm>
                <a:off x="2187431" y="1950822"/>
                <a:ext cx="26692" cy="9837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2989" extrusionOk="0">
                    <a:moveTo>
                      <a:pt x="1" y="0"/>
                    </a:moveTo>
                    <a:lnTo>
                      <a:pt x="1" y="2989"/>
                    </a:lnTo>
                    <a:lnTo>
                      <a:pt x="810" y="2989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2"/>
              <p:cNvSpPr/>
              <p:nvPr/>
            </p:nvSpPr>
            <p:spPr>
              <a:xfrm>
                <a:off x="2170185" y="1921431"/>
                <a:ext cx="60394" cy="60362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834" extrusionOk="0">
                    <a:moveTo>
                      <a:pt x="918" y="0"/>
                    </a:moveTo>
                    <a:cubicBezTo>
                      <a:pt x="417" y="0"/>
                      <a:pt x="1" y="405"/>
                      <a:pt x="1" y="917"/>
                    </a:cubicBezTo>
                    <a:cubicBezTo>
                      <a:pt x="1" y="1417"/>
                      <a:pt x="417" y="1834"/>
                      <a:pt x="918" y="1834"/>
                    </a:cubicBezTo>
                    <a:cubicBezTo>
                      <a:pt x="1429" y="1834"/>
                      <a:pt x="1834" y="1417"/>
                      <a:pt x="1834" y="917"/>
                    </a:cubicBezTo>
                    <a:cubicBezTo>
                      <a:pt x="1834" y="405"/>
                      <a:pt x="1429" y="0"/>
                      <a:pt x="9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2"/>
              <p:cNvSpPr/>
              <p:nvPr/>
            </p:nvSpPr>
            <p:spPr>
              <a:xfrm>
                <a:off x="2074180" y="2020563"/>
                <a:ext cx="398965" cy="31366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953" extrusionOk="0">
                    <a:moveTo>
                      <a:pt x="1" y="0"/>
                    </a:moveTo>
                    <a:lnTo>
                      <a:pt x="1" y="429"/>
                    </a:lnTo>
                    <a:cubicBezTo>
                      <a:pt x="1" y="715"/>
                      <a:pt x="227" y="953"/>
                      <a:pt x="525" y="953"/>
                    </a:cubicBezTo>
                    <a:lnTo>
                      <a:pt x="11597" y="953"/>
                    </a:lnTo>
                    <a:cubicBezTo>
                      <a:pt x="11883" y="953"/>
                      <a:pt x="12121" y="727"/>
                      <a:pt x="12121" y="429"/>
                    </a:cubicBezTo>
                    <a:lnTo>
                      <a:pt x="1212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2"/>
              <p:cNvSpPr/>
              <p:nvPr/>
            </p:nvSpPr>
            <p:spPr>
              <a:xfrm>
                <a:off x="2240322" y="1810121"/>
                <a:ext cx="11816" cy="4979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513" extrusionOk="0">
                    <a:moveTo>
                      <a:pt x="180" y="1"/>
                    </a:moveTo>
                    <a:cubicBezTo>
                      <a:pt x="84" y="1"/>
                      <a:pt x="1" y="84"/>
                      <a:pt x="1" y="179"/>
                    </a:cubicBezTo>
                    <a:lnTo>
                      <a:pt x="1" y="1334"/>
                    </a:lnTo>
                    <a:cubicBezTo>
                      <a:pt x="1" y="1430"/>
                      <a:pt x="84" y="1513"/>
                      <a:pt x="180" y="1513"/>
                    </a:cubicBezTo>
                    <a:cubicBezTo>
                      <a:pt x="287" y="1513"/>
                      <a:pt x="358" y="1430"/>
                      <a:pt x="358" y="1334"/>
                    </a:cubicBezTo>
                    <a:lnTo>
                      <a:pt x="358" y="179"/>
                    </a:lnTo>
                    <a:cubicBezTo>
                      <a:pt x="358" y="84"/>
                      <a:pt x="287" y="1"/>
                      <a:pt x="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2"/>
              <p:cNvSpPr/>
              <p:nvPr/>
            </p:nvSpPr>
            <p:spPr>
              <a:xfrm>
                <a:off x="2295187" y="1810121"/>
                <a:ext cx="12178" cy="49797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513" extrusionOk="0">
                    <a:moveTo>
                      <a:pt x="179" y="1"/>
                    </a:moveTo>
                    <a:cubicBezTo>
                      <a:pt x="84" y="1"/>
                      <a:pt x="1" y="84"/>
                      <a:pt x="1" y="179"/>
                    </a:cubicBezTo>
                    <a:lnTo>
                      <a:pt x="1" y="1334"/>
                    </a:lnTo>
                    <a:cubicBezTo>
                      <a:pt x="1" y="1430"/>
                      <a:pt x="84" y="1513"/>
                      <a:pt x="179" y="1513"/>
                    </a:cubicBezTo>
                    <a:cubicBezTo>
                      <a:pt x="287" y="1513"/>
                      <a:pt x="370" y="1430"/>
                      <a:pt x="370" y="1334"/>
                    </a:cubicBezTo>
                    <a:lnTo>
                      <a:pt x="370" y="179"/>
                    </a:lnTo>
                    <a:cubicBezTo>
                      <a:pt x="370" y="84"/>
                      <a:pt x="287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2"/>
              <p:cNvSpPr/>
              <p:nvPr/>
            </p:nvSpPr>
            <p:spPr>
              <a:xfrm>
                <a:off x="2210569" y="1655926"/>
                <a:ext cx="23072" cy="53121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614" extrusionOk="0">
                    <a:moveTo>
                      <a:pt x="441" y="1"/>
                    </a:moveTo>
                    <a:cubicBezTo>
                      <a:pt x="401" y="1"/>
                      <a:pt x="359" y="17"/>
                      <a:pt x="322" y="54"/>
                    </a:cubicBezTo>
                    <a:cubicBezTo>
                      <a:pt x="119" y="257"/>
                      <a:pt x="0" y="519"/>
                      <a:pt x="0" y="804"/>
                    </a:cubicBezTo>
                    <a:cubicBezTo>
                      <a:pt x="0" y="1090"/>
                      <a:pt x="119" y="1364"/>
                      <a:pt x="322" y="1566"/>
                    </a:cubicBezTo>
                    <a:cubicBezTo>
                      <a:pt x="357" y="1602"/>
                      <a:pt x="405" y="1614"/>
                      <a:pt x="453" y="1614"/>
                    </a:cubicBezTo>
                    <a:cubicBezTo>
                      <a:pt x="595" y="1614"/>
                      <a:pt x="691" y="1412"/>
                      <a:pt x="572" y="1304"/>
                    </a:cubicBezTo>
                    <a:cubicBezTo>
                      <a:pt x="441" y="1173"/>
                      <a:pt x="369" y="995"/>
                      <a:pt x="369" y="804"/>
                    </a:cubicBezTo>
                    <a:cubicBezTo>
                      <a:pt x="369" y="614"/>
                      <a:pt x="441" y="447"/>
                      <a:pt x="572" y="316"/>
                    </a:cubicBezTo>
                    <a:cubicBezTo>
                      <a:pt x="701" y="187"/>
                      <a:pt x="580" y="1"/>
                      <a:pt x="4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2"/>
              <p:cNvSpPr/>
              <p:nvPr/>
            </p:nvSpPr>
            <p:spPr>
              <a:xfrm>
                <a:off x="2171370" y="1646941"/>
                <a:ext cx="31333" cy="71124"/>
              </a:xfrm>
              <a:custGeom>
                <a:avLst/>
                <a:gdLst/>
                <a:ahLst/>
                <a:cxnLst/>
                <a:rect l="l" t="t" r="r" b="b"/>
                <a:pathLst>
                  <a:path w="952" h="2161" extrusionOk="0">
                    <a:moveTo>
                      <a:pt x="692" y="0"/>
                    </a:moveTo>
                    <a:cubicBezTo>
                      <a:pt x="651" y="0"/>
                      <a:pt x="610" y="16"/>
                      <a:pt x="572" y="53"/>
                    </a:cubicBezTo>
                    <a:cubicBezTo>
                      <a:pt x="0" y="613"/>
                      <a:pt x="0" y="1542"/>
                      <a:pt x="572" y="2101"/>
                    </a:cubicBezTo>
                    <a:cubicBezTo>
                      <a:pt x="608" y="2137"/>
                      <a:pt x="655" y="2161"/>
                      <a:pt x="703" y="2161"/>
                    </a:cubicBezTo>
                    <a:cubicBezTo>
                      <a:pt x="846" y="2161"/>
                      <a:pt x="941" y="1958"/>
                      <a:pt x="822" y="1851"/>
                    </a:cubicBezTo>
                    <a:cubicBezTo>
                      <a:pt x="405" y="1423"/>
                      <a:pt x="405" y="732"/>
                      <a:pt x="822" y="315"/>
                    </a:cubicBezTo>
                    <a:cubicBezTo>
                      <a:pt x="951" y="186"/>
                      <a:pt x="830" y="0"/>
                      <a:pt x="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2"/>
              <p:cNvSpPr/>
              <p:nvPr/>
            </p:nvSpPr>
            <p:spPr>
              <a:xfrm>
                <a:off x="2313289" y="1655926"/>
                <a:ext cx="26626" cy="53318"/>
              </a:xfrm>
              <a:custGeom>
                <a:avLst/>
                <a:gdLst/>
                <a:ahLst/>
                <a:cxnLst/>
                <a:rect l="l" t="t" r="r" b="b"/>
                <a:pathLst>
                  <a:path w="809" h="1620" extrusionOk="0">
                    <a:moveTo>
                      <a:pt x="270" y="1"/>
                    </a:moveTo>
                    <a:cubicBezTo>
                      <a:pt x="128" y="1"/>
                      <a:pt x="0" y="187"/>
                      <a:pt x="129" y="316"/>
                    </a:cubicBezTo>
                    <a:cubicBezTo>
                      <a:pt x="403" y="590"/>
                      <a:pt x="403" y="1031"/>
                      <a:pt x="129" y="1304"/>
                    </a:cubicBezTo>
                    <a:cubicBezTo>
                      <a:pt x="58" y="1376"/>
                      <a:pt x="58" y="1483"/>
                      <a:pt x="129" y="1566"/>
                    </a:cubicBezTo>
                    <a:cubicBezTo>
                      <a:pt x="177" y="1602"/>
                      <a:pt x="222" y="1620"/>
                      <a:pt x="265" y="1620"/>
                    </a:cubicBezTo>
                    <a:cubicBezTo>
                      <a:pt x="308" y="1620"/>
                      <a:pt x="350" y="1602"/>
                      <a:pt x="391" y="1566"/>
                    </a:cubicBezTo>
                    <a:cubicBezTo>
                      <a:pt x="808" y="1150"/>
                      <a:pt x="808" y="471"/>
                      <a:pt x="391" y="54"/>
                    </a:cubicBezTo>
                    <a:cubicBezTo>
                      <a:pt x="354" y="17"/>
                      <a:pt x="311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2344227" y="1646941"/>
                <a:ext cx="31728" cy="70926"/>
              </a:xfrm>
              <a:custGeom>
                <a:avLst/>
                <a:gdLst/>
                <a:ahLst/>
                <a:cxnLst/>
                <a:rect l="l" t="t" r="r" b="b"/>
                <a:pathLst>
                  <a:path w="964" h="2155" extrusionOk="0">
                    <a:moveTo>
                      <a:pt x="271" y="0"/>
                    </a:moveTo>
                    <a:cubicBezTo>
                      <a:pt x="129" y="0"/>
                      <a:pt x="1" y="186"/>
                      <a:pt x="130" y="315"/>
                    </a:cubicBezTo>
                    <a:cubicBezTo>
                      <a:pt x="559" y="732"/>
                      <a:pt x="559" y="1423"/>
                      <a:pt x="130" y="1851"/>
                    </a:cubicBezTo>
                    <a:cubicBezTo>
                      <a:pt x="59" y="1923"/>
                      <a:pt x="59" y="2030"/>
                      <a:pt x="130" y="2101"/>
                    </a:cubicBezTo>
                    <a:cubicBezTo>
                      <a:pt x="178" y="2137"/>
                      <a:pt x="222" y="2155"/>
                      <a:pt x="266" y="2155"/>
                    </a:cubicBezTo>
                    <a:cubicBezTo>
                      <a:pt x="309" y="2155"/>
                      <a:pt x="350" y="2137"/>
                      <a:pt x="392" y="2101"/>
                    </a:cubicBezTo>
                    <a:cubicBezTo>
                      <a:pt x="964" y="1542"/>
                      <a:pt x="964" y="613"/>
                      <a:pt x="392" y="53"/>
                    </a:cubicBezTo>
                    <a:cubicBezTo>
                      <a:pt x="354" y="16"/>
                      <a:pt x="312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2068321" y="1660040"/>
                <a:ext cx="410682" cy="398175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12098" extrusionOk="0">
                    <a:moveTo>
                      <a:pt x="6239" y="370"/>
                    </a:moveTo>
                    <a:cubicBezTo>
                      <a:pt x="6418" y="370"/>
                      <a:pt x="6549" y="513"/>
                      <a:pt x="6549" y="679"/>
                    </a:cubicBezTo>
                    <a:cubicBezTo>
                      <a:pt x="6549" y="786"/>
                      <a:pt x="6501" y="882"/>
                      <a:pt x="6418" y="929"/>
                    </a:cubicBezTo>
                    <a:cubicBezTo>
                      <a:pt x="6376" y="965"/>
                      <a:pt x="6307" y="983"/>
                      <a:pt x="6239" y="983"/>
                    </a:cubicBezTo>
                    <a:cubicBezTo>
                      <a:pt x="6171" y="983"/>
                      <a:pt x="6102" y="965"/>
                      <a:pt x="6060" y="929"/>
                    </a:cubicBezTo>
                    <a:cubicBezTo>
                      <a:pt x="5989" y="882"/>
                      <a:pt x="5929" y="786"/>
                      <a:pt x="5929" y="679"/>
                    </a:cubicBezTo>
                    <a:cubicBezTo>
                      <a:pt x="5929" y="513"/>
                      <a:pt x="6072" y="370"/>
                      <a:pt x="6239" y="370"/>
                    </a:cubicBezTo>
                    <a:close/>
                    <a:moveTo>
                      <a:pt x="6243" y="2433"/>
                    </a:moveTo>
                    <a:cubicBezTo>
                      <a:pt x="6400" y="2433"/>
                      <a:pt x="6554" y="2447"/>
                      <a:pt x="6703" y="2477"/>
                    </a:cubicBezTo>
                    <a:lnTo>
                      <a:pt x="6703" y="3144"/>
                    </a:lnTo>
                    <a:cubicBezTo>
                      <a:pt x="6703" y="3394"/>
                      <a:pt x="6501" y="3608"/>
                      <a:pt x="6239" y="3608"/>
                    </a:cubicBezTo>
                    <a:cubicBezTo>
                      <a:pt x="5989" y="3608"/>
                      <a:pt x="5775" y="3394"/>
                      <a:pt x="5775" y="3144"/>
                    </a:cubicBezTo>
                    <a:lnTo>
                      <a:pt x="5775" y="2477"/>
                    </a:lnTo>
                    <a:cubicBezTo>
                      <a:pt x="5929" y="2447"/>
                      <a:pt x="6087" y="2433"/>
                      <a:pt x="6243" y="2433"/>
                    </a:cubicBezTo>
                    <a:close/>
                    <a:moveTo>
                      <a:pt x="3433" y="4282"/>
                    </a:moveTo>
                    <a:cubicBezTo>
                      <a:pt x="3562" y="4282"/>
                      <a:pt x="3691" y="4366"/>
                      <a:pt x="3691" y="4537"/>
                    </a:cubicBezTo>
                    <a:lnTo>
                      <a:pt x="3691" y="5585"/>
                    </a:lnTo>
                    <a:cubicBezTo>
                      <a:pt x="3691" y="5757"/>
                      <a:pt x="3560" y="5844"/>
                      <a:pt x="3429" y="5844"/>
                    </a:cubicBezTo>
                    <a:cubicBezTo>
                      <a:pt x="3298" y="5844"/>
                      <a:pt x="3167" y="5757"/>
                      <a:pt x="3167" y="5585"/>
                    </a:cubicBezTo>
                    <a:lnTo>
                      <a:pt x="3167" y="4537"/>
                    </a:lnTo>
                    <a:cubicBezTo>
                      <a:pt x="3167" y="4369"/>
                      <a:pt x="3300" y="4282"/>
                      <a:pt x="3433" y="4282"/>
                    </a:cubicBezTo>
                    <a:close/>
                    <a:moveTo>
                      <a:pt x="9052" y="4282"/>
                    </a:moveTo>
                    <a:cubicBezTo>
                      <a:pt x="9182" y="4282"/>
                      <a:pt x="9311" y="4366"/>
                      <a:pt x="9311" y="4537"/>
                    </a:cubicBezTo>
                    <a:lnTo>
                      <a:pt x="9311" y="5585"/>
                    </a:lnTo>
                    <a:cubicBezTo>
                      <a:pt x="9311" y="5757"/>
                      <a:pt x="9180" y="5844"/>
                      <a:pt x="9049" y="5844"/>
                    </a:cubicBezTo>
                    <a:cubicBezTo>
                      <a:pt x="8918" y="5844"/>
                      <a:pt x="8787" y="5757"/>
                      <a:pt x="8787" y="5585"/>
                    </a:cubicBezTo>
                    <a:lnTo>
                      <a:pt x="8787" y="4537"/>
                    </a:lnTo>
                    <a:cubicBezTo>
                      <a:pt x="8787" y="4369"/>
                      <a:pt x="8920" y="4282"/>
                      <a:pt x="9052" y="4282"/>
                    </a:cubicBezTo>
                    <a:close/>
                    <a:moveTo>
                      <a:pt x="6703" y="8014"/>
                    </a:moveTo>
                    <a:lnTo>
                      <a:pt x="6703" y="8323"/>
                    </a:lnTo>
                    <a:cubicBezTo>
                      <a:pt x="6703" y="8585"/>
                      <a:pt x="6501" y="8787"/>
                      <a:pt x="6239" y="8787"/>
                    </a:cubicBezTo>
                    <a:cubicBezTo>
                      <a:pt x="5989" y="8787"/>
                      <a:pt x="5775" y="8585"/>
                      <a:pt x="5775" y="8323"/>
                    </a:cubicBezTo>
                    <a:lnTo>
                      <a:pt x="5775" y="8014"/>
                    </a:lnTo>
                    <a:cubicBezTo>
                      <a:pt x="5929" y="8037"/>
                      <a:pt x="6084" y="8049"/>
                      <a:pt x="6239" y="8049"/>
                    </a:cubicBezTo>
                    <a:cubicBezTo>
                      <a:pt x="6394" y="8049"/>
                      <a:pt x="6549" y="8037"/>
                      <a:pt x="6703" y="8014"/>
                    </a:cubicBezTo>
                    <a:close/>
                    <a:moveTo>
                      <a:pt x="4013" y="8121"/>
                    </a:moveTo>
                    <a:cubicBezTo>
                      <a:pt x="4417" y="8121"/>
                      <a:pt x="4751" y="8454"/>
                      <a:pt x="4751" y="8859"/>
                    </a:cubicBezTo>
                    <a:cubicBezTo>
                      <a:pt x="4751" y="9264"/>
                      <a:pt x="4417" y="9585"/>
                      <a:pt x="4013" y="9585"/>
                    </a:cubicBezTo>
                    <a:cubicBezTo>
                      <a:pt x="3608" y="9585"/>
                      <a:pt x="3286" y="9264"/>
                      <a:pt x="3286" y="8859"/>
                    </a:cubicBezTo>
                    <a:cubicBezTo>
                      <a:pt x="3286" y="8454"/>
                      <a:pt x="3608" y="8121"/>
                      <a:pt x="4013" y="8121"/>
                    </a:cubicBezTo>
                    <a:close/>
                    <a:moveTo>
                      <a:pt x="8501" y="8121"/>
                    </a:moveTo>
                    <a:cubicBezTo>
                      <a:pt x="8906" y="8121"/>
                      <a:pt x="9239" y="8454"/>
                      <a:pt x="9239" y="8859"/>
                    </a:cubicBezTo>
                    <a:cubicBezTo>
                      <a:pt x="9239" y="9264"/>
                      <a:pt x="8906" y="9585"/>
                      <a:pt x="8501" y="9585"/>
                    </a:cubicBezTo>
                    <a:cubicBezTo>
                      <a:pt x="8108" y="9585"/>
                      <a:pt x="7775" y="9252"/>
                      <a:pt x="7775" y="8859"/>
                    </a:cubicBezTo>
                    <a:cubicBezTo>
                      <a:pt x="7775" y="8454"/>
                      <a:pt x="8108" y="8121"/>
                      <a:pt x="8501" y="8121"/>
                    </a:cubicBezTo>
                    <a:close/>
                    <a:moveTo>
                      <a:pt x="2798" y="5347"/>
                    </a:moveTo>
                    <a:lnTo>
                      <a:pt x="2798" y="5585"/>
                    </a:lnTo>
                    <a:cubicBezTo>
                      <a:pt x="2798" y="5680"/>
                      <a:pt x="2822" y="5763"/>
                      <a:pt x="2858" y="5847"/>
                    </a:cubicBezTo>
                    <a:lnTo>
                      <a:pt x="2250" y="5847"/>
                    </a:lnTo>
                    <a:cubicBezTo>
                      <a:pt x="2155" y="5847"/>
                      <a:pt x="2072" y="5930"/>
                      <a:pt x="2072" y="6025"/>
                    </a:cubicBezTo>
                    <a:lnTo>
                      <a:pt x="2072" y="10776"/>
                    </a:lnTo>
                    <a:lnTo>
                      <a:pt x="1572" y="10776"/>
                    </a:lnTo>
                    <a:lnTo>
                      <a:pt x="1572" y="5680"/>
                    </a:lnTo>
                    <a:cubicBezTo>
                      <a:pt x="1572" y="5489"/>
                      <a:pt x="1727" y="5347"/>
                      <a:pt x="1917" y="5347"/>
                    </a:cubicBezTo>
                    <a:close/>
                    <a:moveTo>
                      <a:pt x="3477" y="6216"/>
                    </a:moveTo>
                    <a:cubicBezTo>
                      <a:pt x="3834" y="7061"/>
                      <a:pt x="4548" y="7680"/>
                      <a:pt x="5406" y="7930"/>
                    </a:cubicBezTo>
                    <a:lnTo>
                      <a:pt x="5406" y="8145"/>
                    </a:lnTo>
                    <a:lnTo>
                      <a:pt x="4846" y="8145"/>
                    </a:lnTo>
                    <a:cubicBezTo>
                      <a:pt x="4644" y="7906"/>
                      <a:pt x="4346" y="7764"/>
                      <a:pt x="4013" y="7764"/>
                    </a:cubicBezTo>
                    <a:cubicBezTo>
                      <a:pt x="3405" y="7764"/>
                      <a:pt x="2917" y="8252"/>
                      <a:pt x="2917" y="8859"/>
                    </a:cubicBezTo>
                    <a:cubicBezTo>
                      <a:pt x="2917" y="9252"/>
                      <a:pt x="3120" y="9597"/>
                      <a:pt x="3441" y="9800"/>
                    </a:cubicBezTo>
                    <a:lnTo>
                      <a:pt x="3441" y="10776"/>
                    </a:lnTo>
                    <a:lnTo>
                      <a:pt x="2441" y="10776"/>
                    </a:lnTo>
                    <a:lnTo>
                      <a:pt x="2441" y="6216"/>
                    </a:lnTo>
                    <a:cubicBezTo>
                      <a:pt x="2671" y="6216"/>
                      <a:pt x="2901" y="6221"/>
                      <a:pt x="3131" y="6221"/>
                    </a:cubicBezTo>
                    <a:cubicBezTo>
                      <a:pt x="3247" y="6221"/>
                      <a:pt x="3362" y="6220"/>
                      <a:pt x="3477" y="6216"/>
                    </a:cubicBezTo>
                    <a:close/>
                    <a:moveTo>
                      <a:pt x="4251" y="9930"/>
                    </a:moveTo>
                    <a:lnTo>
                      <a:pt x="4251" y="10776"/>
                    </a:lnTo>
                    <a:lnTo>
                      <a:pt x="3810" y="10776"/>
                    </a:lnTo>
                    <a:lnTo>
                      <a:pt x="3810" y="9930"/>
                    </a:lnTo>
                    <a:cubicBezTo>
                      <a:pt x="3870" y="9942"/>
                      <a:pt x="3941" y="9954"/>
                      <a:pt x="4013" y="9954"/>
                    </a:cubicBezTo>
                    <a:cubicBezTo>
                      <a:pt x="4096" y="9954"/>
                      <a:pt x="4179" y="9942"/>
                      <a:pt x="4251" y="9930"/>
                    </a:cubicBezTo>
                    <a:close/>
                    <a:moveTo>
                      <a:pt x="7465" y="8514"/>
                    </a:moveTo>
                    <a:cubicBezTo>
                      <a:pt x="7430" y="8621"/>
                      <a:pt x="7406" y="8740"/>
                      <a:pt x="7406" y="8859"/>
                    </a:cubicBezTo>
                    <a:cubicBezTo>
                      <a:pt x="7406" y="9240"/>
                      <a:pt x="7608" y="9573"/>
                      <a:pt x="7906" y="9776"/>
                    </a:cubicBezTo>
                    <a:lnTo>
                      <a:pt x="7906" y="10776"/>
                    </a:lnTo>
                    <a:lnTo>
                      <a:pt x="4620" y="10776"/>
                    </a:lnTo>
                    <a:lnTo>
                      <a:pt x="4620" y="9776"/>
                    </a:lnTo>
                    <a:cubicBezTo>
                      <a:pt x="4917" y="9573"/>
                      <a:pt x="5108" y="9240"/>
                      <a:pt x="5108" y="8859"/>
                    </a:cubicBezTo>
                    <a:cubicBezTo>
                      <a:pt x="5108" y="8740"/>
                      <a:pt x="5096" y="8621"/>
                      <a:pt x="5060" y="8514"/>
                    </a:cubicBezTo>
                    <a:lnTo>
                      <a:pt x="5429" y="8514"/>
                    </a:lnTo>
                    <a:cubicBezTo>
                      <a:pt x="5513" y="8883"/>
                      <a:pt x="5846" y="9157"/>
                      <a:pt x="6239" y="9157"/>
                    </a:cubicBezTo>
                    <a:cubicBezTo>
                      <a:pt x="6632" y="9157"/>
                      <a:pt x="6965" y="8883"/>
                      <a:pt x="7049" y="8514"/>
                    </a:cubicBezTo>
                    <a:close/>
                    <a:moveTo>
                      <a:pt x="8715" y="9930"/>
                    </a:moveTo>
                    <a:lnTo>
                      <a:pt x="8715" y="10776"/>
                    </a:lnTo>
                    <a:lnTo>
                      <a:pt x="8263" y="10776"/>
                    </a:lnTo>
                    <a:lnTo>
                      <a:pt x="8263" y="9930"/>
                    </a:lnTo>
                    <a:cubicBezTo>
                      <a:pt x="8346" y="9942"/>
                      <a:pt x="8430" y="9954"/>
                      <a:pt x="8501" y="9954"/>
                    </a:cubicBezTo>
                    <a:cubicBezTo>
                      <a:pt x="8573" y="9954"/>
                      <a:pt x="8644" y="9942"/>
                      <a:pt x="8715" y="9930"/>
                    </a:cubicBezTo>
                    <a:close/>
                    <a:moveTo>
                      <a:pt x="10037" y="6204"/>
                    </a:moveTo>
                    <a:lnTo>
                      <a:pt x="10037" y="10776"/>
                    </a:lnTo>
                    <a:lnTo>
                      <a:pt x="9085" y="10776"/>
                    </a:lnTo>
                    <a:lnTo>
                      <a:pt x="9085" y="9788"/>
                    </a:lnTo>
                    <a:cubicBezTo>
                      <a:pt x="9394" y="9597"/>
                      <a:pt x="9608" y="9252"/>
                      <a:pt x="9608" y="8859"/>
                    </a:cubicBezTo>
                    <a:cubicBezTo>
                      <a:pt x="9608" y="8252"/>
                      <a:pt x="9108" y="7764"/>
                      <a:pt x="8501" y="7764"/>
                    </a:cubicBezTo>
                    <a:cubicBezTo>
                      <a:pt x="8168" y="7764"/>
                      <a:pt x="7870" y="7906"/>
                      <a:pt x="7668" y="8145"/>
                    </a:cubicBezTo>
                    <a:lnTo>
                      <a:pt x="7072" y="8145"/>
                    </a:lnTo>
                    <a:lnTo>
                      <a:pt x="7072" y="7930"/>
                    </a:lnTo>
                    <a:cubicBezTo>
                      <a:pt x="7930" y="7680"/>
                      <a:pt x="8656" y="7061"/>
                      <a:pt x="9001" y="6204"/>
                    </a:cubicBezTo>
                    <a:cubicBezTo>
                      <a:pt x="9116" y="6212"/>
                      <a:pt x="9231" y="6214"/>
                      <a:pt x="9347" y="6214"/>
                    </a:cubicBezTo>
                    <a:cubicBezTo>
                      <a:pt x="9577" y="6214"/>
                      <a:pt x="9807" y="6204"/>
                      <a:pt x="10037" y="6204"/>
                    </a:cubicBezTo>
                    <a:close/>
                    <a:moveTo>
                      <a:pt x="10561" y="5347"/>
                    </a:moveTo>
                    <a:cubicBezTo>
                      <a:pt x="10751" y="5347"/>
                      <a:pt x="10906" y="5489"/>
                      <a:pt x="10906" y="5680"/>
                    </a:cubicBezTo>
                    <a:lnTo>
                      <a:pt x="10906" y="10776"/>
                    </a:lnTo>
                    <a:lnTo>
                      <a:pt x="10406" y="10776"/>
                    </a:lnTo>
                    <a:lnTo>
                      <a:pt x="10406" y="6025"/>
                    </a:lnTo>
                    <a:cubicBezTo>
                      <a:pt x="10406" y="5930"/>
                      <a:pt x="10323" y="5847"/>
                      <a:pt x="10216" y="5847"/>
                    </a:cubicBezTo>
                    <a:lnTo>
                      <a:pt x="9620" y="5847"/>
                    </a:lnTo>
                    <a:cubicBezTo>
                      <a:pt x="9656" y="5763"/>
                      <a:pt x="9680" y="5680"/>
                      <a:pt x="9680" y="5585"/>
                    </a:cubicBezTo>
                    <a:lnTo>
                      <a:pt x="9680" y="5347"/>
                    </a:lnTo>
                    <a:close/>
                    <a:moveTo>
                      <a:pt x="6239" y="1"/>
                    </a:moveTo>
                    <a:cubicBezTo>
                      <a:pt x="5870" y="1"/>
                      <a:pt x="5572" y="310"/>
                      <a:pt x="5572" y="679"/>
                    </a:cubicBezTo>
                    <a:cubicBezTo>
                      <a:pt x="5572" y="989"/>
                      <a:pt x="5775" y="1251"/>
                      <a:pt x="6060" y="1334"/>
                    </a:cubicBezTo>
                    <a:lnTo>
                      <a:pt x="6060" y="2072"/>
                    </a:lnTo>
                    <a:cubicBezTo>
                      <a:pt x="4929" y="2144"/>
                      <a:pt x="3917" y="2870"/>
                      <a:pt x="3477" y="3906"/>
                    </a:cubicBezTo>
                    <a:cubicBezTo>
                      <a:pt x="3463" y="3905"/>
                      <a:pt x="3450" y="3905"/>
                      <a:pt x="3437" y="3905"/>
                    </a:cubicBezTo>
                    <a:cubicBezTo>
                      <a:pt x="3096" y="3905"/>
                      <a:pt x="2798" y="4193"/>
                      <a:pt x="2798" y="4537"/>
                    </a:cubicBezTo>
                    <a:lnTo>
                      <a:pt x="2798" y="4977"/>
                    </a:lnTo>
                    <a:lnTo>
                      <a:pt x="1917" y="4977"/>
                    </a:lnTo>
                    <a:cubicBezTo>
                      <a:pt x="1524" y="4977"/>
                      <a:pt x="1215" y="5287"/>
                      <a:pt x="1215" y="5680"/>
                    </a:cubicBezTo>
                    <a:lnTo>
                      <a:pt x="1215" y="10776"/>
                    </a:lnTo>
                    <a:lnTo>
                      <a:pt x="179" y="10776"/>
                    </a:lnTo>
                    <a:cubicBezTo>
                      <a:pt x="72" y="10776"/>
                      <a:pt x="0" y="10859"/>
                      <a:pt x="0" y="10954"/>
                    </a:cubicBezTo>
                    <a:lnTo>
                      <a:pt x="0" y="11395"/>
                    </a:lnTo>
                    <a:cubicBezTo>
                      <a:pt x="0" y="11776"/>
                      <a:pt x="310" y="12097"/>
                      <a:pt x="703" y="12097"/>
                    </a:cubicBezTo>
                    <a:lnTo>
                      <a:pt x="3143" y="12097"/>
                    </a:lnTo>
                    <a:cubicBezTo>
                      <a:pt x="3381" y="12097"/>
                      <a:pt x="3381" y="11728"/>
                      <a:pt x="3143" y="11728"/>
                    </a:cubicBezTo>
                    <a:lnTo>
                      <a:pt x="703" y="11728"/>
                    </a:lnTo>
                    <a:cubicBezTo>
                      <a:pt x="512" y="11728"/>
                      <a:pt x="357" y="11574"/>
                      <a:pt x="357" y="11395"/>
                    </a:cubicBezTo>
                    <a:lnTo>
                      <a:pt x="357" y="11145"/>
                    </a:lnTo>
                    <a:lnTo>
                      <a:pt x="12121" y="11145"/>
                    </a:lnTo>
                    <a:lnTo>
                      <a:pt x="12121" y="11395"/>
                    </a:lnTo>
                    <a:cubicBezTo>
                      <a:pt x="12121" y="11574"/>
                      <a:pt x="11966" y="11728"/>
                      <a:pt x="11775" y="11728"/>
                    </a:cubicBezTo>
                    <a:lnTo>
                      <a:pt x="4120" y="11728"/>
                    </a:lnTo>
                    <a:cubicBezTo>
                      <a:pt x="3882" y="11728"/>
                      <a:pt x="3882" y="12097"/>
                      <a:pt x="4120" y="12097"/>
                    </a:cubicBezTo>
                    <a:lnTo>
                      <a:pt x="11775" y="12097"/>
                    </a:lnTo>
                    <a:cubicBezTo>
                      <a:pt x="12168" y="12097"/>
                      <a:pt x="12478" y="11776"/>
                      <a:pt x="12478" y="11395"/>
                    </a:cubicBezTo>
                    <a:lnTo>
                      <a:pt x="12478" y="10954"/>
                    </a:lnTo>
                    <a:cubicBezTo>
                      <a:pt x="12478" y="10859"/>
                      <a:pt x="12395" y="10776"/>
                      <a:pt x="12299" y="10776"/>
                    </a:cubicBezTo>
                    <a:lnTo>
                      <a:pt x="11263" y="10776"/>
                    </a:lnTo>
                    <a:lnTo>
                      <a:pt x="11263" y="5680"/>
                    </a:lnTo>
                    <a:cubicBezTo>
                      <a:pt x="11263" y="5287"/>
                      <a:pt x="10954" y="4977"/>
                      <a:pt x="10561" y="4977"/>
                    </a:cubicBezTo>
                    <a:lnTo>
                      <a:pt x="9680" y="4977"/>
                    </a:lnTo>
                    <a:lnTo>
                      <a:pt x="9680" y="4537"/>
                    </a:lnTo>
                    <a:cubicBezTo>
                      <a:pt x="9680" y="4193"/>
                      <a:pt x="9382" y="3905"/>
                      <a:pt x="9041" y="3905"/>
                    </a:cubicBezTo>
                    <a:cubicBezTo>
                      <a:pt x="9028" y="3905"/>
                      <a:pt x="9015" y="3905"/>
                      <a:pt x="9001" y="3906"/>
                    </a:cubicBezTo>
                    <a:cubicBezTo>
                      <a:pt x="8906" y="3668"/>
                      <a:pt x="8775" y="3442"/>
                      <a:pt x="8620" y="3239"/>
                    </a:cubicBezTo>
                    <a:cubicBezTo>
                      <a:pt x="8582" y="3188"/>
                      <a:pt x="8533" y="3167"/>
                      <a:pt x="8484" y="3167"/>
                    </a:cubicBezTo>
                    <a:cubicBezTo>
                      <a:pt x="8350" y="3167"/>
                      <a:pt x="8218" y="3326"/>
                      <a:pt x="8323" y="3465"/>
                    </a:cubicBezTo>
                    <a:cubicBezTo>
                      <a:pt x="8465" y="3644"/>
                      <a:pt x="8573" y="3834"/>
                      <a:pt x="8668" y="4037"/>
                    </a:cubicBezTo>
                    <a:cubicBezTo>
                      <a:pt x="8513" y="4156"/>
                      <a:pt x="8418" y="4335"/>
                      <a:pt x="8418" y="4537"/>
                    </a:cubicBezTo>
                    <a:lnTo>
                      <a:pt x="8418" y="5585"/>
                    </a:lnTo>
                    <a:cubicBezTo>
                      <a:pt x="8418" y="5787"/>
                      <a:pt x="8513" y="5966"/>
                      <a:pt x="8668" y="6073"/>
                    </a:cubicBezTo>
                    <a:cubicBezTo>
                      <a:pt x="8251" y="7049"/>
                      <a:pt x="7299" y="7680"/>
                      <a:pt x="6239" y="7680"/>
                    </a:cubicBezTo>
                    <a:cubicBezTo>
                      <a:pt x="5179" y="7680"/>
                      <a:pt x="4227" y="7037"/>
                      <a:pt x="3822" y="6073"/>
                    </a:cubicBezTo>
                    <a:cubicBezTo>
                      <a:pt x="3965" y="5966"/>
                      <a:pt x="4060" y="5775"/>
                      <a:pt x="4060" y="5585"/>
                    </a:cubicBezTo>
                    <a:lnTo>
                      <a:pt x="4060" y="4537"/>
                    </a:lnTo>
                    <a:cubicBezTo>
                      <a:pt x="4060" y="4335"/>
                      <a:pt x="3965" y="4156"/>
                      <a:pt x="3822" y="4049"/>
                    </a:cubicBezTo>
                    <a:cubicBezTo>
                      <a:pt x="4024" y="3549"/>
                      <a:pt x="4394" y="3120"/>
                      <a:pt x="4858" y="2822"/>
                    </a:cubicBezTo>
                    <a:cubicBezTo>
                      <a:pt x="5036" y="2715"/>
                      <a:pt x="5215" y="2632"/>
                      <a:pt x="5417" y="2572"/>
                    </a:cubicBezTo>
                    <a:lnTo>
                      <a:pt x="5417" y="3144"/>
                    </a:lnTo>
                    <a:cubicBezTo>
                      <a:pt x="5417" y="3596"/>
                      <a:pt x="5787" y="3965"/>
                      <a:pt x="6239" y="3965"/>
                    </a:cubicBezTo>
                    <a:cubicBezTo>
                      <a:pt x="6703" y="3965"/>
                      <a:pt x="7072" y="3596"/>
                      <a:pt x="7072" y="3144"/>
                    </a:cubicBezTo>
                    <a:lnTo>
                      <a:pt x="7072" y="2572"/>
                    </a:lnTo>
                    <a:cubicBezTo>
                      <a:pt x="7239" y="2620"/>
                      <a:pt x="7406" y="2691"/>
                      <a:pt x="7561" y="2787"/>
                    </a:cubicBezTo>
                    <a:cubicBezTo>
                      <a:pt x="7591" y="2805"/>
                      <a:pt x="7622" y="2813"/>
                      <a:pt x="7651" y="2813"/>
                    </a:cubicBezTo>
                    <a:cubicBezTo>
                      <a:pt x="7812" y="2813"/>
                      <a:pt x="7921" y="2566"/>
                      <a:pt x="7739" y="2465"/>
                    </a:cubicBezTo>
                    <a:cubicBezTo>
                      <a:pt x="7346" y="2239"/>
                      <a:pt x="6894" y="2096"/>
                      <a:pt x="6429" y="2072"/>
                    </a:cubicBezTo>
                    <a:lnTo>
                      <a:pt x="6429" y="1334"/>
                    </a:lnTo>
                    <a:cubicBezTo>
                      <a:pt x="6715" y="1251"/>
                      <a:pt x="6918" y="989"/>
                      <a:pt x="6918" y="679"/>
                    </a:cubicBezTo>
                    <a:cubicBezTo>
                      <a:pt x="6918" y="310"/>
                      <a:pt x="6620" y="1"/>
                      <a:pt x="62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3" name="Google Shape;663;p22"/>
            <p:cNvSpPr/>
            <p:nvPr/>
          </p:nvSpPr>
          <p:spPr>
            <a:xfrm rot="603906">
              <a:off x="8042697" y="1301435"/>
              <a:ext cx="70793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 rot="603906">
              <a:off x="7206072" y="1065810"/>
              <a:ext cx="70793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 rot="603906">
              <a:off x="7520247" y="1731435"/>
              <a:ext cx="70793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" name="Google Shape;666;p22"/>
          <p:cNvGrpSpPr/>
          <p:nvPr/>
        </p:nvGrpSpPr>
        <p:grpSpPr>
          <a:xfrm rot="-1131428">
            <a:off x="247957" y="3563512"/>
            <a:ext cx="1257532" cy="1257532"/>
            <a:chOff x="476010" y="3466607"/>
            <a:chExt cx="1257568" cy="1257568"/>
          </a:xfrm>
        </p:grpSpPr>
        <p:grpSp>
          <p:nvGrpSpPr>
            <p:cNvPr id="667" name="Google Shape;667;p22"/>
            <p:cNvGrpSpPr/>
            <p:nvPr/>
          </p:nvGrpSpPr>
          <p:grpSpPr>
            <a:xfrm flipH="1">
              <a:off x="476010" y="3466607"/>
              <a:ext cx="1257568" cy="1257568"/>
              <a:chOff x="6688663" y="3788825"/>
              <a:chExt cx="1050600" cy="1050600"/>
            </a:xfrm>
          </p:grpSpPr>
          <p:sp>
            <p:nvSpPr>
              <p:cNvPr id="668" name="Google Shape;668;p22"/>
              <p:cNvSpPr/>
              <p:nvPr/>
            </p:nvSpPr>
            <p:spPr>
              <a:xfrm>
                <a:off x="6688663" y="3788825"/>
                <a:ext cx="1050600" cy="105060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66675" dir="2760000" algn="bl" rotWithShape="0">
                  <a:srgbClr val="000000">
                    <a:alpha val="15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2"/>
              <p:cNvSpPr/>
              <p:nvPr/>
            </p:nvSpPr>
            <p:spPr>
              <a:xfrm>
                <a:off x="6688663" y="3788825"/>
                <a:ext cx="1050600" cy="1050600"/>
              </a:xfrm>
              <a:prstGeom prst="roundRect">
                <a:avLst>
                  <a:gd name="adj" fmla="val 16667"/>
                </a:avLst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0" name="Google Shape;670;p22"/>
            <p:cNvGrpSpPr/>
            <p:nvPr/>
          </p:nvGrpSpPr>
          <p:grpSpPr>
            <a:xfrm>
              <a:off x="817481" y="3810400"/>
              <a:ext cx="575102" cy="569675"/>
              <a:chOff x="1398618" y="1646710"/>
              <a:chExt cx="415027" cy="411110"/>
            </a:xfrm>
          </p:grpSpPr>
          <p:sp>
            <p:nvSpPr>
              <p:cNvPr id="671" name="Google Shape;671;p22"/>
              <p:cNvSpPr/>
              <p:nvPr/>
            </p:nvSpPr>
            <p:spPr>
              <a:xfrm>
                <a:off x="1503246" y="1712963"/>
                <a:ext cx="310398" cy="297035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9025" extrusionOk="0">
                    <a:moveTo>
                      <a:pt x="4691" y="0"/>
                    </a:moveTo>
                    <a:cubicBezTo>
                      <a:pt x="2548" y="0"/>
                      <a:pt x="810" y="1738"/>
                      <a:pt x="810" y="3881"/>
                    </a:cubicBezTo>
                    <a:cubicBezTo>
                      <a:pt x="810" y="4120"/>
                      <a:pt x="786" y="4358"/>
                      <a:pt x="679" y="4584"/>
                    </a:cubicBezTo>
                    <a:cubicBezTo>
                      <a:pt x="0" y="6001"/>
                      <a:pt x="143" y="7727"/>
                      <a:pt x="1048" y="9025"/>
                    </a:cubicBezTo>
                    <a:lnTo>
                      <a:pt x="8347" y="9025"/>
                    </a:lnTo>
                    <a:cubicBezTo>
                      <a:pt x="9430" y="7465"/>
                      <a:pt x="9204" y="5608"/>
                      <a:pt x="8704" y="4572"/>
                    </a:cubicBezTo>
                    <a:cubicBezTo>
                      <a:pt x="8597" y="4358"/>
                      <a:pt x="8585" y="4120"/>
                      <a:pt x="8585" y="3881"/>
                    </a:cubicBezTo>
                    <a:cubicBezTo>
                      <a:pt x="8585" y="1738"/>
                      <a:pt x="6846" y="0"/>
                      <a:pt x="46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2"/>
              <p:cNvSpPr/>
              <p:nvPr/>
            </p:nvSpPr>
            <p:spPr>
              <a:xfrm>
                <a:off x="1520098" y="1914355"/>
                <a:ext cx="275116" cy="137969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4192" extrusionOk="0">
                    <a:moveTo>
                      <a:pt x="4179" y="1"/>
                    </a:moveTo>
                    <a:cubicBezTo>
                      <a:pt x="1870" y="1"/>
                      <a:pt x="0" y="1882"/>
                      <a:pt x="0" y="4192"/>
                    </a:cubicBezTo>
                    <a:lnTo>
                      <a:pt x="8358" y="4192"/>
                    </a:lnTo>
                    <a:cubicBezTo>
                      <a:pt x="8358" y="1870"/>
                      <a:pt x="6489" y="1"/>
                      <a:pt x="41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2"/>
              <p:cNvSpPr/>
              <p:nvPr/>
            </p:nvSpPr>
            <p:spPr>
              <a:xfrm>
                <a:off x="1569071" y="1796034"/>
                <a:ext cx="177563" cy="149719"/>
              </a:xfrm>
              <a:custGeom>
                <a:avLst/>
                <a:gdLst/>
                <a:ahLst/>
                <a:cxnLst/>
                <a:rect l="l" t="t" r="r" b="b"/>
                <a:pathLst>
                  <a:path w="5395" h="4549" extrusionOk="0">
                    <a:moveTo>
                      <a:pt x="4668" y="0"/>
                    </a:moveTo>
                    <a:cubicBezTo>
                      <a:pt x="3818" y="1823"/>
                      <a:pt x="2227" y="2170"/>
                      <a:pt x="1113" y="2170"/>
                    </a:cubicBezTo>
                    <a:cubicBezTo>
                      <a:pt x="604" y="2170"/>
                      <a:pt x="195" y="2097"/>
                      <a:pt x="1" y="2060"/>
                    </a:cubicBezTo>
                    <a:lnTo>
                      <a:pt x="1" y="2060"/>
                    </a:lnTo>
                    <a:cubicBezTo>
                      <a:pt x="108" y="3453"/>
                      <a:pt x="1275" y="4548"/>
                      <a:pt x="2691" y="4548"/>
                    </a:cubicBezTo>
                    <a:cubicBezTo>
                      <a:pt x="4180" y="4548"/>
                      <a:pt x="5394" y="3334"/>
                      <a:pt x="5394" y="1846"/>
                    </a:cubicBezTo>
                    <a:cubicBezTo>
                      <a:pt x="5394" y="1131"/>
                      <a:pt x="5120" y="488"/>
                      <a:pt x="4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2"/>
              <p:cNvSpPr/>
              <p:nvPr/>
            </p:nvSpPr>
            <p:spPr>
              <a:xfrm>
                <a:off x="1569071" y="1863801"/>
                <a:ext cx="20406" cy="375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" extrusionOk="0">
                    <a:moveTo>
                      <a:pt x="1" y="1"/>
                    </a:moveTo>
                    <a:cubicBezTo>
                      <a:pt x="1" y="37"/>
                      <a:pt x="12" y="72"/>
                      <a:pt x="12" y="108"/>
                    </a:cubicBezTo>
                    <a:cubicBezTo>
                      <a:pt x="68" y="112"/>
                      <a:pt x="125" y="113"/>
                      <a:pt x="183" y="113"/>
                    </a:cubicBezTo>
                    <a:cubicBezTo>
                      <a:pt x="323" y="113"/>
                      <a:pt x="468" y="105"/>
                      <a:pt x="620" y="96"/>
                    </a:cubicBezTo>
                    <a:cubicBezTo>
                      <a:pt x="346" y="60"/>
                      <a:pt x="132" y="25"/>
                      <a:pt x="1" y="1"/>
                    </a:cubicBezTo>
                    <a:close/>
                  </a:path>
                </a:pathLst>
              </a:custGeom>
              <a:solidFill>
                <a:srgbClr val="FFD1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2"/>
              <p:cNvSpPr/>
              <p:nvPr/>
            </p:nvSpPr>
            <p:spPr>
              <a:xfrm>
                <a:off x="1404871" y="1652997"/>
                <a:ext cx="199121" cy="217124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597" extrusionOk="0">
                    <a:moveTo>
                      <a:pt x="1430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4310"/>
                    </a:lnTo>
                    <a:cubicBezTo>
                      <a:pt x="1" y="5096"/>
                      <a:pt x="632" y="5739"/>
                      <a:pt x="1430" y="5739"/>
                    </a:cubicBezTo>
                    <a:lnTo>
                      <a:pt x="3013" y="5739"/>
                    </a:lnTo>
                    <a:lnTo>
                      <a:pt x="4168" y="6596"/>
                    </a:lnTo>
                    <a:lnTo>
                      <a:pt x="4168" y="5739"/>
                    </a:lnTo>
                    <a:lnTo>
                      <a:pt x="4620" y="5739"/>
                    </a:lnTo>
                    <a:cubicBezTo>
                      <a:pt x="5406" y="5739"/>
                      <a:pt x="6049" y="5096"/>
                      <a:pt x="6049" y="4310"/>
                    </a:cubicBezTo>
                    <a:lnTo>
                      <a:pt x="6049" y="1429"/>
                    </a:lnTo>
                    <a:cubicBezTo>
                      <a:pt x="6049" y="643"/>
                      <a:pt x="5418" y="0"/>
                      <a:pt x="46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1451903" y="1727840"/>
                <a:ext cx="31761" cy="6898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2096" extrusionOk="0">
                    <a:moveTo>
                      <a:pt x="477" y="0"/>
                    </a:moveTo>
                    <a:cubicBezTo>
                      <a:pt x="215" y="0"/>
                      <a:pt x="1" y="227"/>
                      <a:pt x="1" y="489"/>
                    </a:cubicBezTo>
                    <a:lnTo>
                      <a:pt x="1" y="1620"/>
                    </a:lnTo>
                    <a:cubicBezTo>
                      <a:pt x="1" y="1882"/>
                      <a:pt x="215" y="2096"/>
                      <a:pt x="477" y="2096"/>
                    </a:cubicBezTo>
                    <a:cubicBezTo>
                      <a:pt x="751" y="2096"/>
                      <a:pt x="965" y="1882"/>
                      <a:pt x="965" y="1620"/>
                    </a:cubicBezTo>
                    <a:lnTo>
                      <a:pt x="965" y="489"/>
                    </a:lnTo>
                    <a:cubicBezTo>
                      <a:pt x="965" y="227"/>
                      <a:pt x="751" y="0"/>
                      <a:pt x="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1483631" y="1699008"/>
                <a:ext cx="74514" cy="94689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2877" extrusionOk="0">
                    <a:moveTo>
                      <a:pt x="778" y="1"/>
                    </a:moveTo>
                    <a:cubicBezTo>
                      <a:pt x="708" y="1"/>
                      <a:pt x="639" y="32"/>
                      <a:pt x="596" y="103"/>
                    </a:cubicBezTo>
                    <a:lnTo>
                      <a:pt x="49" y="1222"/>
                    </a:lnTo>
                    <a:cubicBezTo>
                      <a:pt x="25" y="1293"/>
                      <a:pt x="1" y="1365"/>
                      <a:pt x="1" y="1448"/>
                    </a:cubicBezTo>
                    <a:lnTo>
                      <a:pt x="1" y="2305"/>
                    </a:lnTo>
                    <a:cubicBezTo>
                      <a:pt x="1" y="2448"/>
                      <a:pt x="61" y="2579"/>
                      <a:pt x="168" y="2686"/>
                    </a:cubicBezTo>
                    <a:cubicBezTo>
                      <a:pt x="311" y="2805"/>
                      <a:pt x="489" y="2877"/>
                      <a:pt x="668" y="2877"/>
                    </a:cubicBezTo>
                    <a:lnTo>
                      <a:pt x="1644" y="2877"/>
                    </a:lnTo>
                    <a:cubicBezTo>
                      <a:pt x="1751" y="2877"/>
                      <a:pt x="1846" y="2805"/>
                      <a:pt x="1870" y="2698"/>
                    </a:cubicBezTo>
                    <a:cubicBezTo>
                      <a:pt x="1906" y="2555"/>
                      <a:pt x="2204" y="1412"/>
                      <a:pt x="2227" y="1305"/>
                    </a:cubicBezTo>
                    <a:cubicBezTo>
                      <a:pt x="2263" y="1162"/>
                      <a:pt x="2156" y="1019"/>
                      <a:pt x="2001" y="1019"/>
                    </a:cubicBezTo>
                    <a:lnTo>
                      <a:pt x="989" y="1019"/>
                    </a:lnTo>
                    <a:lnTo>
                      <a:pt x="989" y="198"/>
                    </a:lnTo>
                    <a:cubicBezTo>
                      <a:pt x="989" y="75"/>
                      <a:pt x="884" y="1"/>
                      <a:pt x="7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1655664" y="1662804"/>
                <a:ext cx="11783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70" extrusionOk="0">
                    <a:moveTo>
                      <a:pt x="179" y="0"/>
                    </a:moveTo>
                    <a:cubicBezTo>
                      <a:pt x="84" y="0"/>
                      <a:pt x="1" y="83"/>
                      <a:pt x="1" y="179"/>
                    </a:cubicBezTo>
                    <a:cubicBezTo>
                      <a:pt x="1" y="286"/>
                      <a:pt x="84" y="369"/>
                      <a:pt x="179" y="369"/>
                    </a:cubicBezTo>
                    <a:cubicBezTo>
                      <a:pt x="275" y="369"/>
                      <a:pt x="358" y="286"/>
                      <a:pt x="358" y="179"/>
                    </a:cubicBezTo>
                    <a:cubicBezTo>
                      <a:pt x="358" y="83"/>
                      <a:pt x="275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1716421" y="1662804"/>
                <a:ext cx="12178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91" y="0"/>
                    </a:moveTo>
                    <a:cubicBezTo>
                      <a:pt x="84" y="0"/>
                      <a:pt x="0" y="83"/>
                      <a:pt x="0" y="179"/>
                    </a:cubicBezTo>
                    <a:cubicBezTo>
                      <a:pt x="0" y="286"/>
                      <a:pt x="84" y="369"/>
                      <a:pt x="191" y="369"/>
                    </a:cubicBezTo>
                    <a:cubicBezTo>
                      <a:pt x="286" y="369"/>
                      <a:pt x="369" y="286"/>
                      <a:pt x="369" y="179"/>
                    </a:cubicBezTo>
                    <a:cubicBezTo>
                      <a:pt x="369" y="83"/>
                      <a:pt x="286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1625121" y="1662804"/>
                <a:ext cx="12178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79" y="0"/>
                    </a:moveTo>
                    <a:cubicBezTo>
                      <a:pt x="83" y="0"/>
                      <a:pt x="0" y="83"/>
                      <a:pt x="0" y="179"/>
                    </a:cubicBezTo>
                    <a:cubicBezTo>
                      <a:pt x="0" y="286"/>
                      <a:pt x="83" y="369"/>
                      <a:pt x="179" y="369"/>
                    </a:cubicBezTo>
                    <a:cubicBezTo>
                      <a:pt x="286" y="369"/>
                      <a:pt x="369" y="286"/>
                      <a:pt x="369" y="179"/>
                    </a:cubicBezTo>
                    <a:cubicBezTo>
                      <a:pt x="369" y="83"/>
                      <a:pt x="28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2"/>
              <p:cNvSpPr/>
              <p:nvPr/>
            </p:nvSpPr>
            <p:spPr>
              <a:xfrm>
                <a:off x="1686240" y="1662804"/>
                <a:ext cx="11783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70" extrusionOk="0">
                    <a:moveTo>
                      <a:pt x="179" y="0"/>
                    </a:moveTo>
                    <a:cubicBezTo>
                      <a:pt x="72" y="0"/>
                      <a:pt x="1" y="83"/>
                      <a:pt x="1" y="179"/>
                    </a:cubicBezTo>
                    <a:cubicBezTo>
                      <a:pt x="1" y="286"/>
                      <a:pt x="72" y="369"/>
                      <a:pt x="179" y="369"/>
                    </a:cubicBezTo>
                    <a:cubicBezTo>
                      <a:pt x="274" y="369"/>
                      <a:pt x="358" y="286"/>
                      <a:pt x="358" y="179"/>
                    </a:cubicBezTo>
                    <a:cubicBezTo>
                      <a:pt x="358" y="83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2"/>
              <p:cNvSpPr/>
              <p:nvPr/>
            </p:nvSpPr>
            <p:spPr>
              <a:xfrm>
                <a:off x="1746963" y="1662804"/>
                <a:ext cx="12211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0" extrusionOk="0">
                    <a:moveTo>
                      <a:pt x="191" y="0"/>
                    </a:moveTo>
                    <a:cubicBezTo>
                      <a:pt x="84" y="0"/>
                      <a:pt x="1" y="83"/>
                      <a:pt x="1" y="179"/>
                    </a:cubicBezTo>
                    <a:cubicBezTo>
                      <a:pt x="1" y="286"/>
                      <a:pt x="84" y="369"/>
                      <a:pt x="191" y="369"/>
                    </a:cubicBezTo>
                    <a:cubicBezTo>
                      <a:pt x="287" y="369"/>
                      <a:pt x="370" y="286"/>
                      <a:pt x="370" y="179"/>
                    </a:cubicBezTo>
                    <a:cubicBezTo>
                      <a:pt x="370" y="83"/>
                      <a:pt x="28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2"/>
              <p:cNvSpPr/>
              <p:nvPr/>
            </p:nvSpPr>
            <p:spPr>
              <a:xfrm>
                <a:off x="1776749" y="1663561"/>
                <a:ext cx="12178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79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87"/>
                      <a:pt x="84" y="370"/>
                      <a:pt x="179" y="370"/>
                    </a:cubicBezTo>
                    <a:cubicBezTo>
                      <a:pt x="287" y="370"/>
                      <a:pt x="370" y="287"/>
                      <a:pt x="370" y="191"/>
                    </a:cubicBezTo>
                    <a:cubicBezTo>
                      <a:pt x="370" y="84"/>
                      <a:pt x="287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2"/>
              <p:cNvSpPr/>
              <p:nvPr/>
            </p:nvSpPr>
            <p:spPr>
              <a:xfrm>
                <a:off x="1776749" y="1694137"/>
                <a:ext cx="12178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79" y="1"/>
                    </a:moveTo>
                    <a:cubicBezTo>
                      <a:pt x="84" y="1"/>
                      <a:pt x="1" y="84"/>
                      <a:pt x="1" y="191"/>
                    </a:cubicBezTo>
                    <a:cubicBezTo>
                      <a:pt x="1" y="286"/>
                      <a:pt x="84" y="370"/>
                      <a:pt x="179" y="370"/>
                    </a:cubicBezTo>
                    <a:cubicBezTo>
                      <a:pt x="287" y="370"/>
                      <a:pt x="370" y="286"/>
                      <a:pt x="370" y="191"/>
                    </a:cubicBezTo>
                    <a:cubicBezTo>
                      <a:pt x="370" y="84"/>
                      <a:pt x="287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2"/>
              <p:cNvSpPr/>
              <p:nvPr/>
            </p:nvSpPr>
            <p:spPr>
              <a:xfrm>
                <a:off x="1776749" y="1724713"/>
                <a:ext cx="12178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79" y="0"/>
                    </a:moveTo>
                    <a:cubicBezTo>
                      <a:pt x="84" y="0"/>
                      <a:pt x="1" y="84"/>
                      <a:pt x="1" y="179"/>
                    </a:cubicBezTo>
                    <a:cubicBezTo>
                      <a:pt x="1" y="286"/>
                      <a:pt x="84" y="369"/>
                      <a:pt x="179" y="369"/>
                    </a:cubicBezTo>
                    <a:cubicBezTo>
                      <a:pt x="287" y="369"/>
                      <a:pt x="370" y="286"/>
                      <a:pt x="370" y="179"/>
                    </a:cubicBezTo>
                    <a:cubicBezTo>
                      <a:pt x="370" y="84"/>
                      <a:pt x="287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2"/>
              <p:cNvSpPr/>
              <p:nvPr/>
            </p:nvSpPr>
            <p:spPr>
              <a:xfrm>
                <a:off x="1410762" y="1963361"/>
                <a:ext cx="11783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70" extrusionOk="0">
                    <a:moveTo>
                      <a:pt x="179" y="0"/>
                    </a:moveTo>
                    <a:cubicBezTo>
                      <a:pt x="72" y="0"/>
                      <a:pt x="0" y="83"/>
                      <a:pt x="0" y="179"/>
                    </a:cubicBezTo>
                    <a:cubicBezTo>
                      <a:pt x="0" y="286"/>
                      <a:pt x="72" y="369"/>
                      <a:pt x="179" y="369"/>
                    </a:cubicBezTo>
                    <a:cubicBezTo>
                      <a:pt x="274" y="369"/>
                      <a:pt x="358" y="286"/>
                      <a:pt x="358" y="179"/>
                    </a:cubicBezTo>
                    <a:cubicBezTo>
                      <a:pt x="358" y="83"/>
                      <a:pt x="274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2"/>
              <p:cNvSpPr/>
              <p:nvPr/>
            </p:nvSpPr>
            <p:spPr>
              <a:xfrm>
                <a:off x="1444070" y="1995879"/>
                <a:ext cx="12178" cy="1178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179" y="0"/>
                    </a:moveTo>
                    <a:cubicBezTo>
                      <a:pt x="84" y="0"/>
                      <a:pt x="0" y="72"/>
                      <a:pt x="0" y="179"/>
                    </a:cubicBezTo>
                    <a:cubicBezTo>
                      <a:pt x="0" y="274"/>
                      <a:pt x="84" y="358"/>
                      <a:pt x="179" y="358"/>
                    </a:cubicBezTo>
                    <a:cubicBezTo>
                      <a:pt x="286" y="358"/>
                      <a:pt x="370" y="274"/>
                      <a:pt x="370" y="179"/>
                    </a:cubicBezTo>
                    <a:cubicBezTo>
                      <a:pt x="370" y="72"/>
                      <a:pt x="28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2"/>
              <p:cNvSpPr/>
              <p:nvPr/>
            </p:nvSpPr>
            <p:spPr>
              <a:xfrm>
                <a:off x="1476982" y="1995879"/>
                <a:ext cx="12178" cy="1178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179" y="0"/>
                    </a:moveTo>
                    <a:cubicBezTo>
                      <a:pt x="84" y="0"/>
                      <a:pt x="1" y="72"/>
                      <a:pt x="1" y="179"/>
                    </a:cubicBezTo>
                    <a:cubicBezTo>
                      <a:pt x="1" y="274"/>
                      <a:pt x="84" y="358"/>
                      <a:pt x="179" y="358"/>
                    </a:cubicBezTo>
                    <a:cubicBezTo>
                      <a:pt x="286" y="358"/>
                      <a:pt x="370" y="274"/>
                      <a:pt x="370" y="179"/>
                    </a:cubicBezTo>
                    <a:cubicBezTo>
                      <a:pt x="370" y="72"/>
                      <a:pt x="28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2"/>
              <p:cNvSpPr/>
              <p:nvPr/>
            </p:nvSpPr>
            <p:spPr>
              <a:xfrm>
                <a:off x="1411157" y="1995879"/>
                <a:ext cx="12178" cy="11783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8" extrusionOk="0">
                    <a:moveTo>
                      <a:pt x="179" y="0"/>
                    </a:moveTo>
                    <a:cubicBezTo>
                      <a:pt x="84" y="0"/>
                      <a:pt x="0" y="72"/>
                      <a:pt x="0" y="179"/>
                    </a:cubicBezTo>
                    <a:cubicBezTo>
                      <a:pt x="0" y="274"/>
                      <a:pt x="84" y="358"/>
                      <a:pt x="179" y="358"/>
                    </a:cubicBezTo>
                    <a:cubicBezTo>
                      <a:pt x="286" y="358"/>
                      <a:pt x="369" y="274"/>
                      <a:pt x="369" y="179"/>
                    </a:cubicBezTo>
                    <a:cubicBezTo>
                      <a:pt x="369" y="72"/>
                      <a:pt x="286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2"/>
              <p:cNvSpPr/>
              <p:nvPr/>
            </p:nvSpPr>
            <p:spPr>
              <a:xfrm>
                <a:off x="1410762" y="1897504"/>
                <a:ext cx="11783" cy="1181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9" extrusionOk="0">
                    <a:moveTo>
                      <a:pt x="179" y="1"/>
                    </a:moveTo>
                    <a:cubicBezTo>
                      <a:pt x="72" y="1"/>
                      <a:pt x="0" y="84"/>
                      <a:pt x="0" y="179"/>
                    </a:cubicBezTo>
                    <a:cubicBezTo>
                      <a:pt x="0" y="287"/>
                      <a:pt x="72" y="358"/>
                      <a:pt x="179" y="358"/>
                    </a:cubicBezTo>
                    <a:cubicBezTo>
                      <a:pt x="274" y="358"/>
                      <a:pt x="358" y="287"/>
                      <a:pt x="358" y="179"/>
                    </a:cubicBezTo>
                    <a:cubicBezTo>
                      <a:pt x="358" y="84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2"/>
              <p:cNvSpPr/>
              <p:nvPr/>
            </p:nvSpPr>
            <p:spPr>
              <a:xfrm>
                <a:off x="1410762" y="1930416"/>
                <a:ext cx="11783" cy="1221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71" extrusionOk="0">
                    <a:moveTo>
                      <a:pt x="179" y="1"/>
                    </a:moveTo>
                    <a:cubicBezTo>
                      <a:pt x="72" y="1"/>
                      <a:pt x="0" y="84"/>
                      <a:pt x="0" y="180"/>
                    </a:cubicBezTo>
                    <a:cubicBezTo>
                      <a:pt x="0" y="287"/>
                      <a:pt x="72" y="370"/>
                      <a:pt x="179" y="370"/>
                    </a:cubicBezTo>
                    <a:cubicBezTo>
                      <a:pt x="274" y="370"/>
                      <a:pt x="358" y="287"/>
                      <a:pt x="358" y="180"/>
                    </a:cubicBezTo>
                    <a:cubicBezTo>
                      <a:pt x="358" y="84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2"/>
              <p:cNvSpPr/>
              <p:nvPr/>
            </p:nvSpPr>
            <p:spPr>
              <a:xfrm>
                <a:off x="1410762" y="1864591"/>
                <a:ext cx="11783" cy="1178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9" y="1"/>
                    </a:moveTo>
                    <a:cubicBezTo>
                      <a:pt x="72" y="1"/>
                      <a:pt x="0" y="84"/>
                      <a:pt x="0" y="179"/>
                    </a:cubicBezTo>
                    <a:cubicBezTo>
                      <a:pt x="0" y="286"/>
                      <a:pt x="72" y="358"/>
                      <a:pt x="179" y="358"/>
                    </a:cubicBezTo>
                    <a:cubicBezTo>
                      <a:pt x="274" y="358"/>
                      <a:pt x="358" y="286"/>
                      <a:pt x="358" y="179"/>
                    </a:cubicBezTo>
                    <a:cubicBezTo>
                      <a:pt x="358" y="84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2"/>
              <p:cNvSpPr/>
              <p:nvPr/>
            </p:nvSpPr>
            <p:spPr>
              <a:xfrm>
                <a:off x="1398618" y="1646710"/>
                <a:ext cx="410715" cy="411110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12491" extrusionOk="0">
                    <a:moveTo>
                      <a:pt x="9883" y="4871"/>
                    </a:moveTo>
                    <a:cubicBezTo>
                      <a:pt x="10216" y="5299"/>
                      <a:pt x="10394" y="5835"/>
                      <a:pt x="10394" y="6383"/>
                    </a:cubicBezTo>
                    <a:cubicBezTo>
                      <a:pt x="10394" y="7776"/>
                      <a:pt x="9263" y="8895"/>
                      <a:pt x="7870" y="8895"/>
                    </a:cubicBezTo>
                    <a:cubicBezTo>
                      <a:pt x="7854" y="8895"/>
                      <a:pt x="7838" y="8895"/>
                      <a:pt x="7823" y="8895"/>
                    </a:cubicBezTo>
                    <a:cubicBezTo>
                      <a:pt x="7268" y="8895"/>
                      <a:pt x="6739" y="8695"/>
                      <a:pt x="6311" y="8359"/>
                    </a:cubicBezTo>
                    <a:cubicBezTo>
                      <a:pt x="5846" y="7942"/>
                      <a:pt x="5501" y="7454"/>
                      <a:pt x="5394" y="6823"/>
                    </a:cubicBezTo>
                    <a:lnTo>
                      <a:pt x="5394" y="6823"/>
                    </a:lnTo>
                    <a:cubicBezTo>
                      <a:pt x="5675" y="6867"/>
                      <a:pt x="5957" y="6889"/>
                      <a:pt x="6237" y="6889"/>
                    </a:cubicBezTo>
                    <a:cubicBezTo>
                      <a:pt x="7722" y="6889"/>
                      <a:pt x="9131" y="6263"/>
                      <a:pt x="9883" y="4871"/>
                    </a:cubicBezTo>
                    <a:close/>
                    <a:moveTo>
                      <a:pt x="1620" y="1"/>
                    </a:moveTo>
                    <a:cubicBezTo>
                      <a:pt x="727" y="1"/>
                      <a:pt x="0" y="727"/>
                      <a:pt x="0" y="1620"/>
                    </a:cubicBezTo>
                    <a:lnTo>
                      <a:pt x="0" y="1977"/>
                    </a:lnTo>
                    <a:cubicBezTo>
                      <a:pt x="0" y="2096"/>
                      <a:pt x="93" y="2156"/>
                      <a:pt x="185" y="2156"/>
                    </a:cubicBezTo>
                    <a:cubicBezTo>
                      <a:pt x="277" y="2156"/>
                      <a:pt x="369" y="2096"/>
                      <a:pt x="369" y="1977"/>
                    </a:cubicBezTo>
                    <a:lnTo>
                      <a:pt x="369" y="1620"/>
                    </a:lnTo>
                    <a:cubicBezTo>
                      <a:pt x="369" y="930"/>
                      <a:pt x="929" y="370"/>
                      <a:pt x="1620" y="370"/>
                    </a:cubicBezTo>
                    <a:lnTo>
                      <a:pt x="4810" y="370"/>
                    </a:lnTo>
                    <a:cubicBezTo>
                      <a:pt x="5501" y="370"/>
                      <a:pt x="6061" y="930"/>
                      <a:pt x="6061" y="1620"/>
                    </a:cubicBezTo>
                    <a:lnTo>
                      <a:pt x="6061" y="4501"/>
                    </a:lnTo>
                    <a:cubicBezTo>
                      <a:pt x="6061" y="5180"/>
                      <a:pt x="5489" y="5740"/>
                      <a:pt x="4810" y="5740"/>
                    </a:cubicBezTo>
                    <a:lnTo>
                      <a:pt x="4358" y="5740"/>
                    </a:lnTo>
                    <a:cubicBezTo>
                      <a:pt x="4263" y="5740"/>
                      <a:pt x="4179" y="5823"/>
                      <a:pt x="4179" y="5930"/>
                    </a:cubicBezTo>
                    <a:lnTo>
                      <a:pt x="4179" y="6418"/>
                    </a:lnTo>
                    <a:lnTo>
                      <a:pt x="3310" y="5775"/>
                    </a:lnTo>
                    <a:cubicBezTo>
                      <a:pt x="3275" y="5752"/>
                      <a:pt x="3239" y="5740"/>
                      <a:pt x="3203" y="5740"/>
                    </a:cubicBezTo>
                    <a:lnTo>
                      <a:pt x="1620" y="5740"/>
                    </a:lnTo>
                    <a:cubicBezTo>
                      <a:pt x="929" y="5740"/>
                      <a:pt x="369" y="5192"/>
                      <a:pt x="369" y="4501"/>
                    </a:cubicBezTo>
                    <a:lnTo>
                      <a:pt x="369" y="2954"/>
                    </a:lnTo>
                    <a:cubicBezTo>
                      <a:pt x="369" y="2835"/>
                      <a:pt x="277" y="2775"/>
                      <a:pt x="185" y="2775"/>
                    </a:cubicBezTo>
                    <a:cubicBezTo>
                      <a:pt x="93" y="2775"/>
                      <a:pt x="0" y="2835"/>
                      <a:pt x="0" y="2954"/>
                    </a:cubicBezTo>
                    <a:lnTo>
                      <a:pt x="0" y="4501"/>
                    </a:lnTo>
                    <a:cubicBezTo>
                      <a:pt x="0" y="5394"/>
                      <a:pt x="727" y="6109"/>
                      <a:pt x="1620" y="6109"/>
                    </a:cubicBezTo>
                    <a:lnTo>
                      <a:pt x="3144" y="6109"/>
                    </a:lnTo>
                    <a:lnTo>
                      <a:pt x="3691" y="6514"/>
                    </a:lnTo>
                    <a:cubicBezTo>
                      <a:pt x="3382" y="7180"/>
                      <a:pt x="3227" y="7919"/>
                      <a:pt x="3263" y="8669"/>
                    </a:cubicBezTo>
                    <a:cubicBezTo>
                      <a:pt x="3286" y="9383"/>
                      <a:pt x="3477" y="10085"/>
                      <a:pt x="3810" y="10705"/>
                    </a:cubicBezTo>
                    <a:cubicBezTo>
                      <a:pt x="3620" y="11205"/>
                      <a:pt x="3501" y="11752"/>
                      <a:pt x="3501" y="12312"/>
                    </a:cubicBezTo>
                    <a:cubicBezTo>
                      <a:pt x="3501" y="12431"/>
                      <a:pt x="3593" y="12491"/>
                      <a:pt x="3685" y="12491"/>
                    </a:cubicBezTo>
                    <a:cubicBezTo>
                      <a:pt x="3778" y="12491"/>
                      <a:pt x="3870" y="12431"/>
                      <a:pt x="3870" y="12312"/>
                    </a:cubicBezTo>
                    <a:cubicBezTo>
                      <a:pt x="3870" y="10764"/>
                      <a:pt x="4763" y="9359"/>
                      <a:pt x="6156" y="8704"/>
                    </a:cubicBezTo>
                    <a:cubicBezTo>
                      <a:pt x="6656" y="9062"/>
                      <a:pt x="7251" y="9264"/>
                      <a:pt x="7870" y="9264"/>
                    </a:cubicBezTo>
                    <a:cubicBezTo>
                      <a:pt x="8513" y="9264"/>
                      <a:pt x="9109" y="9062"/>
                      <a:pt x="9585" y="8704"/>
                    </a:cubicBezTo>
                    <a:cubicBezTo>
                      <a:pt x="10978" y="9359"/>
                      <a:pt x="11871" y="10776"/>
                      <a:pt x="11871" y="12312"/>
                    </a:cubicBezTo>
                    <a:cubicBezTo>
                      <a:pt x="11871" y="12431"/>
                      <a:pt x="11963" y="12491"/>
                      <a:pt x="12055" y="12491"/>
                    </a:cubicBezTo>
                    <a:cubicBezTo>
                      <a:pt x="12148" y="12491"/>
                      <a:pt x="12240" y="12431"/>
                      <a:pt x="12240" y="12312"/>
                    </a:cubicBezTo>
                    <a:cubicBezTo>
                      <a:pt x="12240" y="11764"/>
                      <a:pt x="12133" y="11217"/>
                      <a:pt x="11930" y="10728"/>
                    </a:cubicBezTo>
                    <a:cubicBezTo>
                      <a:pt x="12252" y="10145"/>
                      <a:pt x="12430" y="9502"/>
                      <a:pt x="12478" y="8823"/>
                    </a:cubicBezTo>
                    <a:cubicBezTo>
                      <a:pt x="12478" y="8716"/>
                      <a:pt x="12407" y="8633"/>
                      <a:pt x="12299" y="8633"/>
                    </a:cubicBezTo>
                    <a:cubicBezTo>
                      <a:pt x="12293" y="8632"/>
                      <a:pt x="12286" y="8632"/>
                      <a:pt x="12279" y="8632"/>
                    </a:cubicBezTo>
                    <a:cubicBezTo>
                      <a:pt x="12192" y="8632"/>
                      <a:pt x="12120" y="8700"/>
                      <a:pt x="12109" y="8800"/>
                    </a:cubicBezTo>
                    <a:cubicBezTo>
                      <a:pt x="12073" y="9335"/>
                      <a:pt x="11954" y="9835"/>
                      <a:pt x="11740" y="10300"/>
                    </a:cubicBezTo>
                    <a:cubicBezTo>
                      <a:pt x="11335" y="9514"/>
                      <a:pt x="10692" y="8859"/>
                      <a:pt x="9883" y="8442"/>
                    </a:cubicBezTo>
                    <a:cubicBezTo>
                      <a:pt x="10418" y="7919"/>
                      <a:pt x="10752" y="7192"/>
                      <a:pt x="10752" y="6383"/>
                    </a:cubicBezTo>
                    <a:cubicBezTo>
                      <a:pt x="10752" y="5644"/>
                      <a:pt x="10478" y="4954"/>
                      <a:pt x="9978" y="4418"/>
                    </a:cubicBezTo>
                    <a:cubicBezTo>
                      <a:pt x="9926" y="4377"/>
                      <a:pt x="9879" y="4356"/>
                      <a:pt x="9835" y="4356"/>
                    </a:cubicBezTo>
                    <a:cubicBezTo>
                      <a:pt x="9778" y="4356"/>
                      <a:pt x="9727" y="4392"/>
                      <a:pt x="9680" y="4466"/>
                    </a:cubicBezTo>
                    <a:cubicBezTo>
                      <a:pt x="9012" y="5888"/>
                      <a:pt x="7676" y="6516"/>
                      <a:pt x="6228" y="6516"/>
                    </a:cubicBezTo>
                    <a:cubicBezTo>
                      <a:pt x="5894" y="6516"/>
                      <a:pt x="5554" y="6483"/>
                      <a:pt x="5215" y="6418"/>
                    </a:cubicBezTo>
                    <a:cubicBezTo>
                      <a:pt x="5205" y="6417"/>
                      <a:pt x="5195" y="6417"/>
                      <a:pt x="5185" y="6417"/>
                    </a:cubicBezTo>
                    <a:cubicBezTo>
                      <a:pt x="5062" y="6417"/>
                      <a:pt x="5001" y="6487"/>
                      <a:pt x="5001" y="6609"/>
                    </a:cubicBezTo>
                    <a:cubicBezTo>
                      <a:pt x="5049" y="7311"/>
                      <a:pt x="5358" y="7954"/>
                      <a:pt x="5858" y="8442"/>
                    </a:cubicBezTo>
                    <a:cubicBezTo>
                      <a:pt x="5060" y="8859"/>
                      <a:pt x="4418" y="9502"/>
                      <a:pt x="4013" y="10276"/>
                    </a:cubicBezTo>
                    <a:cubicBezTo>
                      <a:pt x="3775" y="9776"/>
                      <a:pt x="3644" y="9216"/>
                      <a:pt x="3620" y="8657"/>
                    </a:cubicBezTo>
                    <a:cubicBezTo>
                      <a:pt x="3596" y="7990"/>
                      <a:pt x="3727" y="7335"/>
                      <a:pt x="3989" y="6740"/>
                    </a:cubicBezTo>
                    <a:lnTo>
                      <a:pt x="4251" y="6930"/>
                    </a:lnTo>
                    <a:cubicBezTo>
                      <a:pt x="4283" y="6953"/>
                      <a:pt x="4320" y="6963"/>
                      <a:pt x="4356" y="6963"/>
                    </a:cubicBezTo>
                    <a:cubicBezTo>
                      <a:pt x="4454" y="6963"/>
                      <a:pt x="4549" y="6888"/>
                      <a:pt x="4549" y="6776"/>
                    </a:cubicBezTo>
                    <a:lnTo>
                      <a:pt x="4549" y="6109"/>
                    </a:lnTo>
                    <a:lnTo>
                      <a:pt x="4810" y="6109"/>
                    </a:lnTo>
                    <a:cubicBezTo>
                      <a:pt x="5239" y="6109"/>
                      <a:pt x="5644" y="5942"/>
                      <a:pt x="5953" y="5633"/>
                    </a:cubicBezTo>
                    <a:cubicBezTo>
                      <a:pt x="6251" y="5323"/>
                      <a:pt x="6430" y="4930"/>
                      <a:pt x="6430" y="4501"/>
                    </a:cubicBezTo>
                    <a:lnTo>
                      <a:pt x="6430" y="2477"/>
                    </a:lnTo>
                    <a:cubicBezTo>
                      <a:pt x="6882" y="2287"/>
                      <a:pt x="7370" y="2192"/>
                      <a:pt x="7882" y="2192"/>
                    </a:cubicBezTo>
                    <a:cubicBezTo>
                      <a:pt x="9918" y="2192"/>
                      <a:pt x="11585" y="3847"/>
                      <a:pt x="11585" y="5894"/>
                    </a:cubicBezTo>
                    <a:cubicBezTo>
                      <a:pt x="11585" y="6121"/>
                      <a:pt x="11597" y="6395"/>
                      <a:pt x="11728" y="6668"/>
                    </a:cubicBezTo>
                    <a:cubicBezTo>
                      <a:pt x="11883" y="7002"/>
                      <a:pt x="12002" y="7395"/>
                      <a:pt x="12061" y="7811"/>
                    </a:cubicBezTo>
                    <a:cubicBezTo>
                      <a:pt x="12077" y="7913"/>
                      <a:pt x="12160" y="7959"/>
                      <a:pt x="12244" y="7959"/>
                    </a:cubicBezTo>
                    <a:cubicBezTo>
                      <a:pt x="12347" y="7959"/>
                      <a:pt x="12450" y="7889"/>
                      <a:pt x="12430" y="7764"/>
                    </a:cubicBezTo>
                    <a:cubicBezTo>
                      <a:pt x="12359" y="7311"/>
                      <a:pt x="12228" y="6871"/>
                      <a:pt x="12049" y="6502"/>
                    </a:cubicBezTo>
                    <a:cubicBezTo>
                      <a:pt x="11966" y="6323"/>
                      <a:pt x="11954" y="6133"/>
                      <a:pt x="11954" y="5894"/>
                    </a:cubicBezTo>
                    <a:cubicBezTo>
                      <a:pt x="11954" y="3644"/>
                      <a:pt x="10121" y="1823"/>
                      <a:pt x="7882" y="1823"/>
                    </a:cubicBezTo>
                    <a:cubicBezTo>
                      <a:pt x="7370" y="1823"/>
                      <a:pt x="6894" y="1906"/>
                      <a:pt x="6430" y="2084"/>
                    </a:cubicBezTo>
                    <a:lnTo>
                      <a:pt x="6430" y="1620"/>
                    </a:lnTo>
                    <a:cubicBezTo>
                      <a:pt x="6430" y="727"/>
                      <a:pt x="5703" y="1"/>
                      <a:pt x="4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2"/>
              <p:cNvSpPr/>
              <p:nvPr/>
            </p:nvSpPr>
            <p:spPr>
              <a:xfrm>
                <a:off x="1445650" y="1692886"/>
                <a:ext cx="118748" cy="110224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3349" extrusionOk="0">
                    <a:moveTo>
                      <a:pt x="1935" y="367"/>
                    </a:moveTo>
                    <a:cubicBezTo>
                      <a:pt x="1948" y="367"/>
                      <a:pt x="1956" y="375"/>
                      <a:pt x="1965" y="384"/>
                    </a:cubicBezTo>
                    <a:lnTo>
                      <a:pt x="1965" y="1205"/>
                    </a:lnTo>
                    <a:cubicBezTo>
                      <a:pt x="1965" y="1312"/>
                      <a:pt x="2036" y="1384"/>
                      <a:pt x="2143" y="1384"/>
                    </a:cubicBezTo>
                    <a:lnTo>
                      <a:pt x="3155" y="1384"/>
                    </a:lnTo>
                    <a:cubicBezTo>
                      <a:pt x="3191" y="1396"/>
                      <a:pt x="3215" y="1420"/>
                      <a:pt x="3203" y="1455"/>
                    </a:cubicBezTo>
                    <a:lnTo>
                      <a:pt x="2846" y="2836"/>
                    </a:lnTo>
                    <a:lnTo>
                      <a:pt x="2846" y="2848"/>
                    </a:lnTo>
                    <a:cubicBezTo>
                      <a:pt x="2834" y="2872"/>
                      <a:pt x="2822" y="2884"/>
                      <a:pt x="2798" y="2884"/>
                    </a:cubicBezTo>
                    <a:lnTo>
                      <a:pt x="1822" y="2884"/>
                    </a:lnTo>
                    <a:cubicBezTo>
                      <a:pt x="1619" y="2884"/>
                      <a:pt x="1369" y="2753"/>
                      <a:pt x="1345" y="2527"/>
                    </a:cubicBezTo>
                    <a:lnTo>
                      <a:pt x="1345" y="1598"/>
                    </a:lnTo>
                    <a:cubicBezTo>
                      <a:pt x="1345" y="1563"/>
                      <a:pt x="1357" y="1515"/>
                      <a:pt x="1369" y="1491"/>
                    </a:cubicBezTo>
                    <a:lnTo>
                      <a:pt x="1917" y="372"/>
                    </a:lnTo>
                    <a:cubicBezTo>
                      <a:pt x="1924" y="368"/>
                      <a:pt x="1930" y="367"/>
                      <a:pt x="1935" y="367"/>
                    </a:cubicBezTo>
                    <a:close/>
                    <a:moveTo>
                      <a:pt x="667" y="1253"/>
                    </a:moveTo>
                    <a:cubicBezTo>
                      <a:pt x="834" y="1253"/>
                      <a:pt x="976" y="1384"/>
                      <a:pt x="976" y="1551"/>
                    </a:cubicBezTo>
                    <a:cubicBezTo>
                      <a:pt x="964" y="1932"/>
                      <a:pt x="976" y="2301"/>
                      <a:pt x="976" y="2670"/>
                    </a:cubicBezTo>
                    <a:cubicBezTo>
                      <a:pt x="976" y="2848"/>
                      <a:pt x="834" y="2979"/>
                      <a:pt x="667" y="2979"/>
                    </a:cubicBezTo>
                    <a:cubicBezTo>
                      <a:pt x="500" y="2979"/>
                      <a:pt x="369" y="2848"/>
                      <a:pt x="369" y="2670"/>
                    </a:cubicBezTo>
                    <a:lnTo>
                      <a:pt x="369" y="1551"/>
                    </a:lnTo>
                    <a:cubicBezTo>
                      <a:pt x="369" y="1384"/>
                      <a:pt x="500" y="1253"/>
                      <a:pt x="667" y="1253"/>
                    </a:cubicBezTo>
                    <a:close/>
                    <a:moveTo>
                      <a:pt x="1931" y="0"/>
                    </a:moveTo>
                    <a:cubicBezTo>
                      <a:pt x="1792" y="0"/>
                      <a:pt x="1652" y="73"/>
                      <a:pt x="1596" y="205"/>
                    </a:cubicBezTo>
                    <a:lnTo>
                      <a:pt x="1155" y="1098"/>
                    </a:lnTo>
                    <a:cubicBezTo>
                      <a:pt x="1036" y="967"/>
                      <a:pt x="857" y="884"/>
                      <a:pt x="667" y="884"/>
                    </a:cubicBezTo>
                    <a:cubicBezTo>
                      <a:pt x="298" y="884"/>
                      <a:pt x="0" y="1182"/>
                      <a:pt x="0" y="1551"/>
                    </a:cubicBezTo>
                    <a:lnTo>
                      <a:pt x="0" y="2682"/>
                    </a:lnTo>
                    <a:cubicBezTo>
                      <a:pt x="0" y="3051"/>
                      <a:pt x="298" y="3348"/>
                      <a:pt x="667" y="3348"/>
                    </a:cubicBezTo>
                    <a:cubicBezTo>
                      <a:pt x="905" y="3348"/>
                      <a:pt x="1119" y="3229"/>
                      <a:pt x="1238" y="3039"/>
                    </a:cubicBezTo>
                    <a:cubicBezTo>
                      <a:pt x="1405" y="3170"/>
                      <a:pt x="1607" y="3253"/>
                      <a:pt x="1822" y="3253"/>
                    </a:cubicBezTo>
                    <a:cubicBezTo>
                      <a:pt x="2036" y="3253"/>
                      <a:pt x="2256" y="3248"/>
                      <a:pt x="2473" y="3248"/>
                    </a:cubicBezTo>
                    <a:cubicBezTo>
                      <a:pt x="2582" y="3248"/>
                      <a:pt x="2691" y="3249"/>
                      <a:pt x="2798" y="3253"/>
                    </a:cubicBezTo>
                    <a:cubicBezTo>
                      <a:pt x="2989" y="3253"/>
                      <a:pt x="3155" y="3122"/>
                      <a:pt x="3203" y="2932"/>
                    </a:cubicBezTo>
                    <a:lnTo>
                      <a:pt x="3560" y="1539"/>
                    </a:lnTo>
                    <a:cubicBezTo>
                      <a:pt x="3608" y="1277"/>
                      <a:pt x="3429" y="1015"/>
                      <a:pt x="3155" y="1015"/>
                    </a:cubicBezTo>
                    <a:cubicBezTo>
                      <a:pt x="2881" y="1027"/>
                      <a:pt x="2596" y="1027"/>
                      <a:pt x="2322" y="1027"/>
                    </a:cubicBezTo>
                    <a:lnTo>
                      <a:pt x="2322" y="384"/>
                    </a:lnTo>
                    <a:cubicBezTo>
                      <a:pt x="2322" y="205"/>
                      <a:pt x="2203" y="62"/>
                      <a:pt x="2036" y="15"/>
                    </a:cubicBezTo>
                    <a:cubicBezTo>
                      <a:pt x="2002" y="5"/>
                      <a:pt x="1966" y="0"/>
                      <a:pt x="19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5" name="Google Shape;695;p22"/>
            <p:cNvSpPr/>
            <p:nvPr/>
          </p:nvSpPr>
          <p:spPr>
            <a:xfrm rot="603906">
              <a:off x="1478322" y="3640585"/>
              <a:ext cx="70793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2"/>
            <p:cNvSpPr/>
            <p:nvPr/>
          </p:nvSpPr>
          <p:spPr>
            <a:xfrm rot="603906">
              <a:off x="1560397" y="3854285"/>
              <a:ext cx="70793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 rot="603906">
              <a:off x="678009" y="4445635"/>
              <a:ext cx="70793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 rot="603906">
              <a:off x="1216022" y="4527685"/>
              <a:ext cx="70793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 rot="603906">
              <a:off x="661697" y="3640585"/>
              <a:ext cx="70793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1368;p40"/>
          <p:cNvSpPr/>
          <p:nvPr/>
        </p:nvSpPr>
        <p:spPr>
          <a:xfrm>
            <a:off x="1439678" y="1822323"/>
            <a:ext cx="6275316" cy="1128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47625" dir="5400000" algn="bl" rotWithShape="0">
              <a:srgbClr val="49312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9" name="Google Shape;1369;p40"/>
          <p:cNvSpPr txBox="1">
            <a:spLocks/>
          </p:cNvSpPr>
          <p:nvPr/>
        </p:nvSpPr>
        <p:spPr>
          <a:xfrm flipH="1">
            <a:off x="1517377" y="1904073"/>
            <a:ext cx="6108925" cy="965100"/>
          </a:xfrm>
          <a:prstGeom prst="rect">
            <a:avLst/>
          </a:prstGeom>
          <a:noFill/>
          <a:ln w="19050" cap="flat" cmpd="sng">
            <a:solidFill>
              <a:srgbClr val="85613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Lobster"/>
              <a:buNone/>
              <a:defRPr sz="6000" b="0" i="0" u="none" strike="noStrike" cap="non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651F"/>
              </a:buClr>
              <a:buSzPts val="4500"/>
              <a:buFont typeface="Lobster"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sym typeface="Lobster"/>
              </a:rPr>
              <a:t>HÌNH VUÔNG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2352" y="381268"/>
            <a:ext cx="23839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55" y="1116463"/>
            <a:ext cx="2244997" cy="21637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00925" y="901365"/>
            <a:ext cx="449913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em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hãy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nói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cho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bạn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bên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mình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nghe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góc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3207" y="257433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516677" y="3584473"/>
            <a:ext cx="2601951" cy="51265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HÌNH VUÔNG</a:t>
            </a:r>
          </a:p>
        </p:txBody>
      </p:sp>
      <p:grpSp>
        <p:nvGrpSpPr>
          <p:cNvPr id="11" name="Google Shape;718;p23"/>
          <p:cNvGrpSpPr/>
          <p:nvPr/>
        </p:nvGrpSpPr>
        <p:grpSpPr>
          <a:xfrm rot="18873388" flipH="1">
            <a:off x="8221626" y="-84553"/>
            <a:ext cx="1257462" cy="1257462"/>
            <a:chOff x="6688663" y="3788825"/>
            <a:chExt cx="1050600" cy="1050600"/>
          </a:xfrm>
        </p:grpSpPr>
        <p:sp>
          <p:nvSpPr>
            <p:cNvPr id="12" name="Google Shape;719;p23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20;p23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4" descr="https://lh6.googleusercontent.com/K-0bMIAxM5FrDXcW_RcLSp5SvRA0KKzFoOnMx8tu6gztATzRGEfEsxksr-OgBNDwSExpSAMtcyEtBuAhLWk3Ivt3h2m7qoYXXcgmDNJ4MqeMWKJpLtf54yZZoImQP0i91UvEw4_cFbeUILrqyrL7v5vU9yvewH0NQ_IABmd7oMJ_02Sdex0rrDTeFOe15hV-x6ok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3162" y="3763513"/>
            <a:ext cx="756121" cy="107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3"/>
          <p:cNvGrpSpPr/>
          <p:nvPr/>
        </p:nvGrpSpPr>
        <p:grpSpPr>
          <a:xfrm rot="-1168680" flipH="1">
            <a:off x="8259777" y="-339033"/>
            <a:ext cx="1257462" cy="1257462"/>
            <a:chOff x="6688663" y="3788825"/>
            <a:chExt cx="1050600" cy="1050600"/>
          </a:xfrm>
        </p:grpSpPr>
        <p:sp>
          <p:nvSpPr>
            <p:cNvPr id="719" name="Google Shape;719;p23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49" y="826532"/>
            <a:ext cx="2244997" cy="2163702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3145225" y="1198551"/>
            <a:ext cx="549052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  <a:t>4 góc đỉnh A, B, C, D đều là góc vuông.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  <a:t>4 cạnh có</a:t>
            </a:r>
            <a:r>
              <a:rPr kumimoji="0" lang="en" sz="22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  <a:t> độ dài bằng nhau:</a:t>
            </a:r>
          </a:p>
          <a:p>
            <a:pPr marR="0" lvl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  <a:t>AB = BC</a:t>
            </a:r>
            <a:r>
              <a:rPr kumimoji="0" lang="en" sz="22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  <a:t> = </a:t>
            </a: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  <a:t>AD = BC.</a:t>
            </a:r>
          </a:p>
        </p:txBody>
      </p:sp>
      <p:sp>
        <p:nvSpPr>
          <p:cNvPr id="70" name="Rectangle 69"/>
          <p:cNvSpPr/>
          <p:nvPr/>
        </p:nvSpPr>
        <p:spPr>
          <a:xfrm>
            <a:off x="3145225" y="76285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  <a:t>Hình vuông</a:t>
            </a:r>
            <a:r>
              <a:rPr kumimoji="0" lang="en" sz="2200" b="0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  <a:t> </a:t>
            </a:r>
            <a: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  <a:t>ABCD có:</a:t>
            </a:r>
            <a:br>
              <a:rPr kumimoji="0" lang="en" sz="2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sym typeface="Lobster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1" name="Google Shape;1368;p40"/>
          <p:cNvSpPr/>
          <p:nvPr/>
        </p:nvSpPr>
        <p:spPr>
          <a:xfrm>
            <a:off x="1148866" y="3461054"/>
            <a:ext cx="7229417" cy="84246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47625" dir="5400000" algn="bl" rotWithShape="0">
              <a:srgbClr val="493127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2" name="Google Shape;1369;p40"/>
          <p:cNvSpPr txBox="1">
            <a:spLocks/>
          </p:cNvSpPr>
          <p:nvPr/>
        </p:nvSpPr>
        <p:spPr>
          <a:xfrm flipH="1">
            <a:off x="1226565" y="3527066"/>
            <a:ext cx="7069942" cy="702139"/>
          </a:xfrm>
          <a:prstGeom prst="rect">
            <a:avLst/>
          </a:prstGeom>
          <a:noFill/>
          <a:ln w="19050" cap="flat" cmpd="sng">
            <a:solidFill>
              <a:srgbClr val="85613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obster"/>
              <a:buNone/>
              <a:defRPr sz="3000" b="0" i="0" u="none" strike="noStrike" cap="none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F651F"/>
              </a:buClr>
              <a:buSzPts val="3000"/>
              <a:buFont typeface="Lobster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Hình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vuông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bốn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góc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vuông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và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bốn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cạnh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bằng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 </a:t>
            </a:r>
            <a:r>
              <a:rPr kumimoji="0" lang="en-US" sz="2200" b="0" i="0" u="none" strike="noStrike" kern="0" cap="none" spc="0" normalizeH="0" noProof="0" dirty="0" err="1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nhau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rgbClr val="EF651F"/>
                </a:solidFill>
                <a:effectLst/>
                <a:uLnTx/>
                <a:uFillTx/>
                <a:latin typeface="Arial"/>
                <a:cs typeface="Lobster"/>
                <a:sym typeface="Lobster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EF651F"/>
              </a:solidFill>
              <a:effectLst/>
              <a:uLnTx/>
              <a:uFillTx/>
              <a:latin typeface="Arial"/>
              <a:cs typeface="Lobster"/>
              <a:sym typeface="Lobster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3" y="3677549"/>
            <a:ext cx="445222" cy="454082"/>
          </a:xfrm>
          <a:prstGeom prst="rect">
            <a:avLst/>
          </a:prstGeom>
        </p:spPr>
      </p:pic>
      <p:grpSp>
        <p:nvGrpSpPr>
          <p:cNvPr id="75" name="Google Shape;611;p21"/>
          <p:cNvGrpSpPr/>
          <p:nvPr/>
        </p:nvGrpSpPr>
        <p:grpSpPr>
          <a:xfrm>
            <a:off x="-384174" y="4428954"/>
            <a:ext cx="911491" cy="927629"/>
            <a:chOff x="352775" y="3457250"/>
            <a:chExt cx="1255800" cy="1255800"/>
          </a:xfrm>
        </p:grpSpPr>
        <p:sp>
          <p:nvSpPr>
            <p:cNvPr id="76" name="Google Shape;612;p2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3;p21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592;p20"/>
          <p:cNvGrpSpPr/>
          <p:nvPr/>
        </p:nvGrpSpPr>
        <p:grpSpPr>
          <a:xfrm rot="1659356">
            <a:off x="8516519" y="4264002"/>
            <a:ext cx="1257532" cy="1257532"/>
            <a:chOff x="6688663" y="3788825"/>
            <a:chExt cx="1050600" cy="1050600"/>
          </a:xfrm>
        </p:grpSpPr>
        <p:sp>
          <p:nvSpPr>
            <p:cNvPr id="79" name="Google Shape;593;p20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94;p20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81307" y="886794"/>
            <a:ext cx="683942" cy="468351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22788" y="152341"/>
            <a:ext cx="2918322" cy="7397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77" name="Pentagon 76"/>
          <p:cNvSpPr/>
          <p:nvPr/>
        </p:nvSpPr>
        <p:spPr>
          <a:xfrm>
            <a:off x="213131" y="4341358"/>
            <a:ext cx="3541113" cy="624104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THEO CẶP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5595" y="817754"/>
            <a:ext cx="6470041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11" y="1554457"/>
            <a:ext cx="4872038" cy="2661929"/>
          </a:xfrm>
          <a:prstGeom prst="rect">
            <a:avLst/>
          </a:prstGeom>
        </p:spPr>
      </p:pic>
      <p:grpSp>
        <p:nvGrpSpPr>
          <p:cNvPr id="80" name="Google Shape;917;p25"/>
          <p:cNvGrpSpPr/>
          <p:nvPr/>
        </p:nvGrpSpPr>
        <p:grpSpPr>
          <a:xfrm>
            <a:off x="8128541" y="4216386"/>
            <a:ext cx="1255800" cy="1255800"/>
            <a:chOff x="352775" y="3457250"/>
            <a:chExt cx="1255800" cy="1255800"/>
          </a:xfrm>
        </p:grpSpPr>
        <p:sp>
          <p:nvSpPr>
            <p:cNvPr id="81" name="Google Shape;918;p25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19;p25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54;p25"/>
          <p:cNvGrpSpPr/>
          <p:nvPr/>
        </p:nvGrpSpPr>
        <p:grpSpPr>
          <a:xfrm rot="1184319">
            <a:off x="-642752" y="1816450"/>
            <a:ext cx="1077348" cy="1512822"/>
            <a:chOff x="7496750" y="2523875"/>
            <a:chExt cx="1338000" cy="1926900"/>
          </a:xfrm>
        </p:grpSpPr>
        <p:sp>
          <p:nvSpPr>
            <p:cNvPr id="84" name="Google Shape;855;p25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8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6;p25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6" name="Picture 2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64257" y="152341"/>
            <a:ext cx="822428" cy="761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6" grpId="0"/>
      <p:bldP spid="77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4" name="Google Shape;854;p25"/>
          <p:cNvGrpSpPr/>
          <p:nvPr/>
        </p:nvGrpSpPr>
        <p:grpSpPr>
          <a:xfrm rot="-1189138">
            <a:off x="8242689" y="3594541"/>
            <a:ext cx="1077348" cy="1512822"/>
            <a:chOff x="7496750" y="2523875"/>
            <a:chExt cx="1338000" cy="1926900"/>
          </a:xfrm>
        </p:grpSpPr>
        <p:sp>
          <p:nvSpPr>
            <p:cNvPr id="855" name="Google Shape;855;p25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288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5"/>
            <p:cNvSpPr/>
            <p:nvPr/>
          </p:nvSpPr>
          <p:spPr>
            <a:xfrm>
              <a:off x="7496750" y="2523875"/>
              <a:ext cx="1338000" cy="1926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25"/>
          <p:cNvGrpSpPr/>
          <p:nvPr/>
        </p:nvGrpSpPr>
        <p:grpSpPr>
          <a:xfrm>
            <a:off x="-294347" y="-187188"/>
            <a:ext cx="1255800" cy="1255800"/>
            <a:chOff x="352775" y="3457250"/>
            <a:chExt cx="1255800" cy="1255800"/>
          </a:xfrm>
        </p:grpSpPr>
        <p:sp>
          <p:nvSpPr>
            <p:cNvPr id="918" name="Google Shape;918;p25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996" y="357558"/>
            <a:ext cx="5518809" cy="2579789"/>
          </a:xfrm>
          <a:prstGeom prst="rect">
            <a:avLst/>
          </a:prstGeom>
        </p:spPr>
      </p:pic>
      <p:pic>
        <p:nvPicPr>
          <p:cNvPr id="108" name="Picture 2" descr="https://lh6.googleusercontent.com/6F7e4Ox4RaBLCiNaJETXeQ6tFILMdJ-ndbEuvO4xWrjSg_lRMq8WOvhfV81GHmtLq1v6XLFB5pymllz7OBRTcF_CiFwy_toxipBNwN5SVbzFjVNRMIbve2iWSQkS6FLoovWipIc0liDMNFbsFZACLwjWE0ekZSEAPQ-kz73p_hBZReDyvMiLHmd0qIP0hwxnKmEqlw"/>
          <p:cNvPicPr>
            <a:picLocks noChangeAspect="1" noChangeArrowheads="1"/>
          </p:cNvPicPr>
          <p:nvPr/>
        </p:nvPicPr>
        <p:blipFill>
          <a:blip r:embed="rId4">
            <a:duotone>
              <a:srgbClr val="EF651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3197">
            <a:off x="2397983" y="2705235"/>
            <a:ext cx="364650" cy="3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108"/>
          <p:cNvSpPr/>
          <p:nvPr/>
        </p:nvSpPr>
        <p:spPr>
          <a:xfrm>
            <a:off x="1387976" y="2998149"/>
            <a:ext cx="256833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200" dirty="0">
              <a:ea typeface="DengXian"/>
              <a:cs typeface="Times New Roman" panose="02020603050405020304" pitchFamily="18" charset="0"/>
            </a:endParaRPr>
          </a:p>
        </p:txBody>
      </p:sp>
      <p:pic>
        <p:nvPicPr>
          <p:cNvPr id="110" name="Picture 2" descr="https://lh6.googleusercontent.com/6F7e4Ox4RaBLCiNaJETXeQ6tFILMdJ-ndbEuvO4xWrjSg_lRMq8WOvhfV81GHmtLq1v6XLFB5pymllz7OBRTcF_CiFwy_toxipBNwN5SVbzFjVNRMIbve2iWSQkS6FLoovWipIc0liDMNFbsFZACLwjWE0ekZSEAPQ-kz73p_hBZReDyvMiLHmd0qIP0hwxnKmEqlw"/>
          <p:cNvPicPr>
            <a:picLocks noChangeAspect="1" noChangeArrowheads="1"/>
          </p:cNvPicPr>
          <p:nvPr/>
        </p:nvPicPr>
        <p:blipFill>
          <a:blip r:embed="rId4">
            <a:duotone>
              <a:srgbClr val="EF651F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83197">
            <a:off x="5896207" y="2842331"/>
            <a:ext cx="364650" cy="3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Rectangle 110"/>
          <p:cNvSpPr/>
          <p:nvPr/>
        </p:nvSpPr>
        <p:spPr>
          <a:xfrm>
            <a:off x="4786351" y="3165161"/>
            <a:ext cx="258436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PQRS.</a:t>
            </a:r>
            <a:endParaRPr lang="en-US" sz="2200" dirty="0"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805" y="3841558"/>
            <a:ext cx="74196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DengXian"/>
              <a:cs typeface="Times New Roman" panose="02020603050405020304" pitchFamily="18" charset="0"/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271C236-D822-4EDD-B5DE-E5D0A4905BE9}"/>
              </a:ext>
            </a:extLst>
          </p:cNvPr>
          <p:cNvGrpSpPr/>
          <p:nvPr/>
        </p:nvGrpSpPr>
        <p:grpSpPr>
          <a:xfrm rot="11337371">
            <a:off x="8070399" y="173676"/>
            <a:ext cx="966010" cy="747102"/>
            <a:chOff x="5337376" y="4230477"/>
            <a:chExt cx="1310523" cy="1005361"/>
          </a:xfrm>
        </p:grpSpPr>
        <p:sp>
          <p:nvSpPr>
            <p:cNvPr id="114" name="Freeform: Shape 88">
              <a:extLst>
                <a:ext uri="{FF2B5EF4-FFF2-40B4-BE49-F238E27FC236}">
                  <a16:creationId xmlns:a16="http://schemas.microsoft.com/office/drawing/2014/main" id="{283A779A-B189-4049-9DF8-3A21AF4173C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96">
              <a:extLst>
                <a:ext uri="{FF2B5EF4-FFF2-40B4-BE49-F238E27FC236}">
                  <a16:creationId xmlns:a16="http://schemas.microsoft.com/office/drawing/2014/main" id="{EEB3755C-B0C1-46DC-9B63-14163BC7742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00">
              <a:extLst>
                <a:ext uri="{FF2B5EF4-FFF2-40B4-BE49-F238E27FC236}">
                  <a16:creationId xmlns:a16="http://schemas.microsoft.com/office/drawing/2014/main" id="{5E399896-322F-4018-9DC5-2CFB7D51BFD2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01">
              <a:extLst>
                <a:ext uri="{FF2B5EF4-FFF2-40B4-BE49-F238E27FC236}">
                  <a16:creationId xmlns:a16="http://schemas.microsoft.com/office/drawing/2014/main" id="{0129D798-424B-4790-9F4B-5A5CE219D792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02">
              <a:extLst>
                <a:ext uri="{FF2B5EF4-FFF2-40B4-BE49-F238E27FC236}">
                  <a16:creationId xmlns:a16="http://schemas.microsoft.com/office/drawing/2014/main" id="{34EB6763-7A68-4593-AFFF-3DAE32D38E5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03">
              <a:extLst>
                <a:ext uri="{FF2B5EF4-FFF2-40B4-BE49-F238E27FC236}">
                  <a16:creationId xmlns:a16="http://schemas.microsoft.com/office/drawing/2014/main" id="{4C40EB3C-7761-488B-9FE6-377D5ED9C14D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04">
              <a:extLst>
                <a:ext uri="{FF2B5EF4-FFF2-40B4-BE49-F238E27FC236}">
                  <a16:creationId xmlns:a16="http://schemas.microsoft.com/office/drawing/2014/main" id="{D50497A3-E50F-4788-BBF3-C25DF6C22ADB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05">
              <a:extLst>
                <a:ext uri="{FF2B5EF4-FFF2-40B4-BE49-F238E27FC236}">
                  <a16:creationId xmlns:a16="http://schemas.microsoft.com/office/drawing/2014/main" id="{95A61E1B-A8A3-4890-9044-AE567EF248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06">
              <a:extLst>
                <a:ext uri="{FF2B5EF4-FFF2-40B4-BE49-F238E27FC236}">
                  <a16:creationId xmlns:a16="http://schemas.microsoft.com/office/drawing/2014/main" id="{D28E82DF-8F91-4AD6-B9FF-4EC2DC1C4C91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07">
              <a:extLst>
                <a:ext uri="{FF2B5EF4-FFF2-40B4-BE49-F238E27FC236}">
                  <a16:creationId xmlns:a16="http://schemas.microsoft.com/office/drawing/2014/main" id="{69A0288F-6389-4CB5-A515-D39B7768CBF4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08">
              <a:extLst>
                <a:ext uri="{FF2B5EF4-FFF2-40B4-BE49-F238E27FC236}">
                  <a16:creationId xmlns:a16="http://schemas.microsoft.com/office/drawing/2014/main" id="{37C23B10-9E2D-4766-BBF0-B2ADAAF6E494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09">
              <a:extLst>
                <a:ext uri="{FF2B5EF4-FFF2-40B4-BE49-F238E27FC236}">
                  <a16:creationId xmlns:a16="http://schemas.microsoft.com/office/drawing/2014/main" id="{9A89D53F-062D-4D30-BC76-3A47EAE55D3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10">
              <a:extLst>
                <a:ext uri="{FF2B5EF4-FFF2-40B4-BE49-F238E27FC236}">
                  <a16:creationId xmlns:a16="http://schemas.microsoft.com/office/drawing/2014/main" id="{662AA34A-C1FA-4B62-8D0B-E13F3521CB6D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11">
              <a:extLst>
                <a:ext uri="{FF2B5EF4-FFF2-40B4-BE49-F238E27FC236}">
                  <a16:creationId xmlns:a16="http://schemas.microsoft.com/office/drawing/2014/main" id="{D8C824CF-5EBD-428F-9896-EEEE5CFF9280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12">
              <a:extLst>
                <a:ext uri="{FF2B5EF4-FFF2-40B4-BE49-F238E27FC236}">
                  <a16:creationId xmlns:a16="http://schemas.microsoft.com/office/drawing/2014/main" id="{753CEC82-5FAB-4168-B501-88D5CA5A56C8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13">
              <a:extLst>
                <a:ext uri="{FF2B5EF4-FFF2-40B4-BE49-F238E27FC236}">
                  <a16:creationId xmlns:a16="http://schemas.microsoft.com/office/drawing/2014/main" id="{39A5B0D7-4676-4712-898B-7E77C96F0F3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14">
              <a:extLst>
                <a:ext uri="{FF2B5EF4-FFF2-40B4-BE49-F238E27FC236}">
                  <a16:creationId xmlns:a16="http://schemas.microsoft.com/office/drawing/2014/main" id="{2565E35A-01EC-4CB7-9E93-CCE740E9F1D0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15">
              <a:extLst>
                <a:ext uri="{FF2B5EF4-FFF2-40B4-BE49-F238E27FC236}">
                  <a16:creationId xmlns:a16="http://schemas.microsoft.com/office/drawing/2014/main" id="{1E4F779A-F61D-4D81-A706-AE13B07994D4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16">
              <a:extLst>
                <a:ext uri="{FF2B5EF4-FFF2-40B4-BE49-F238E27FC236}">
                  <a16:creationId xmlns:a16="http://schemas.microsoft.com/office/drawing/2014/main" id="{8E991090-0EBB-454C-973A-A05C464905C7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17">
              <a:extLst>
                <a:ext uri="{FF2B5EF4-FFF2-40B4-BE49-F238E27FC236}">
                  <a16:creationId xmlns:a16="http://schemas.microsoft.com/office/drawing/2014/main" id="{4720460F-BE8C-4701-921E-6C7D3745BC8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4" name="Freeform: Shape 118">
              <a:extLst>
                <a:ext uri="{FF2B5EF4-FFF2-40B4-BE49-F238E27FC236}">
                  <a16:creationId xmlns:a16="http://schemas.microsoft.com/office/drawing/2014/main" id="{3067506D-ADC5-438C-BB2D-4BB8B47BD34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74415" y="795059"/>
            <a:ext cx="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259547" y="1883936"/>
            <a:ext cx="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137" name="TextBox 136"/>
          <p:cNvSpPr txBox="1"/>
          <p:nvPr/>
        </p:nvSpPr>
        <p:spPr>
          <a:xfrm rot="16200000">
            <a:off x="1627935" y="1286675"/>
            <a:ext cx="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138" name="TextBox 137"/>
          <p:cNvSpPr txBox="1"/>
          <p:nvPr/>
        </p:nvSpPr>
        <p:spPr>
          <a:xfrm rot="5400000">
            <a:off x="2758531" y="1445229"/>
            <a:ext cx="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139" name="TextBox 138"/>
          <p:cNvSpPr txBox="1"/>
          <p:nvPr/>
        </p:nvSpPr>
        <p:spPr>
          <a:xfrm rot="19065334">
            <a:off x="5236350" y="1159125"/>
            <a:ext cx="825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3 cm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  <p:bldP spid="3" grpId="0"/>
      <p:bldP spid="4" grpId="0"/>
      <p:bldP spid="136" grpId="0"/>
      <p:bldP spid="137" grpId="0"/>
      <p:bldP spid="138" grpId="0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0" name="Google Shape;960;p26"/>
          <p:cNvGrpSpPr/>
          <p:nvPr/>
        </p:nvGrpSpPr>
        <p:grpSpPr>
          <a:xfrm rot="1947234" flipH="1">
            <a:off x="8638874" y="4451010"/>
            <a:ext cx="1257431" cy="1257431"/>
            <a:chOff x="6688663" y="3788825"/>
            <a:chExt cx="1050600" cy="1050600"/>
          </a:xfrm>
        </p:grpSpPr>
        <p:sp>
          <p:nvSpPr>
            <p:cNvPr id="961" name="Google Shape;961;p26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76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6"/>
            <p:cNvSpPr/>
            <p:nvPr/>
          </p:nvSpPr>
          <p:spPr>
            <a:xfrm>
              <a:off x="6688663" y="3788825"/>
              <a:ext cx="1050600" cy="10506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022788" y="152341"/>
            <a:ext cx="2918322" cy="7397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643120" y="892095"/>
            <a:ext cx="6862530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Dùng ê ke và thước thẳng kiểm tra xem mỗi hình sau có phải hình vuông hay không.</a:t>
            </a:r>
            <a:endParaRPr lang="en-US" sz="2200" dirty="0">
              <a:effectLst/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67" name="Rounded Rectangular Callout 66"/>
          <p:cNvSpPr/>
          <p:nvPr/>
        </p:nvSpPr>
        <p:spPr>
          <a:xfrm>
            <a:off x="833181" y="998132"/>
            <a:ext cx="683942" cy="468351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accent2"/>
                </a:solidFill>
              </a:rPr>
              <a:t>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52" y="2044390"/>
            <a:ext cx="6818091" cy="2060357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F271C236-D822-4EDD-B5DE-E5D0A4905BE9}"/>
              </a:ext>
            </a:extLst>
          </p:cNvPr>
          <p:cNvGrpSpPr/>
          <p:nvPr/>
        </p:nvGrpSpPr>
        <p:grpSpPr>
          <a:xfrm rot="11337371">
            <a:off x="8070399" y="173676"/>
            <a:ext cx="966010" cy="747102"/>
            <a:chOff x="5337376" y="4230477"/>
            <a:chExt cx="1310523" cy="1005361"/>
          </a:xfrm>
        </p:grpSpPr>
        <p:sp>
          <p:nvSpPr>
            <p:cNvPr id="70" name="Freeform: Shape 88">
              <a:extLst>
                <a:ext uri="{FF2B5EF4-FFF2-40B4-BE49-F238E27FC236}">
                  <a16:creationId xmlns:a16="http://schemas.microsoft.com/office/drawing/2014/main" id="{283A779A-B189-4049-9DF8-3A21AF4173C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1" name="Freeform: Shape 96">
              <a:extLst>
                <a:ext uri="{FF2B5EF4-FFF2-40B4-BE49-F238E27FC236}">
                  <a16:creationId xmlns:a16="http://schemas.microsoft.com/office/drawing/2014/main" id="{EEB3755C-B0C1-46DC-9B63-14163BC7742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2" name="Freeform: Shape 100">
              <a:extLst>
                <a:ext uri="{FF2B5EF4-FFF2-40B4-BE49-F238E27FC236}">
                  <a16:creationId xmlns:a16="http://schemas.microsoft.com/office/drawing/2014/main" id="{5E399896-322F-4018-9DC5-2CFB7D51BFD2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3" name="Freeform: Shape 101">
              <a:extLst>
                <a:ext uri="{FF2B5EF4-FFF2-40B4-BE49-F238E27FC236}">
                  <a16:creationId xmlns:a16="http://schemas.microsoft.com/office/drawing/2014/main" id="{0129D798-424B-4790-9F4B-5A5CE219D792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4" name="Freeform: Shape 102">
              <a:extLst>
                <a:ext uri="{FF2B5EF4-FFF2-40B4-BE49-F238E27FC236}">
                  <a16:creationId xmlns:a16="http://schemas.microsoft.com/office/drawing/2014/main" id="{34EB6763-7A68-4593-AFFF-3DAE32D38E5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5" name="Freeform: Shape 103">
              <a:extLst>
                <a:ext uri="{FF2B5EF4-FFF2-40B4-BE49-F238E27FC236}">
                  <a16:creationId xmlns:a16="http://schemas.microsoft.com/office/drawing/2014/main" id="{4C40EB3C-7761-488B-9FE6-377D5ED9C14D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6" name="Freeform: Shape 104">
              <a:extLst>
                <a:ext uri="{FF2B5EF4-FFF2-40B4-BE49-F238E27FC236}">
                  <a16:creationId xmlns:a16="http://schemas.microsoft.com/office/drawing/2014/main" id="{D50497A3-E50F-4788-BBF3-C25DF6C22ADB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7" name="Freeform: Shape 105">
              <a:extLst>
                <a:ext uri="{FF2B5EF4-FFF2-40B4-BE49-F238E27FC236}">
                  <a16:creationId xmlns:a16="http://schemas.microsoft.com/office/drawing/2014/main" id="{95A61E1B-A8A3-4890-9044-AE567EF248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8" name="Freeform: Shape 106">
              <a:extLst>
                <a:ext uri="{FF2B5EF4-FFF2-40B4-BE49-F238E27FC236}">
                  <a16:creationId xmlns:a16="http://schemas.microsoft.com/office/drawing/2014/main" id="{D28E82DF-8F91-4AD6-B9FF-4EC2DC1C4C91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79" name="Freeform: Shape 107">
              <a:extLst>
                <a:ext uri="{FF2B5EF4-FFF2-40B4-BE49-F238E27FC236}">
                  <a16:creationId xmlns:a16="http://schemas.microsoft.com/office/drawing/2014/main" id="{69A0288F-6389-4CB5-A515-D39B7768CBF4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0" name="Freeform: Shape 108">
              <a:extLst>
                <a:ext uri="{FF2B5EF4-FFF2-40B4-BE49-F238E27FC236}">
                  <a16:creationId xmlns:a16="http://schemas.microsoft.com/office/drawing/2014/main" id="{37C23B10-9E2D-4766-BBF0-B2ADAAF6E494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1" name="Freeform: Shape 109">
              <a:extLst>
                <a:ext uri="{FF2B5EF4-FFF2-40B4-BE49-F238E27FC236}">
                  <a16:creationId xmlns:a16="http://schemas.microsoft.com/office/drawing/2014/main" id="{9A89D53F-062D-4D30-BC76-3A47EAE55D3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2" name="Freeform: Shape 110">
              <a:extLst>
                <a:ext uri="{FF2B5EF4-FFF2-40B4-BE49-F238E27FC236}">
                  <a16:creationId xmlns:a16="http://schemas.microsoft.com/office/drawing/2014/main" id="{662AA34A-C1FA-4B62-8D0B-E13F3521CB6D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3" name="Freeform: Shape 111">
              <a:extLst>
                <a:ext uri="{FF2B5EF4-FFF2-40B4-BE49-F238E27FC236}">
                  <a16:creationId xmlns:a16="http://schemas.microsoft.com/office/drawing/2014/main" id="{D8C824CF-5EBD-428F-9896-EEEE5CFF9280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4" name="Freeform: Shape 112">
              <a:extLst>
                <a:ext uri="{FF2B5EF4-FFF2-40B4-BE49-F238E27FC236}">
                  <a16:creationId xmlns:a16="http://schemas.microsoft.com/office/drawing/2014/main" id="{753CEC82-5FAB-4168-B501-88D5CA5A56C8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5" name="Freeform: Shape 113">
              <a:extLst>
                <a:ext uri="{FF2B5EF4-FFF2-40B4-BE49-F238E27FC236}">
                  <a16:creationId xmlns:a16="http://schemas.microsoft.com/office/drawing/2014/main" id="{39A5B0D7-4676-4712-898B-7E77C96F0F3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6" name="Freeform: Shape 114">
              <a:extLst>
                <a:ext uri="{FF2B5EF4-FFF2-40B4-BE49-F238E27FC236}">
                  <a16:creationId xmlns:a16="http://schemas.microsoft.com/office/drawing/2014/main" id="{2565E35A-01EC-4CB7-9E93-CCE740E9F1D0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7" name="Freeform: Shape 115">
              <a:extLst>
                <a:ext uri="{FF2B5EF4-FFF2-40B4-BE49-F238E27FC236}">
                  <a16:creationId xmlns:a16="http://schemas.microsoft.com/office/drawing/2014/main" id="{1E4F779A-F61D-4D81-A706-AE13B07994D4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8" name="Freeform: Shape 116">
              <a:extLst>
                <a:ext uri="{FF2B5EF4-FFF2-40B4-BE49-F238E27FC236}">
                  <a16:creationId xmlns:a16="http://schemas.microsoft.com/office/drawing/2014/main" id="{8E991090-0EBB-454C-973A-A05C464905C7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89" name="Freeform: Shape 117">
              <a:extLst>
                <a:ext uri="{FF2B5EF4-FFF2-40B4-BE49-F238E27FC236}">
                  <a16:creationId xmlns:a16="http://schemas.microsoft.com/office/drawing/2014/main" id="{4720460F-BE8C-4701-921E-6C7D3745BC8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90" name="Freeform: Shape 118">
              <a:extLst>
                <a:ext uri="{FF2B5EF4-FFF2-40B4-BE49-F238E27FC236}">
                  <a16:creationId xmlns:a16="http://schemas.microsoft.com/office/drawing/2014/main" id="{3067506D-ADC5-438C-BB2D-4BB8B47BD34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0" y="3962399"/>
            <a:ext cx="1408172" cy="1048759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1445342" y="4226687"/>
            <a:ext cx="2817542" cy="4757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ABCD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</a:rPr>
              <a:t>hình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</a:rPr>
              <a:t>vuông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6" name="Flowchart: Process 95"/>
          <p:cNvSpPr/>
          <p:nvPr/>
        </p:nvSpPr>
        <p:spPr>
          <a:xfrm>
            <a:off x="5229137" y="4235223"/>
            <a:ext cx="3095356" cy="4757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DEGH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</a:rPr>
              <a:t>hình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</a:rPr>
              <a:t>chữ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</a:rPr>
              <a:t>nhật</a:t>
            </a:r>
            <a:endParaRPr lang="en-US" sz="2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8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73" y="1855823"/>
            <a:ext cx="2824106" cy="2191637"/>
          </a:xfrm>
          <a:prstGeom prst="rect">
            <a:avLst/>
          </a:prstGeom>
        </p:spPr>
      </p:pic>
      <p:grpSp>
        <p:nvGrpSpPr>
          <p:cNvPr id="1025" name="Google Shape;1025;p27"/>
          <p:cNvGrpSpPr/>
          <p:nvPr/>
        </p:nvGrpSpPr>
        <p:grpSpPr>
          <a:xfrm>
            <a:off x="-504327" y="4353171"/>
            <a:ext cx="1255800" cy="1255800"/>
            <a:chOff x="352775" y="3457250"/>
            <a:chExt cx="1255800" cy="1255800"/>
          </a:xfrm>
        </p:grpSpPr>
        <p:sp>
          <p:nvSpPr>
            <p:cNvPr id="1026" name="Google Shape;1026;p27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accent2"/>
            </a:solidFill>
            <a:ln w="1524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66675" dir="282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7"/>
            <p:cNvSpPr/>
            <p:nvPr/>
          </p:nvSpPr>
          <p:spPr>
            <a:xfrm>
              <a:off x="352775" y="3457250"/>
              <a:ext cx="1255800" cy="12558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27"/>
          <p:cNvGrpSpPr/>
          <p:nvPr/>
        </p:nvGrpSpPr>
        <p:grpSpPr>
          <a:xfrm rot="-538465">
            <a:off x="8605298" y="-211323"/>
            <a:ext cx="1077403" cy="1513007"/>
            <a:chOff x="6373313" y="1037534"/>
            <a:chExt cx="1077358" cy="1512943"/>
          </a:xfrm>
        </p:grpSpPr>
        <p:grpSp>
          <p:nvGrpSpPr>
            <p:cNvPr id="1029" name="Google Shape;1029;p27"/>
            <p:cNvGrpSpPr/>
            <p:nvPr/>
          </p:nvGrpSpPr>
          <p:grpSpPr>
            <a:xfrm rot="-427">
              <a:off x="6373313" y="1037600"/>
              <a:ext cx="1077358" cy="1512809"/>
              <a:chOff x="7496750" y="2523875"/>
              <a:chExt cx="1338000" cy="1926900"/>
            </a:xfrm>
          </p:grpSpPr>
          <p:sp>
            <p:nvSpPr>
              <p:cNvPr id="1030" name="Google Shape;1030;p27"/>
              <p:cNvSpPr/>
              <p:nvPr/>
            </p:nvSpPr>
            <p:spPr>
              <a:xfrm>
                <a:off x="7496750" y="2523875"/>
                <a:ext cx="1338000" cy="192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 w="152400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76200" dir="2880000" algn="bl" rotWithShape="0">
                  <a:srgbClr val="000000">
                    <a:alpha val="13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7"/>
              <p:cNvSpPr/>
              <p:nvPr/>
            </p:nvSpPr>
            <p:spPr>
              <a:xfrm>
                <a:off x="7496750" y="2523875"/>
                <a:ext cx="1338000" cy="1926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2" name="Google Shape;1032;p27"/>
            <p:cNvGrpSpPr/>
            <p:nvPr/>
          </p:nvGrpSpPr>
          <p:grpSpPr>
            <a:xfrm>
              <a:off x="6615995" y="1607038"/>
              <a:ext cx="590683" cy="590115"/>
              <a:chOff x="7354167" y="3214563"/>
              <a:chExt cx="411110" cy="410715"/>
            </a:xfrm>
          </p:grpSpPr>
          <p:sp>
            <p:nvSpPr>
              <p:cNvPr id="1033" name="Google Shape;1033;p27"/>
              <p:cNvSpPr/>
              <p:nvPr/>
            </p:nvSpPr>
            <p:spPr>
              <a:xfrm>
                <a:off x="7430195" y="3322351"/>
                <a:ext cx="258659" cy="221995"/>
              </a:xfrm>
              <a:custGeom>
                <a:avLst/>
                <a:gdLst/>
                <a:ahLst/>
                <a:cxnLst/>
                <a:rect l="l" t="t" r="r" b="b"/>
                <a:pathLst>
                  <a:path w="7859" h="6745" extrusionOk="0">
                    <a:moveTo>
                      <a:pt x="2123" y="0"/>
                    </a:moveTo>
                    <a:cubicBezTo>
                      <a:pt x="1768" y="0"/>
                      <a:pt x="1412" y="94"/>
                      <a:pt x="1096" y="298"/>
                    </a:cubicBezTo>
                    <a:cubicBezTo>
                      <a:pt x="250" y="833"/>
                      <a:pt x="0" y="1964"/>
                      <a:pt x="227" y="2893"/>
                    </a:cubicBezTo>
                    <a:cubicBezTo>
                      <a:pt x="655" y="4679"/>
                      <a:pt x="2143" y="5929"/>
                      <a:pt x="3715" y="6691"/>
                    </a:cubicBezTo>
                    <a:cubicBezTo>
                      <a:pt x="3787" y="6727"/>
                      <a:pt x="3861" y="6745"/>
                      <a:pt x="3934" y="6745"/>
                    </a:cubicBezTo>
                    <a:cubicBezTo>
                      <a:pt x="4007" y="6745"/>
                      <a:pt x="4078" y="6727"/>
                      <a:pt x="4144" y="6691"/>
                    </a:cubicBezTo>
                    <a:cubicBezTo>
                      <a:pt x="5727" y="5929"/>
                      <a:pt x="7216" y="4679"/>
                      <a:pt x="7644" y="2893"/>
                    </a:cubicBezTo>
                    <a:cubicBezTo>
                      <a:pt x="7858" y="1964"/>
                      <a:pt x="7620" y="833"/>
                      <a:pt x="6775" y="298"/>
                    </a:cubicBezTo>
                    <a:cubicBezTo>
                      <a:pt x="6459" y="98"/>
                      <a:pt x="6103" y="6"/>
                      <a:pt x="5748" y="6"/>
                    </a:cubicBezTo>
                    <a:cubicBezTo>
                      <a:pt x="5020" y="6"/>
                      <a:pt x="4297" y="395"/>
                      <a:pt x="3929" y="1060"/>
                    </a:cubicBezTo>
                    <a:cubicBezTo>
                      <a:pt x="3569" y="395"/>
                      <a:pt x="2849" y="0"/>
                      <a:pt x="21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7"/>
              <p:cNvSpPr/>
              <p:nvPr/>
            </p:nvSpPr>
            <p:spPr>
              <a:xfrm>
                <a:off x="7354167" y="3214563"/>
                <a:ext cx="33" cy="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7"/>
              <p:cNvSpPr/>
              <p:nvPr/>
            </p:nvSpPr>
            <p:spPr>
              <a:xfrm>
                <a:off x="7354167" y="3214563"/>
                <a:ext cx="33" cy="33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7"/>
              <p:cNvSpPr/>
              <p:nvPr/>
            </p:nvSpPr>
            <p:spPr>
              <a:xfrm>
                <a:off x="7655119" y="3506892"/>
                <a:ext cx="104267" cy="104267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3168" extrusionOk="0">
                    <a:moveTo>
                      <a:pt x="1584" y="1"/>
                    </a:moveTo>
                    <a:cubicBezTo>
                      <a:pt x="715" y="1"/>
                      <a:pt x="1" y="715"/>
                      <a:pt x="1" y="1584"/>
                    </a:cubicBezTo>
                    <a:cubicBezTo>
                      <a:pt x="1" y="2453"/>
                      <a:pt x="715" y="3168"/>
                      <a:pt x="1584" y="3168"/>
                    </a:cubicBezTo>
                    <a:cubicBezTo>
                      <a:pt x="2453" y="3168"/>
                      <a:pt x="3168" y="2453"/>
                      <a:pt x="3168" y="1584"/>
                    </a:cubicBezTo>
                    <a:cubicBezTo>
                      <a:pt x="3168" y="715"/>
                      <a:pt x="2453" y="1"/>
                      <a:pt x="15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7"/>
              <p:cNvSpPr/>
              <p:nvPr/>
            </p:nvSpPr>
            <p:spPr>
              <a:xfrm>
                <a:off x="7426674" y="3316394"/>
                <a:ext cx="268072" cy="234041"/>
              </a:xfrm>
              <a:custGeom>
                <a:avLst/>
                <a:gdLst/>
                <a:ahLst/>
                <a:cxnLst/>
                <a:rect l="l" t="t" r="r" b="b"/>
                <a:pathLst>
                  <a:path w="8145" h="7111" extrusionOk="0">
                    <a:moveTo>
                      <a:pt x="5853" y="1"/>
                    </a:moveTo>
                    <a:cubicBezTo>
                      <a:pt x="5669" y="1"/>
                      <a:pt x="5483" y="25"/>
                      <a:pt x="5298" y="74"/>
                    </a:cubicBezTo>
                    <a:cubicBezTo>
                      <a:pt x="4786" y="205"/>
                      <a:pt x="4346" y="502"/>
                      <a:pt x="4036" y="895"/>
                    </a:cubicBezTo>
                    <a:cubicBezTo>
                      <a:pt x="3727" y="479"/>
                      <a:pt x="3262" y="181"/>
                      <a:pt x="2715" y="62"/>
                    </a:cubicBezTo>
                    <a:cubicBezTo>
                      <a:pt x="2548" y="26"/>
                      <a:pt x="2380" y="8"/>
                      <a:pt x="2214" y="8"/>
                    </a:cubicBezTo>
                    <a:cubicBezTo>
                      <a:pt x="1778" y="8"/>
                      <a:pt x="1357" y="133"/>
                      <a:pt x="1012" y="383"/>
                    </a:cubicBezTo>
                    <a:cubicBezTo>
                      <a:pt x="857" y="500"/>
                      <a:pt x="970" y="719"/>
                      <a:pt x="1121" y="719"/>
                    </a:cubicBezTo>
                    <a:cubicBezTo>
                      <a:pt x="1155" y="719"/>
                      <a:pt x="1191" y="707"/>
                      <a:pt x="1227" y="681"/>
                    </a:cubicBezTo>
                    <a:cubicBezTo>
                      <a:pt x="1512" y="482"/>
                      <a:pt x="1861" y="371"/>
                      <a:pt x="2227" y="371"/>
                    </a:cubicBezTo>
                    <a:cubicBezTo>
                      <a:pt x="2364" y="371"/>
                      <a:pt x="2504" y="387"/>
                      <a:pt x="2643" y="419"/>
                    </a:cubicBezTo>
                    <a:cubicBezTo>
                      <a:pt x="3179" y="538"/>
                      <a:pt x="3632" y="871"/>
                      <a:pt x="3882" y="1324"/>
                    </a:cubicBezTo>
                    <a:cubicBezTo>
                      <a:pt x="3917" y="1383"/>
                      <a:pt x="3980" y="1413"/>
                      <a:pt x="4042" y="1413"/>
                    </a:cubicBezTo>
                    <a:cubicBezTo>
                      <a:pt x="4105" y="1413"/>
                      <a:pt x="4167" y="1383"/>
                      <a:pt x="4203" y="1324"/>
                    </a:cubicBezTo>
                    <a:cubicBezTo>
                      <a:pt x="4441" y="883"/>
                      <a:pt x="4870" y="562"/>
                      <a:pt x="5382" y="431"/>
                    </a:cubicBezTo>
                    <a:cubicBezTo>
                      <a:pt x="5541" y="388"/>
                      <a:pt x="5702" y="367"/>
                      <a:pt x="5860" y="367"/>
                    </a:cubicBezTo>
                    <a:cubicBezTo>
                      <a:pt x="6186" y="367"/>
                      <a:pt x="6502" y="457"/>
                      <a:pt x="6775" y="633"/>
                    </a:cubicBezTo>
                    <a:cubicBezTo>
                      <a:pt x="7346" y="991"/>
                      <a:pt x="7846" y="1895"/>
                      <a:pt x="7573" y="3026"/>
                    </a:cubicBezTo>
                    <a:cubicBezTo>
                      <a:pt x="7382" y="3824"/>
                      <a:pt x="6953" y="4562"/>
                      <a:pt x="6299" y="5229"/>
                    </a:cubicBezTo>
                    <a:cubicBezTo>
                      <a:pt x="5739" y="5801"/>
                      <a:pt x="5025" y="6301"/>
                      <a:pt x="4179" y="6706"/>
                    </a:cubicBezTo>
                    <a:cubicBezTo>
                      <a:pt x="4138" y="6729"/>
                      <a:pt x="4090" y="6741"/>
                      <a:pt x="4042" y="6741"/>
                    </a:cubicBezTo>
                    <a:cubicBezTo>
                      <a:pt x="3995" y="6741"/>
                      <a:pt x="3947" y="6729"/>
                      <a:pt x="3905" y="6706"/>
                    </a:cubicBezTo>
                    <a:cubicBezTo>
                      <a:pt x="3060" y="6301"/>
                      <a:pt x="2346" y="5801"/>
                      <a:pt x="1786" y="5229"/>
                    </a:cubicBezTo>
                    <a:cubicBezTo>
                      <a:pt x="1131" y="4562"/>
                      <a:pt x="703" y="3824"/>
                      <a:pt x="512" y="3026"/>
                    </a:cubicBezTo>
                    <a:cubicBezTo>
                      <a:pt x="381" y="2467"/>
                      <a:pt x="441" y="1848"/>
                      <a:pt x="667" y="1360"/>
                    </a:cubicBezTo>
                    <a:cubicBezTo>
                      <a:pt x="739" y="1216"/>
                      <a:pt x="612" y="1099"/>
                      <a:pt x="492" y="1099"/>
                    </a:cubicBezTo>
                    <a:cubicBezTo>
                      <a:pt x="434" y="1099"/>
                      <a:pt x="377" y="1126"/>
                      <a:pt x="345" y="1193"/>
                    </a:cubicBezTo>
                    <a:cubicBezTo>
                      <a:pt x="72" y="1764"/>
                      <a:pt x="0" y="2467"/>
                      <a:pt x="155" y="3122"/>
                    </a:cubicBezTo>
                    <a:cubicBezTo>
                      <a:pt x="369" y="3979"/>
                      <a:pt x="822" y="4777"/>
                      <a:pt x="1524" y="5479"/>
                    </a:cubicBezTo>
                    <a:cubicBezTo>
                      <a:pt x="2119" y="6086"/>
                      <a:pt x="2870" y="6610"/>
                      <a:pt x="3751" y="7039"/>
                    </a:cubicBezTo>
                    <a:cubicBezTo>
                      <a:pt x="3846" y="7087"/>
                      <a:pt x="3941" y="7110"/>
                      <a:pt x="4048" y="7110"/>
                    </a:cubicBezTo>
                    <a:cubicBezTo>
                      <a:pt x="4144" y="7110"/>
                      <a:pt x="4239" y="7087"/>
                      <a:pt x="4334" y="7039"/>
                    </a:cubicBezTo>
                    <a:cubicBezTo>
                      <a:pt x="5227" y="6610"/>
                      <a:pt x="5965" y="6086"/>
                      <a:pt x="6561" y="5479"/>
                    </a:cubicBezTo>
                    <a:cubicBezTo>
                      <a:pt x="7263" y="4777"/>
                      <a:pt x="7715" y="3979"/>
                      <a:pt x="7930" y="3122"/>
                    </a:cubicBezTo>
                    <a:cubicBezTo>
                      <a:pt x="8144" y="2205"/>
                      <a:pt x="7942" y="931"/>
                      <a:pt x="6977" y="324"/>
                    </a:cubicBezTo>
                    <a:cubicBezTo>
                      <a:pt x="6636" y="112"/>
                      <a:pt x="6249" y="1"/>
                      <a:pt x="5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>
                <a:off x="7628855" y="3229242"/>
                <a:ext cx="13757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5" extrusionOk="0">
                    <a:moveTo>
                      <a:pt x="197" y="0"/>
                    </a:moveTo>
                    <a:cubicBezTo>
                      <a:pt x="127" y="0"/>
                      <a:pt x="63" y="45"/>
                      <a:pt x="37" y="114"/>
                    </a:cubicBezTo>
                    <a:cubicBezTo>
                      <a:pt x="1" y="210"/>
                      <a:pt x="48" y="317"/>
                      <a:pt x="144" y="352"/>
                    </a:cubicBezTo>
                    <a:cubicBezTo>
                      <a:pt x="163" y="361"/>
                      <a:pt x="184" y="364"/>
                      <a:pt x="205" y="364"/>
                    </a:cubicBezTo>
                    <a:cubicBezTo>
                      <a:pt x="277" y="364"/>
                      <a:pt x="354" y="321"/>
                      <a:pt x="382" y="257"/>
                    </a:cubicBezTo>
                    <a:cubicBezTo>
                      <a:pt x="418" y="162"/>
                      <a:pt x="370" y="55"/>
                      <a:pt x="275" y="19"/>
                    </a:cubicBezTo>
                    <a:cubicBezTo>
                      <a:pt x="249" y="6"/>
                      <a:pt x="223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7"/>
              <p:cNvSpPr/>
              <p:nvPr/>
            </p:nvSpPr>
            <p:spPr>
              <a:xfrm>
                <a:off x="7598707" y="3219500"/>
                <a:ext cx="12935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68" extrusionOk="0">
                    <a:moveTo>
                      <a:pt x="195" y="0"/>
                    </a:moveTo>
                    <a:cubicBezTo>
                      <a:pt x="113" y="0"/>
                      <a:pt x="32" y="55"/>
                      <a:pt x="12" y="136"/>
                    </a:cubicBezTo>
                    <a:cubicBezTo>
                      <a:pt x="0" y="244"/>
                      <a:pt x="60" y="339"/>
                      <a:pt x="155" y="363"/>
                    </a:cubicBezTo>
                    <a:cubicBezTo>
                      <a:pt x="166" y="366"/>
                      <a:pt x="177" y="367"/>
                      <a:pt x="189" y="367"/>
                    </a:cubicBezTo>
                    <a:cubicBezTo>
                      <a:pt x="268" y="367"/>
                      <a:pt x="359" y="302"/>
                      <a:pt x="369" y="220"/>
                    </a:cubicBezTo>
                    <a:cubicBezTo>
                      <a:pt x="393" y="125"/>
                      <a:pt x="333" y="29"/>
                      <a:pt x="238" y="5"/>
                    </a:cubicBezTo>
                    <a:cubicBezTo>
                      <a:pt x="224" y="2"/>
                      <a:pt x="209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7"/>
              <p:cNvSpPr/>
              <p:nvPr/>
            </p:nvSpPr>
            <p:spPr>
              <a:xfrm>
                <a:off x="7535219" y="3214958"/>
                <a:ext cx="12573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167" y="1"/>
                    </a:moveTo>
                    <a:cubicBezTo>
                      <a:pt x="72" y="12"/>
                      <a:pt x="0" y="108"/>
                      <a:pt x="0" y="203"/>
                    </a:cubicBezTo>
                    <a:cubicBezTo>
                      <a:pt x="12" y="298"/>
                      <a:pt x="95" y="370"/>
                      <a:pt x="191" y="370"/>
                    </a:cubicBezTo>
                    <a:cubicBezTo>
                      <a:pt x="286" y="370"/>
                      <a:pt x="381" y="263"/>
                      <a:pt x="369" y="167"/>
                    </a:cubicBezTo>
                    <a:cubicBezTo>
                      <a:pt x="357" y="72"/>
                      <a:pt x="274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7"/>
              <p:cNvSpPr/>
              <p:nvPr/>
            </p:nvSpPr>
            <p:spPr>
              <a:xfrm>
                <a:off x="7567342" y="3214563"/>
                <a:ext cx="12178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70" extrusionOk="0">
                    <a:moveTo>
                      <a:pt x="191" y="1"/>
                    </a:moveTo>
                    <a:cubicBezTo>
                      <a:pt x="96" y="1"/>
                      <a:pt x="12" y="72"/>
                      <a:pt x="1" y="179"/>
                    </a:cubicBezTo>
                    <a:cubicBezTo>
                      <a:pt x="1" y="275"/>
                      <a:pt x="72" y="358"/>
                      <a:pt x="167" y="370"/>
                    </a:cubicBezTo>
                    <a:lnTo>
                      <a:pt x="191" y="370"/>
                    </a:lnTo>
                    <a:cubicBezTo>
                      <a:pt x="286" y="370"/>
                      <a:pt x="358" y="298"/>
                      <a:pt x="370" y="203"/>
                    </a:cubicBezTo>
                    <a:cubicBezTo>
                      <a:pt x="370" y="96"/>
                      <a:pt x="298" y="13"/>
                      <a:pt x="1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>
                <a:off x="7444282" y="3246291"/>
                <a:ext cx="13757" cy="12211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71" extrusionOk="0">
                    <a:moveTo>
                      <a:pt x="203" y="1"/>
                    </a:moveTo>
                    <a:cubicBezTo>
                      <a:pt x="170" y="1"/>
                      <a:pt x="137" y="9"/>
                      <a:pt x="108" y="25"/>
                    </a:cubicBezTo>
                    <a:cubicBezTo>
                      <a:pt x="25" y="84"/>
                      <a:pt x="1" y="192"/>
                      <a:pt x="60" y="287"/>
                    </a:cubicBezTo>
                    <a:cubicBezTo>
                      <a:pt x="96" y="334"/>
                      <a:pt x="156" y="370"/>
                      <a:pt x="215" y="370"/>
                    </a:cubicBezTo>
                    <a:cubicBezTo>
                      <a:pt x="251" y="370"/>
                      <a:pt x="275" y="358"/>
                      <a:pt x="311" y="334"/>
                    </a:cubicBezTo>
                    <a:cubicBezTo>
                      <a:pt x="394" y="275"/>
                      <a:pt x="418" y="168"/>
                      <a:pt x="370" y="84"/>
                    </a:cubicBezTo>
                    <a:cubicBezTo>
                      <a:pt x="331" y="30"/>
                      <a:pt x="266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7"/>
              <p:cNvSpPr/>
              <p:nvPr/>
            </p:nvSpPr>
            <p:spPr>
              <a:xfrm>
                <a:off x="7503064" y="3220652"/>
                <a:ext cx="13362" cy="1198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64" extrusionOk="0">
                    <a:moveTo>
                      <a:pt x="205" y="0"/>
                    </a:moveTo>
                    <a:cubicBezTo>
                      <a:pt x="188" y="0"/>
                      <a:pt x="172" y="2"/>
                      <a:pt x="156" y="6"/>
                    </a:cubicBezTo>
                    <a:cubicBezTo>
                      <a:pt x="60" y="30"/>
                      <a:pt x="1" y="125"/>
                      <a:pt x="25" y="220"/>
                    </a:cubicBezTo>
                    <a:cubicBezTo>
                      <a:pt x="49" y="304"/>
                      <a:pt x="120" y="363"/>
                      <a:pt x="203" y="363"/>
                    </a:cubicBezTo>
                    <a:cubicBezTo>
                      <a:pt x="310" y="363"/>
                      <a:pt x="406" y="244"/>
                      <a:pt x="382" y="137"/>
                    </a:cubicBezTo>
                    <a:cubicBezTo>
                      <a:pt x="362" y="48"/>
                      <a:pt x="285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7"/>
              <p:cNvSpPr/>
              <p:nvPr/>
            </p:nvSpPr>
            <p:spPr>
              <a:xfrm>
                <a:off x="7365522" y="3344666"/>
                <a:ext cx="13757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70" extrusionOk="0">
                    <a:moveTo>
                      <a:pt x="211" y="1"/>
                    </a:moveTo>
                    <a:cubicBezTo>
                      <a:pt x="135" y="1"/>
                      <a:pt x="64" y="48"/>
                      <a:pt x="37" y="132"/>
                    </a:cubicBezTo>
                    <a:cubicBezTo>
                      <a:pt x="1" y="227"/>
                      <a:pt x="48" y="322"/>
                      <a:pt x="144" y="358"/>
                    </a:cubicBezTo>
                    <a:cubicBezTo>
                      <a:pt x="162" y="366"/>
                      <a:pt x="183" y="370"/>
                      <a:pt x="204" y="370"/>
                    </a:cubicBezTo>
                    <a:cubicBezTo>
                      <a:pt x="276" y="370"/>
                      <a:pt x="354" y="324"/>
                      <a:pt x="382" y="251"/>
                    </a:cubicBezTo>
                    <a:cubicBezTo>
                      <a:pt x="418" y="155"/>
                      <a:pt x="370" y="48"/>
                      <a:pt x="275" y="12"/>
                    </a:cubicBezTo>
                    <a:cubicBezTo>
                      <a:pt x="254" y="5"/>
                      <a:pt x="232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7"/>
              <p:cNvSpPr/>
              <p:nvPr/>
            </p:nvSpPr>
            <p:spPr>
              <a:xfrm>
                <a:off x="7470941" y="3230986"/>
                <a:ext cx="15304" cy="12211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71" extrusionOk="0">
                    <a:moveTo>
                      <a:pt x="253" y="0"/>
                    </a:moveTo>
                    <a:cubicBezTo>
                      <a:pt x="229" y="0"/>
                      <a:pt x="203" y="5"/>
                      <a:pt x="179" y="14"/>
                    </a:cubicBezTo>
                    <a:cubicBezTo>
                      <a:pt x="1" y="97"/>
                      <a:pt x="72" y="371"/>
                      <a:pt x="263" y="371"/>
                    </a:cubicBezTo>
                    <a:cubicBezTo>
                      <a:pt x="286" y="371"/>
                      <a:pt x="310" y="359"/>
                      <a:pt x="334" y="347"/>
                    </a:cubicBezTo>
                    <a:cubicBezTo>
                      <a:pt x="429" y="311"/>
                      <a:pt x="465" y="204"/>
                      <a:pt x="429" y="109"/>
                    </a:cubicBezTo>
                    <a:cubicBezTo>
                      <a:pt x="394" y="38"/>
                      <a:pt x="325" y="0"/>
                      <a:pt x="2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7"/>
              <p:cNvSpPr/>
              <p:nvPr/>
            </p:nvSpPr>
            <p:spPr>
              <a:xfrm>
                <a:off x="7745234" y="3466739"/>
                <a:ext cx="13757" cy="1194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3" extrusionOk="0">
                    <a:moveTo>
                      <a:pt x="210" y="0"/>
                    </a:moveTo>
                    <a:cubicBezTo>
                      <a:pt x="126" y="0"/>
                      <a:pt x="56" y="48"/>
                      <a:pt x="37" y="137"/>
                    </a:cubicBezTo>
                    <a:cubicBezTo>
                      <a:pt x="1" y="233"/>
                      <a:pt x="60" y="328"/>
                      <a:pt x="156" y="352"/>
                    </a:cubicBezTo>
                    <a:cubicBezTo>
                      <a:pt x="177" y="359"/>
                      <a:pt x="198" y="362"/>
                      <a:pt x="217" y="362"/>
                    </a:cubicBezTo>
                    <a:cubicBezTo>
                      <a:pt x="294" y="362"/>
                      <a:pt x="353" y="309"/>
                      <a:pt x="382" y="233"/>
                    </a:cubicBezTo>
                    <a:cubicBezTo>
                      <a:pt x="418" y="137"/>
                      <a:pt x="358" y="30"/>
                      <a:pt x="263" y="6"/>
                    </a:cubicBezTo>
                    <a:cubicBezTo>
                      <a:pt x="245" y="2"/>
                      <a:pt x="227" y="0"/>
                      <a:pt x="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7"/>
              <p:cNvSpPr/>
              <p:nvPr/>
            </p:nvSpPr>
            <p:spPr>
              <a:xfrm>
                <a:off x="7747998" y="3371161"/>
                <a:ext cx="13362" cy="1234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75" extrusionOk="0">
                    <a:moveTo>
                      <a:pt x="204" y="1"/>
                    </a:moveTo>
                    <a:cubicBezTo>
                      <a:pt x="192" y="1"/>
                      <a:pt x="180" y="2"/>
                      <a:pt x="167" y="5"/>
                    </a:cubicBezTo>
                    <a:cubicBezTo>
                      <a:pt x="60" y="29"/>
                      <a:pt x="0" y="124"/>
                      <a:pt x="24" y="231"/>
                    </a:cubicBezTo>
                    <a:cubicBezTo>
                      <a:pt x="48" y="315"/>
                      <a:pt x="119" y="374"/>
                      <a:pt x="203" y="374"/>
                    </a:cubicBezTo>
                    <a:cubicBezTo>
                      <a:pt x="310" y="374"/>
                      <a:pt x="405" y="255"/>
                      <a:pt x="381" y="148"/>
                    </a:cubicBezTo>
                    <a:cubicBezTo>
                      <a:pt x="361" y="65"/>
                      <a:pt x="286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7"/>
              <p:cNvSpPr/>
              <p:nvPr/>
            </p:nvSpPr>
            <p:spPr>
              <a:xfrm>
                <a:off x="7751915" y="3435143"/>
                <a:ext cx="12573" cy="11881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61" extrusionOk="0">
                    <a:moveTo>
                      <a:pt x="182" y="1"/>
                    </a:moveTo>
                    <a:cubicBezTo>
                      <a:pt x="94" y="1"/>
                      <a:pt x="11" y="69"/>
                      <a:pt x="0" y="169"/>
                    </a:cubicBezTo>
                    <a:cubicBezTo>
                      <a:pt x="0" y="264"/>
                      <a:pt x="72" y="359"/>
                      <a:pt x="167" y="359"/>
                    </a:cubicBezTo>
                    <a:cubicBezTo>
                      <a:pt x="173" y="360"/>
                      <a:pt x="179" y="360"/>
                      <a:pt x="185" y="360"/>
                    </a:cubicBezTo>
                    <a:cubicBezTo>
                      <a:pt x="274" y="360"/>
                      <a:pt x="358" y="282"/>
                      <a:pt x="369" y="204"/>
                    </a:cubicBezTo>
                    <a:cubicBezTo>
                      <a:pt x="381" y="97"/>
                      <a:pt x="310" y="14"/>
                      <a:pt x="203" y="2"/>
                    </a:cubicBezTo>
                    <a:cubicBezTo>
                      <a:pt x="196" y="1"/>
                      <a:pt x="189" y="1"/>
                      <a:pt x="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7"/>
              <p:cNvSpPr/>
              <p:nvPr/>
            </p:nvSpPr>
            <p:spPr>
              <a:xfrm>
                <a:off x="7357294" y="3375834"/>
                <a:ext cx="12968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5" extrusionOk="0">
                    <a:moveTo>
                      <a:pt x="185" y="1"/>
                    </a:moveTo>
                    <a:cubicBezTo>
                      <a:pt x="105" y="1"/>
                      <a:pt x="33" y="58"/>
                      <a:pt x="13" y="149"/>
                    </a:cubicBezTo>
                    <a:cubicBezTo>
                      <a:pt x="1" y="244"/>
                      <a:pt x="60" y="339"/>
                      <a:pt x="167" y="363"/>
                    </a:cubicBezTo>
                    <a:cubicBezTo>
                      <a:pt x="174" y="364"/>
                      <a:pt x="180" y="365"/>
                      <a:pt x="186" y="365"/>
                    </a:cubicBezTo>
                    <a:cubicBezTo>
                      <a:pt x="266" y="365"/>
                      <a:pt x="360" y="298"/>
                      <a:pt x="382" y="220"/>
                    </a:cubicBezTo>
                    <a:cubicBezTo>
                      <a:pt x="394" y="113"/>
                      <a:pt x="334" y="18"/>
                      <a:pt x="227" y="6"/>
                    </a:cubicBezTo>
                    <a:cubicBezTo>
                      <a:pt x="213" y="3"/>
                      <a:pt x="199" y="1"/>
                      <a:pt x="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7"/>
              <p:cNvSpPr/>
              <p:nvPr/>
            </p:nvSpPr>
            <p:spPr>
              <a:xfrm>
                <a:off x="7752705" y="3403053"/>
                <a:ext cx="12573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70" extrusionOk="0">
                    <a:moveTo>
                      <a:pt x="179" y="1"/>
                    </a:moveTo>
                    <a:cubicBezTo>
                      <a:pt x="84" y="1"/>
                      <a:pt x="0" y="96"/>
                      <a:pt x="12" y="191"/>
                    </a:cubicBezTo>
                    <a:cubicBezTo>
                      <a:pt x="12" y="286"/>
                      <a:pt x="95" y="370"/>
                      <a:pt x="191" y="370"/>
                    </a:cubicBezTo>
                    <a:cubicBezTo>
                      <a:pt x="286" y="370"/>
                      <a:pt x="381" y="263"/>
                      <a:pt x="369" y="179"/>
                    </a:cubicBezTo>
                    <a:cubicBezTo>
                      <a:pt x="369" y="72"/>
                      <a:pt x="286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7"/>
              <p:cNvSpPr/>
              <p:nvPr/>
            </p:nvSpPr>
            <p:spPr>
              <a:xfrm>
                <a:off x="7683325" y="3262747"/>
                <a:ext cx="13362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70" extrusionOk="0">
                    <a:moveTo>
                      <a:pt x="204" y="1"/>
                    </a:moveTo>
                    <a:cubicBezTo>
                      <a:pt x="154" y="1"/>
                      <a:pt x="104" y="22"/>
                      <a:pt x="72" y="61"/>
                    </a:cubicBezTo>
                    <a:cubicBezTo>
                      <a:pt x="1" y="144"/>
                      <a:pt x="13" y="263"/>
                      <a:pt x="84" y="323"/>
                    </a:cubicBezTo>
                    <a:cubicBezTo>
                      <a:pt x="126" y="354"/>
                      <a:pt x="166" y="370"/>
                      <a:pt x="205" y="370"/>
                    </a:cubicBezTo>
                    <a:cubicBezTo>
                      <a:pt x="253" y="370"/>
                      <a:pt x="300" y="345"/>
                      <a:pt x="346" y="299"/>
                    </a:cubicBezTo>
                    <a:cubicBezTo>
                      <a:pt x="406" y="227"/>
                      <a:pt x="406" y="108"/>
                      <a:pt x="322" y="49"/>
                    </a:cubicBezTo>
                    <a:cubicBezTo>
                      <a:pt x="289" y="16"/>
                      <a:pt x="247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7"/>
              <p:cNvSpPr/>
              <p:nvPr/>
            </p:nvSpPr>
            <p:spPr>
              <a:xfrm>
                <a:off x="7738585" y="3340684"/>
                <a:ext cx="13757" cy="1184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0" extrusionOk="0">
                    <a:moveTo>
                      <a:pt x="216" y="1"/>
                    </a:moveTo>
                    <a:cubicBezTo>
                      <a:pt x="192" y="1"/>
                      <a:pt x="168" y="5"/>
                      <a:pt x="143" y="14"/>
                    </a:cubicBezTo>
                    <a:cubicBezTo>
                      <a:pt x="48" y="50"/>
                      <a:pt x="1" y="157"/>
                      <a:pt x="36" y="253"/>
                    </a:cubicBezTo>
                    <a:cubicBezTo>
                      <a:pt x="60" y="324"/>
                      <a:pt x="132" y="360"/>
                      <a:pt x="203" y="360"/>
                    </a:cubicBezTo>
                    <a:cubicBezTo>
                      <a:pt x="322" y="360"/>
                      <a:pt x="417" y="229"/>
                      <a:pt x="382" y="110"/>
                    </a:cubicBezTo>
                    <a:cubicBezTo>
                      <a:pt x="346" y="39"/>
                      <a:pt x="284" y="1"/>
                      <a:pt x="2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7"/>
              <p:cNvSpPr/>
              <p:nvPr/>
            </p:nvSpPr>
            <p:spPr>
              <a:xfrm>
                <a:off x="7706068" y="3285687"/>
                <a:ext cx="14514" cy="1198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4" extrusionOk="0">
                    <a:moveTo>
                      <a:pt x="203" y="0"/>
                    </a:moveTo>
                    <a:cubicBezTo>
                      <a:pt x="159" y="0"/>
                      <a:pt x="116" y="15"/>
                      <a:pt x="84" y="42"/>
                    </a:cubicBezTo>
                    <a:cubicBezTo>
                      <a:pt x="0" y="114"/>
                      <a:pt x="0" y="221"/>
                      <a:pt x="60" y="304"/>
                    </a:cubicBezTo>
                    <a:cubicBezTo>
                      <a:pt x="96" y="340"/>
                      <a:pt x="143" y="364"/>
                      <a:pt x="203" y="364"/>
                    </a:cubicBezTo>
                    <a:cubicBezTo>
                      <a:pt x="346" y="364"/>
                      <a:pt x="441" y="173"/>
                      <a:pt x="346" y="66"/>
                    </a:cubicBezTo>
                    <a:cubicBezTo>
                      <a:pt x="307" y="21"/>
                      <a:pt x="254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7"/>
              <p:cNvSpPr/>
              <p:nvPr/>
            </p:nvSpPr>
            <p:spPr>
              <a:xfrm>
                <a:off x="7657456" y="3243756"/>
                <a:ext cx="13757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5" extrusionOk="0">
                    <a:moveTo>
                      <a:pt x="208" y="1"/>
                    </a:moveTo>
                    <a:cubicBezTo>
                      <a:pt x="148" y="1"/>
                      <a:pt x="88" y="35"/>
                      <a:pt x="49" y="90"/>
                    </a:cubicBezTo>
                    <a:cubicBezTo>
                      <a:pt x="1" y="173"/>
                      <a:pt x="25" y="292"/>
                      <a:pt x="108" y="340"/>
                    </a:cubicBezTo>
                    <a:cubicBezTo>
                      <a:pt x="137" y="356"/>
                      <a:pt x="170" y="364"/>
                      <a:pt x="202" y="364"/>
                    </a:cubicBezTo>
                    <a:cubicBezTo>
                      <a:pt x="265" y="364"/>
                      <a:pt x="327" y="335"/>
                      <a:pt x="358" y="280"/>
                    </a:cubicBezTo>
                    <a:cubicBezTo>
                      <a:pt x="418" y="197"/>
                      <a:pt x="394" y="78"/>
                      <a:pt x="299" y="30"/>
                    </a:cubicBezTo>
                    <a:cubicBezTo>
                      <a:pt x="270" y="10"/>
                      <a:pt x="239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7"/>
              <p:cNvSpPr/>
              <p:nvPr/>
            </p:nvSpPr>
            <p:spPr>
              <a:xfrm>
                <a:off x="7722919" y="3311754"/>
                <a:ext cx="15304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65" h="370" extrusionOk="0">
                    <a:moveTo>
                      <a:pt x="252" y="0"/>
                    </a:moveTo>
                    <a:cubicBezTo>
                      <a:pt x="220" y="0"/>
                      <a:pt x="187" y="8"/>
                      <a:pt x="155" y="24"/>
                    </a:cubicBezTo>
                    <a:cubicBezTo>
                      <a:pt x="0" y="119"/>
                      <a:pt x="72" y="370"/>
                      <a:pt x="250" y="370"/>
                    </a:cubicBezTo>
                    <a:cubicBezTo>
                      <a:pt x="286" y="370"/>
                      <a:pt x="322" y="358"/>
                      <a:pt x="346" y="346"/>
                    </a:cubicBezTo>
                    <a:cubicBezTo>
                      <a:pt x="429" y="286"/>
                      <a:pt x="465" y="179"/>
                      <a:pt x="405" y="96"/>
                    </a:cubicBezTo>
                    <a:cubicBezTo>
                      <a:pt x="373" y="32"/>
                      <a:pt x="315" y="0"/>
                      <a:pt x="2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7"/>
              <p:cNvSpPr/>
              <p:nvPr/>
            </p:nvSpPr>
            <p:spPr>
              <a:xfrm>
                <a:off x="7396888" y="3289044"/>
                <a:ext cx="13725" cy="12211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71" extrusionOk="0">
                    <a:moveTo>
                      <a:pt x="208" y="1"/>
                    </a:moveTo>
                    <a:cubicBezTo>
                      <a:pt x="157" y="1"/>
                      <a:pt x="105" y="25"/>
                      <a:pt x="72" y="71"/>
                    </a:cubicBezTo>
                    <a:cubicBezTo>
                      <a:pt x="0" y="155"/>
                      <a:pt x="12" y="262"/>
                      <a:pt x="96" y="333"/>
                    </a:cubicBezTo>
                    <a:cubicBezTo>
                      <a:pt x="135" y="358"/>
                      <a:pt x="173" y="370"/>
                      <a:pt x="209" y="370"/>
                    </a:cubicBezTo>
                    <a:cubicBezTo>
                      <a:pt x="260" y="370"/>
                      <a:pt x="309" y="346"/>
                      <a:pt x="357" y="298"/>
                    </a:cubicBezTo>
                    <a:cubicBezTo>
                      <a:pt x="417" y="226"/>
                      <a:pt x="405" y="107"/>
                      <a:pt x="322" y="47"/>
                    </a:cubicBezTo>
                    <a:cubicBezTo>
                      <a:pt x="290" y="16"/>
                      <a:pt x="249" y="1"/>
                      <a:pt x="2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7"/>
              <p:cNvSpPr/>
              <p:nvPr/>
            </p:nvSpPr>
            <p:spPr>
              <a:xfrm>
                <a:off x="7522679" y="3611093"/>
                <a:ext cx="12968" cy="11816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59" extrusionOk="0">
                    <a:moveTo>
                      <a:pt x="202" y="0"/>
                    </a:moveTo>
                    <a:cubicBezTo>
                      <a:pt x="116" y="0"/>
                      <a:pt x="34" y="58"/>
                      <a:pt x="12" y="157"/>
                    </a:cubicBezTo>
                    <a:cubicBezTo>
                      <a:pt x="0" y="252"/>
                      <a:pt x="72" y="347"/>
                      <a:pt x="167" y="359"/>
                    </a:cubicBezTo>
                    <a:lnTo>
                      <a:pt x="203" y="359"/>
                    </a:lnTo>
                    <a:cubicBezTo>
                      <a:pt x="286" y="359"/>
                      <a:pt x="369" y="299"/>
                      <a:pt x="381" y="204"/>
                    </a:cubicBezTo>
                    <a:cubicBezTo>
                      <a:pt x="393" y="109"/>
                      <a:pt x="322" y="14"/>
                      <a:pt x="226" y="2"/>
                    </a:cubicBezTo>
                    <a:cubicBezTo>
                      <a:pt x="218" y="1"/>
                      <a:pt x="210" y="0"/>
                      <a:pt x="2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7"/>
              <p:cNvSpPr/>
              <p:nvPr/>
            </p:nvSpPr>
            <p:spPr>
              <a:xfrm>
                <a:off x="7491314" y="3603490"/>
                <a:ext cx="13362" cy="12178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70" extrusionOk="0">
                    <a:moveTo>
                      <a:pt x="213" y="0"/>
                    </a:moveTo>
                    <a:cubicBezTo>
                      <a:pt x="133" y="0"/>
                      <a:pt x="54" y="47"/>
                      <a:pt x="25" y="126"/>
                    </a:cubicBezTo>
                    <a:cubicBezTo>
                      <a:pt x="1" y="221"/>
                      <a:pt x="48" y="328"/>
                      <a:pt x="144" y="364"/>
                    </a:cubicBezTo>
                    <a:cubicBezTo>
                      <a:pt x="158" y="367"/>
                      <a:pt x="173" y="369"/>
                      <a:pt x="187" y="369"/>
                    </a:cubicBezTo>
                    <a:cubicBezTo>
                      <a:pt x="270" y="369"/>
                      <a:pt x="351" y="315"/>
                      <a:pt x="382" y="245"/>
                    </a:cubicBezTo>
                    <a:cubicBezTo>
                      <a:pt x="406" y="149"/>
                      <a:pt x="358" y="42"/>
                      <a:pt x="263" y="7"/>
                    </a:cubicBezTo>
                    <a:cubicBezTo>
                      <a:pt x="246" y="2"/>
                      <a:pt x="230" y="0"/>
                      <a:pt x="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7"/>
              <p:cNvSpPr/>
              <p:nvPr/>
            </p:nvSpPr>
            <p:spPr>
              <a:xfrm>
                <a:off x="7434507" y="3574264"/>
                <a:ext cx="13362" cy="12243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72" extrusionOk="0">
                    <a:moveTo>
                      <a:pt x="198" y="0"/>
                    </a:moveTo>
                    <a:cubicBezTo>
                      <a:pt x="145" y="0"/>
                      <a:pt x="95" y="24"/>
                      <a:pt x="60" y="73"/>
                    </a:cubicBezTo>
                    <a:cubicBezTo>
                      <a:pt x="0" y="156"/>
                      <a:pt x="12" y="275"/>
                      <a:pt x="96" y="335"/>
                    </a:cubicBezTo>
                    <a:cubicBezTo>
                      <a:pt x="129" y="359"/>
                      <a:pt x="165" y="371"/>
                      <a:pt x="200" y="371"/>
                    </a:cubicBezTo>
                    <a:cubicBezTo>
                      <a:pt x="252" y="371"/>
                      <a:pt x="303" y="344"/>
                      <a:pt x="346" y="287"/>
                    </a:cubicBezTo>
                    <a:cubicBezTo>
                      <a:pt x="405" y="216"/>
                      <a:pt x="393" y="97"/>
                      <a:pt x="310" y="37"/>
                    </a:cubicBezTo>
                    <a:cubicBezTo>
                      <a:pt x="275" y="13"/>
                      <a:pt x="236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7"/>
              <p:cNvSpPr/>
              <p:nvPr/>
            </p:nvSpPr>
            <p:spPr>
              <a:xfrm>
                <a:off x="7461528" y="3591247"/>
                <a:ext cx="13757" cy="12013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5" extrusionOk="0">
                    <a:moveTo>
                      <a:pt x="208" y="0"/>
                    </a:moveTo>
                    <a:cubicBezTo>
                      <a:pt x="145" y="0"/>
                      <a:pt x="82" y="38"/>
                      <a:pt x="48" y="105"/>
                    </a:cubicBezTo>
                    <a:cubicBezTo>
                      <a:pt x="1" y="188"/>
                      <a:pt x="37" y="295"/>
                      <a:pt x="120" y="343"/>
                    </a:cubicBezTo>
                    <a:cubicBezTo>
                      <a:pt x="145" y="357"/>
                      <a:pt x="174" y="364"/>
                      <a:pt x="203" y="364"/>
                    </a:cubicBezTo>
                    <a:cubicBezTo>
                      <a:pt x="269" y="364"/>
                      <a:pt x="337" y="329"/>
                      <a:pt x="370" y="271"/>
                    </a:cubicBezTo>
                    <a:cubicBezTo>
                      <a:pt x="418" y="176"/>
                      <a:pt x="382" y="69"/>
                      <a:pt x="287" y="21"/>
                    </a:cubicBezTo>
                    <a:cubicBezTo>
                      <a:pt x="262" y="7"/>
                      <a:pt x="235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7"/>
              <p:cNvSpPr/>
              <p:nvPr/>
            </p:nvSpPr>
            <p:spPr>
              <a:xfrm>
                <a:off x="7617500" y="3602568"/>
                <a:ext cx="13362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68" extrusionOk="0">
                    <a:moveTo>
                      <a:pt x="201" y="0"/>
                    </a:moveTo>
                    <a:cubicBezTo>
                      <a:pt x="182" y="0"/>
                      <a:pt x="162" y="4"/>
                      <a:pt x="143" y="11"/>
                    </a:cubicBezTo>
                    <a:cubicBezTo>
                      <a:pt x="48" y="46"/>
                      <a:pt x="1" y="154"/>
                      <a:pt x="36" y="249"/>
                    </a:cubicBezTo>
                    <a:cubicBezTo>
                      <a:pt x="60" y="320"/>
                      <a:pt x="131" y="368"/>
                      <a:pt x="203" y="368"/>
                    </a:cubicBezTo>
                    <a:cubicBezTo>
                      <a:pt x="227" y="368"/>
                      <a:pt x="239" y="368"/>
                      <a:pt x="262" y="356"/>
                    </a:cubicBezTo>
                    <a:cubicBezTo>
                      <a:pt x="358" y="320"/>
                      <a:pt x="405" y="225"/>
                      <a:pt x="382" y="130"/>
                    </a:cubicBezTo>
                    <a:cubicBezTo>
                      <a:pt x="353" y="54"/>
                      <a:pt x="279" y="0"/>
                      <a:pt x="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7"/>
              <p:cNvSpPr/>
              <p:nvPr/>
            </p:nvSpPr>
            <p:spPr>
              <a:xfrm>
                <a:off x="7586530" y="3610599"/>
                <a:ext cx="12968" cy="11947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3" extrusionOk="0">
                    <a:moveTo>
                      <a:pt x="209" y="0"/>
                    </a:moveTo>
                    <a:cubicBezTo>
                      <a:pt x="196" y="0"/>
                      <a:pt x="182" y="2"/>
                      <a:pt x="168" y="5"/>
                    </a:cubicBezTo>
                    <a:cubicBezTo>
                      <a:pt x="72" y="17"/>
                      <a:pt x="1" y="112"/>
                      <a:pt x="25" y="207"/>
                    </a:cubicBezTo>
                    <a:cubicBezTo>
                      <a:pt x="37" y="303"/>
                      <a:pt x="108" y="362"/>
                      <a:pt x="203" y="362"/>
                    </a:cubicBezTo>
                    <a:lnTo>
                      <a:pt x="227" y="362"/>
                    </a:lnTo>
                    <a:cubicBezTo>
                      <a:pt x="334" y="350"/>
                      <a:pt x="394" y="255"/>
                      <a:pt x="382" y="148"/>
                    </a:cubicBezTo>
                    <a:cubicBezTo>
                      <a:pt x="372" y="65"/>
                      <a:pt x="298" y="0"/>
                      <a:pt x="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7"/>
              <p:cNvSpPr/>
              <p:nvPr/>
            </p:nvSpPr>
            <p:spPr>
              <a:xfrm>
                <a:off x="7555197" y="3613463"/>
                <a:ext cx="12178" cy="1181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9" extrusionOk="0">
                    <a:moveTo>
                      <a:pt x="199" y="0"/>
                    </a:moveTo>
                    <a:cubicBezTo>
                      <a:pt x="193" y="0"/>
                      <a:pt x="186" y="0"/>
                      <a:pt x="179" y="1"/>
                    </a:cubicBezTo>
                    <a:cubicBezTo>
                      <a:pt x="84" y="1"/>
                      <a:pt x="0" y="73"/>
                      <a:pt x="0" y="180"/>
                    </a:cubicBezTo>
                    <a:cubicBezTo>
                      <a:pt x="0" y="275"/>
                      <a:pt x="84" y="358"/>
                      <a:pt x="179" y="358"/>
                    </a:cubicBezTo>
                    <a:cubicBezTo>
                      <a:pt x="286" y="358"/>
                      <a:pt x="370" y="275"/>
                      <a:pt x="370" y="180"/>
                    </a:cubicBezTo>
                    <a:cubicBezTo>
                      <a:pt x="370" y="80"/>
                      <a:pt x="296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7"/>
              <p:cNvSpPr/>
              <p:nvPr/>
            </p:nvSpPr>
            <p:spPr>
              <a:xfrm>
                <a:off x="7354167" y="3407726"/>
                <a:ext cx="12178" cy="11816"/>
              </a:xfrm>
              <a:custGeom>
                <a:avLst/>
                <a:gdLst/>
                <a:ahLst/>
                <a:cxnLst/>
                <a:rect l="l" t="t" r="r" b="b"/>
                <a:pathLst>
                  <a:path w="370" h="359" extrusionOk="0">
                    <a:moveTo>
                      <a:pt x="171" y="0"/>
                    </a:moveTo>
                    <a:cubicBezTo>
                      <a:pt x="74" y="0"/>
                      <a:pt x="1" y="80"/>
                      <a:pt x="1" y="180"/>
                    </a:cubicBezTo>
                    <a:cubicBezTo>
                      <a:pt x="1" y="275"/>
                      <a:pt x="84" y="359"/>
                      <a:pt x="179" y="359"/>
                    </a:cubicBezTo>
                    <a:lnTo>
                      <a:pt x="191" y="359"/>
                    </a:lnTo>
                    <a:cubicBezTo>
                      <a:pt x="286" y="359"/>
                      <a:pt x="370" y="287"/>
                      <a:pt x="370" y="180"/>
                    </a:cubicBezTo>
                    <a:cubicBezTo>
                      <a:pt x="370" y="85"/>
                      <a:pt x="298" y="1"/>
                      <a:pt x="191" y="1"/>
                    </a:cubicBezTo>
                    <a:cubicBezTo>
                      <a:pt x="184" y="1"/>
                      <a:pt x="177" y="0"/>
                      <a:pt x="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7"/>
              <p:cNvSpPr/>
              <p:nvPr/>
            </p:nvSpPr>
            <p:spPr>
              <a:xfrm>
                <a:off x="7373355" y="3500968"/>
                <a:ext cx="13757" cy="11914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2" extrusionOk="0">
                    <a:moveTo>
                      <a:pt x="201" y="0"/>
                    </a:moveTo>
                    <a:cubicBezTo>
                      <a:pt x="177" y="0"/>
                      <a:pt x="154" y="5"/>
                      <a:pt x="132" y="14"/>
                    </a:cubicBezTo>
                    <a:cubicBezTo>
                      <a:pt x="37" y="62"/>
                      <a:pt x="1" y="169"/>
                      <a:pt x="37" y="264"/>
                    </a:cubicBezTo>
                    <a:cubicBezTo>
                      <a:pt x="72" y="326"/>
                      <a:pt x="146" y="361"/>
                      <a:pt x="216" y="361"/>
                    </a:cubicBezTo>
                    <a:cubicBezTo>
                      <a:pt x="241" y="361"/>
                      <a:pt x="265" y="357"/>
                      <a:pt x="287" y="347"/>
                    </a:cubicBezTo>
                    <a:cubicBezTo>
                      <a:pt x="382" y="300"/>
                      <a:pt x="418" y="193"/>
                      <a:pt x="370" y="97"/>
                    </a:cubicBezTo>
                    <a:cubicBezTo>
                      <a:pt x="335" y="36"/>
                      <a:pt x="267" y="0"/>
                      <a:pt x="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7"/>
              <p:cNvSpPr/>
              <p:nvPr/>
            </p:nvSpPr>
            <p:spPr>
              <a:xfrm>
                <a:off x="7361606" y="3471050"/>
                <a:ext cx="13757" cy="11947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3" extrusionOk="0">
                    <a:moveTo>
                      <a:pt x="205" y="0"/>
                    </a:moveTo>
                    <a:cubicBezTo>
                      <a:pt x="189" y="0"/>
                      <a:pt x="172" y="2"/>
                      <a:pt x="156" y="6"/>
                    </a:cubicBezTo>
                    <a:cubicBezTo>
                      <a:pt x="60" y="42"/>
                      <a:pt x="1" y="137"/>
                      <a:pt x="36" y="232"/>
                    </a:cubicBezTo>
                    <a:cubicBezTo>
                      <a:pt x="55" y="309"/>
                      <a:pt x="128" y="362"/>
                      <a:pt x="205" y="362"/>
                    </a:cubicBezTo>
                    <a:cubicBezTo>
                      <a:pt x="224" y="362"/>
                      <a:pt x="244" y="359"/>
                      <a:pt x="263" y="352"/>
                    </a:cubicBezTo>
                    <a:cubicBezTo>
                      <a:pt x="358" y="328"/>
                      <a:pt x="417" y="232"/>
                      <a:pt x="382" y="125"/>
                    </a:cubicBezTo>
                    <a:cubicBezTo>
                      <a:pt x="362" y="46"/>
                      <a:pt x="285" y="0"/>
                      <a:pt x="2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7"/>
              <p:cNvSpPr/>
              <p:nvPr/>
            </p:nvSpPr>
            <p:spPr>
              <a:xfrm>
                <a:off x="7419202" y="3265907"/>
                <a:ext cx="13362" cy="11980"/>
              </a:xfrm>
              <a:custGeom>
                <a:avLst/>
                <a:gdLst/>
                <a:ahLst/>
                <a:cxnLst/>
                <a:rect l="l" t="t" r="r" b="b"/>
                <a:pathLst>
                  <a:path w="406" h="364" extrusionOk="0">
                    <a:moveTo>
                      <a:pt x="196" y="0"/>
                    </a:moveTo>
                    <a:cubicBezTo>
                      <a:pt x="154" y="0"/>
                      <a:pt x="111" y="15"/>
                      <a:pt x="72" y="48"/>
                    </a:cubicBezTo>
                    <a:cubicBezTo>
                      <a:pt x="1" y="108"/>
                      <a:pt x="1" y="227"/>
                      <a:pt x="60" y="298"/>
                    </a:cubicBezTo>
                    <a:cubicBezTo>
                      <a:pt x="106" y="343"/>
                      <a:pt x="154" y="364"/>
                      <a:pt x="203" y="364"/>
                    </a:cubicBezTo>
                    <a:cubicBezTo>
                      <a:pt x="244" y="364"/>
                      <a:pt x="284" y="349"/>
                      <a:pt x="322" y="322"/>
                    </a:cubicBezTo>
                    <a:cubicBezTo>
                      <a:pt x="394" y="250"/>
                      <a:pt x="406" y="131"/>
                      <a:pt x="334" y="60"/>
                    </a:cubicBezTo>
                    <a:cubicBezTo>
                      <a:pt x="296" y="21"/>
                      <a:pt x="247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7"/>
              <p:cNvSpPr/>
              <p:nvPr/>
            </p:nvSpPr>
            <p:spPr>
              <a:xfrm>
                <a:off x="7355352" y="3439750"/>
                <a:ext cx="12968" cy="11914"/>
              </a:xfrm>
              <a:custGeom>
                <a:avLst/>
                <a:gdLst/>
                <a:ahLst/>
                <a:cxnLst/>
                <a:rect l="l" t="t" r="r" b="b"/>
                <a:pathLst>
                  <a:path w="394" h="362" extrusionOk="0">
                    <a:moveTo>
                      <a:pt x="208" y="0"/>
                    </a:moveTo>
                    <a:cubicBezTo>
                      <a:pt x="195" y="0"/>
                      <a:pt x="181" y="2"/>
                      <a:pt x="167" y="5"/>
                    </a:cubicBezTo>
                    <a:cubicBezTo>
                      <a:pt x="72" y="17"/>
                      <a:pt x="0" y="100"/>
                      <a:pt x="12" y="207"/>
                    </a:cubicBezTo>
                    <a:cubicBezTo>
                      <a:pt x="24" y="302"/>
                      <a:pt x="107" y="362"/>
                      <a:pt x="191" y="362"/>
                    </a:cubicBezTo>
                    <a:cubicBezTo>
                      <a:pt x="298" y="362"/>
                      <a:pt x="393" y="255"/>
                      <a:pt x="381" y="160"/>
                    </a:cubicBezTo>
                    <a:cubicBezTo>
                      <a:pt x="371" y="66"/>
                      <a:pt x="29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7"/>
              <p:cNvSpPr/>
              <p:nvPr/>
            </p:nvSpPr>
            <p:spPr>
              <a:xfrm>
                <a:off x="7410217" y="3553331"/>
                <a:ext cx="13330" cy="11849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0" extrusionOk="0">
                    <a:moveTo>
                      <a:pt x="203" y="1"/>
                    </a:moveTo>
                    <a:cubicBezTo>
                      <a:pt x="155" y="1"/>
                      <a:pt x="107" y="18"/>
                      <a:pt x="72" y="54"/>
                    </a:cubicBezTo>
                    <a:cubicBezTo>
                      <a:pt x="0" y="114"/>
                      <a:pt x="0" y="233"/>
                      <a:pt x="72" y="304"/>
                    </a:cubicBezTo>
                    <a:cubicBezTo>
                      <a:pt x="115" y="342"/>
                      <a:pt x="162" y="359"/>
                      <a:pt x="209" y="359"/>
                    </a:cubicBezTo>
                    <a:cubicBezTo>
                      <a:pt x="251" y="359"/>
                      <a:pt x="294" y="345"/>
                      <a:pt x="333" y="316"/>
                    </a:cubicBezTo>
                    <a:cubicBezTo>
                      <a:pt x="405" y="245"/>
                      <a:pt x="405" y="126"/>
                      <a:pt x="333" y="54"/>
                    </a:cubicBezTo>
                    <a:cubicBezTo>
                      <a:pt x="298" y="18"/>
                      <a:pt x="250" y="1"/>
                      <a:pt x="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7"/>
              <p:cNvSpPr/>
              <p:nvPr/>
            </p:nvSpPr>
            <p:spPr>
              <a:xfrm>
                <a:off x="7378852" y="3315736"/>
                <a:ext cx="13757" cy="12046"/>
              </a:xfrm>
              <a:custGeom>
                <a:avLst/>
                <a:gdLst/>
                <a:ahLst/>
                <a:cxnLst/>
                <a:rect l="l" t="t" r="r" b="b"/>
                <a:pathLst>
                  <a:path w="418" h="366" extrusionOk="0">
                    <a:moveTo>
                      <a:pt x="217" y="1"/>
                    </a:moveTo>
                    <a:cubicBezTo>
                      <a:pt x="154" y="1"/>
                      <a:pt x="90" y="36"/>
                      <a:pt x="48" y="94"/>
                    </a:cubicBezTo>
                    <a:cubicBezTo>
                      <a:pt x="1" y="177"/>
                      <a:pt x="36" y="296"/>
                      <a:pt x="120" y="344"/>
                    </a:cubicBezTo>
                    <a:cubicBezTo>
                      <a:pt x="145" y="358"/>
                      <a:pt x="174" y="365"/>
                      <a:pt x="203" y="365"/>
                    </a:cubicBezTo>
                    <a:cubicBezTo>
                      <a:pt x="269" y="365"/>
                      <a:pt x="337" y="330"/>
                      <a:pt x="370" y="272"/>
                    </a:cubicBezTo>
                    <a:cubicBezTo>
                      <a:pt x="417" y="189"/>
                      <a:pt x="394" y="70"/>
                      <a:pt x="298" y="22"/>
                    </a:cubicBezTo>
                    <a:cubicBezTo>
                      <a:pt x="273" y="8"/>
                      <a:pt x="245" y="1"/>
                      <a:pt x="2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7"/>
              <p:cNvSpPr/>
              <p:nvPr/>
            </p:nvSpPr>
            <p:spPr>
              <a:xfrm>
                <a:off x="7389450" y="3528548"/>
                <a:ext cx="13725" cy="1211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68" extrusionOk="0">
                    <a:moveTo>
                      <a:pt x="211" y="0"/>
                    </a:moveTo>
                    <a:cubicBezTo>
                      <a:pt x="175" y="0"/>
                      <a:pt x="139" y="11"/>
                      <a:pt x="107" y="33"/>
                    </a:cubicBezTo>
                    <a:cubicBezTo>
                      <a:pt x="24" y="93"/>
                      <a:pt x="0" y="212"/>
                      <a:pt x="60" y="283"/>
                    </a:cubicBezTo>
                    <a:cubicBezTo>
                      <a:pt x="109" y="340"/>
                      <a:pt x="159" y="367"/>
                      <a:pt x="211" y="367"/>
                    </a:cubicBezTo>
                    <a:cubicBezTo>
                      <a:pt x="247" y="367"/>
                      <a:pt x="283" y="355"/>
                      <a:pt x="322" y="331"/>
                    </a:cubicBezTo>
                    <a:cubicBezTo>
                      <a:pt x="393" y="271"/>
                      <a:pt x="417" y="164"/>
                      <a:pt x="357" y="81"/>
                    </a:cubicBezTo>
                    <a:cubicBezTo>
                      <a:pt x="328" y="29"/>
                      <a:pt x="270" y="0"/>
                      <a:pt x="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7"/>
              <p:cNvSpPr/>
              <p:nvPr/>
            </p:nvSpPr>
            <p:spPr>
              <a:xfrm>
                <a:off x="7649228" y="3501033"/>
                <a:ext cx="116049" cy="116017"/>
              </a:xfrm>
              <a:custGeom>
                <a:avLst/>
                <a:gdLst/>
                <a:ahLst/>
                <a:cxnLst/>
                <a:rect l="l" t="t" r="r" b="b"/>
                <a:pathLst>
                  <a:path w="3526" h="3525" extrusionOk="0">
                    <a:moveTo>
                      <a:pt x="1763" y="0"/>
                    </a:moveTo>
                    <a:cubicBezTo>
                      <a:pt x="787" y="0"/>
                      <a:pt x="1" y="786"/>
                      <a:pt x="1" y="1762"/>
                    </a:cubicBezTo>
                    <a:cubicBezTo>
                      <a:pt x="1" y="2739"/>
                      <a:pt x="787" y="3524"/>
                      <a:pt x="1763" y="3524"/>
                    </a:cubicBezTo>
                    <a:cubicBezTo>
                      <a:pt x="2049" y="3524"/>
                      <a:pt x="2311" y="3465"/>
                      <a:pt x="2573" y="3334"/>
                    </a:cubicBezTo>
                    <a:cubicBezTo>
                      <a:pt x="2747" y="3242"/>
                      <a:pt x="2648" y="2991"/>
                      <a:pt x="2488" y="2991"/>
                    </a:cubicBezTo>
                    <a:cubicBezTo>
                      <a:pt x="2462" y="2991"/>
                      <a:pt x="2434" y="2997"/>
                      <a:pt x="2406" y="3012"/>
                    </a:cubicBezTo>
                    <a:cubicBezTo>
                      <a:pt x="2204" y="3108"/>
                      <a:pt x="1989" y="3155"/>
                      <a:pt x="1763" y="3155"/>
                    </a:cubicBezTo>
                    <a:cubicBezTo>
                      <a:pt x="989" y="3155"/>
                      <a:pt x="370" y="2536"/>
                      <a:pt x="370" y="1762"/>
                    </a:cubicBezTo>
                    <a:cubicBezTo>
                      <a:pt x="370" y="1000"/>
                      <a:pt x="989" y="369"/>
                      <a:pt x="1763" y="369"/>
                    </a:cubicBezTo>
                    <a:cubicBezTo>
                      <a:pt x="2537" y="369"/>
                      <a:pt x="3156" y="1000"/>
                      <a:pt x="3156" y="1762"/>
                    </a:cubicBezTo>
                    <a:cubicBezTo>
                      <a:pt x="3156" y="1988"/>
                      <a:pt x="3108" y="2203"/>
                      <a:pt x="3001" y="2405"/>
                    </a:cubicBezTo>
                    <a:cubicBezTo>
                      <a:pt x="2929" y="2549"/>
                      <a:pt x="3051" y="2672"/>
                      <a:pt x="3171" y="2672"/>
                    </a:cubicBezTo>
                    <a:cubicBezTo>
                      <a:pt x="3229" y="2672"/>
                      <a:pt x="3288" y="2642"/>
                      <a:pt x="3323" y="2572"/>
                    </a:cubicBezTo>
                    <a:cubicBezTo>
                      <a:pt x="3454" y="2322"/>
                      <a:pt x="3525" y="2048"/>
                      <a:pt x="3525" y="1762"/>
                    </a:cubicBezTo>
                    <a:cubicBezTo>
                      <a:pt x="3525" y="798"/>
                      <a:pt x="2739" y="0"/>
                      <a:pt x="1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7"/>
              <p:cNvSpPr/>
              <p:nvPr/>
            </p:nvSpPr>
            <p:spPr>
              <a:xfrm>
                <a:off x="7677072" y="3528844"/>
                <a:ext cx="60362" cy="60394"/>
              </a:xfrm>
              <a:custGeom>
                <a:avLst/>
                <a:gdLst/>
                <a:ahLst/>
                <a:cxnLst/>
                <a:rect l="l" t="t" r="r" b="b"/>
                <a:pathLst>
                  <a:path w="1834" h="1835" extrusionOk="0">
                    <a:moveTo>
                      <a:pt x="917" y="0"/>
                    </a:moveTo>
                    <a:cubicBezTo>
                      <a:pt x="822" y="0"/>
                      <a:pt x="738" y="84"/>
                      <a:pt x="738" y="191"/>
                    </a:cubicBezTo>
                    <a:lnTo>
                      <a:pt x="738" y="739"/>
                    </a:lnTo>
                    <a:lnTo>
                      <a:pt x="191" y="739"/>
                    </a:lnTo>
                    <a:cubicBezTo>
                      <a:pt x="84" y="739"/>
                      <a:pt x="0" y="822"/>
                      <a:pt x="0" y="917"/>
                    </a:cubicBezTo>
                    <a:cubicBezTo>
                      <a:pt x="0" y="1024"/>
                      <a:pt x="84" y="1108"/>
                      <a:pt x="191" y="1108"/>
                    </a:cubicBezTo>
                    <a:lnTo>
                      <a:pt x="738" y="1108"/>
                    </a:lnTo>
                    <a:lnTo>
                      <a:pt x="738" y="1655"/>
                    </a:lnTo>
                    <a:cubicBezTo>
                      <a:pt x="738" y="1751"/>
                      <a:pt x="822" y="1834"/>
                      <a:pt x="917" y="1834"/>
                    </a:cubicBezTo>
                    <a:cubicBezTo>
                      <a:pt x="1024" y="1834"/>
                      <a:pt x="1096" y="1751"/>
                      <a:pt x="1096" y="1655"/>
                    </a:cubicBezTo>
                    <a:lnTo>
                      <a:pt x="1096" y="1108"/>
                    </a:lnTo>
                    <a:lnTo>
                      <a:pt x="1643" y="1108"/>
                    </a:lnTo>
                    <a:cubicBezTo>
                      <a:pt x="1750" y="1108"/>
                      <a:pt x="1834" y="1024"/>
                      <a:pt x="1834" y="917"/>
                    </a:cubicBezTo>
                    <a:cubicBezTo>
                      <a:pt x="1834" y="822"/>
                      <a:pt x="1750" y="739"/>
                      <a:pt x="1643" y="739"/>
                    </a:cubicBezTo>
                    <a:lnTo>
                      <a:pt x="1096" y="739"/>
                    </a:lnTo>
                    <a:lnTo>
                      <a:pt x="1096" y="191"/>
                    </a:lnTo>
                    <a:cubicBezTo>
                      <a:pt x="1096" y="84"/>
                      <a:pt x="1024" y="0"/>
                      <a:pt x="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4" name="Google Shape;1074;p27"/>
            <p:cNvSpPr/>
            <p:nvPr/>
          </p:nvSpPr>
          <p:spPr>
            <a:xfrm rot="5399861">
              <a:off x="6616009" y="1283697"/>
              <a:ext cx="70794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7"/>
            <p:cNvSpPr/>
            <p:nvPr/>
          </p:nvSpPr>
          <p:spPr>
            <a:xfrm rot="5399861">
              <a:off x="6616009" y="1425947"/>
              <a:ext cx="70794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7"/>
            <p:cNvSpPr/>
            <p:nvPr/>
          </p:nvSpPr>
          <p:spPr>
            <a:xfrm rot="5399861">
              <a:off x="7206684" y="2341247"/>
              <a:ext cx="70794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7"/>
            <p:cNvSpPr/>
            <p:nvPr/>
          </p:nvSpPr>
          <p:spPr>
            <a:xfrm rot="5399861">
              <a:off x="6943809" y="1425947"/>
              <a:ext cx="70794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7"/>
            <p:cNvSpPr/>
            <p:nvPr/>
          </p:nvSpPr>
          <p:spPr>
            <a:xfrm rot="5399861">
              <a:off x="6636059" y="2341247"/>
              <a:ext cx="70794" cy="70785"/>
            </a:xfrm>
            <a:custGeom>
              <a:avLst/>
              <a:gdLst/>
              <a:ahLst/>
              <a:cxnLst/>
              <a:rect l="l" t="t" r="r" b="b"/>
              <a:pathLst>
                <a:path w="1144" h="1144" extrusionOk="0">
                  <a:moveTo>
                    <a:pt x="572" y="369"/>
                  </a:moveTo>
                  <a:cubicBezTo>
                    <a:pt x="691" y="369"/>
                    <a:pt x="774" y="452"/>
                    <a:pt x="774" y="572"/>
                  </a:cubicBezTo>
                  <a:cubicBezTo>
                    <a:pt x="774" y="691"/>
                    <a:pt x="691" y="774"/>
                    <a:pt x="572" y="774"/>
                  </a:cubicBezTo>
                  <a:cubicBezTo>
                    <a:pt x="453" y="774"/>
                    <a:pt x="369" y="691"/>
                    <a:pt x="369" y="572"/>
                  </a:cubicBezTo>
                  <a:cubicBezTo>
                    <a:pt x="369" y="452"/>
                    <a:pt x="453" y="369"/>
                    <a:pt x="572" y="369"/>
                  </a:cubicBezTo>
                  <a:close/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43"/>
                    <a:pt x="572" y="1143"/>
                  </a:cubicBezTo>
                  <a:cubicBezTo>
                    <a:pt x="893" y="1143"/>
                    <a:pt x="1143" y="881"/>
                    <a:pt x="1143" y="572"/>
                  </a:cubicBezTo>
                  <a:cubicBezTo>
                    <a:pt x="1143" y="250"/>
                    <a:pt x="893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" name="Google Shape;1097;p27"/>
          <p:cNvSpPr/>
          <p:nvPr/>
        </p:nvSpPr>
        <p:spPr>
          <a:xfrm rot="-139">
            <a:off x="8085959" y="4654735"/>
            <a:ext cx="70794" cy="70785"/>
          </a:xfrm>
          <a:custGeom>
            <a:avLst/>
            <a:gdLst/>
            <a:ahLst/>
            <a:cxnLst/>
            <a:rect l="l" t="t" r="r" b="b"/>
            <a:pathLst>
              <a:path w="1144" h="1144" extrusionOk="0">
                <a:moveTo>
                  <a:pt x="572" y="369"/>
                </a:moveTo>
                <a:cubicBezTo>
                  <a:pt x="691" y="369"/>
                  <a:pt x="774" y="452"/>
                  <a:pt x="774" y="572"/>
                </a:cubicBezTo>
                <a:cubicBezTo>
                  <a:pt x="774" y="691"/>
                  <a:pt x="691" y="774"/>
                  <a:pt x="572" y="774"/>
                </a:cubicBezTo>
                <a:cubicBezTo>
                  <a:pt x="453" y="774"/>
                  <a:pt x="369" y="691"/>
                  <a:pt x="369" y="572"/>
                </a:cubicBezTo>
                <a:cubicBezTo>
                  <a:pt x="369" y="452"/>
                  <a:pt x="453" y="369"/>
                  <a:pt x="572" y="369"/>
                </a:cubicBezTo>
                <a:close/>
                <a:moveTo>
                  <a:pt x="572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62" y="1143"/>
                  <a:pt x="572" y="1143"/>
                </a:cubicBezTo>
                <a:cubicBezTo>
                  <a:pt x="893" y="1143"/>
                  <a:pt x="1143" y="881"/>
                  <a:pt x="1143" y="572"/>
                </a:cubicBezTo>
                <a:cubicBezTo>
                  <a:pt x="1143" y="250"/>
                  <a:pt x="893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27"/>
          <p:cNvSpPr/>
          <p:nvPr/>
        </p:nvSpPr>
        <p:spPr>
          <a:xfrm rot="-139">
            <a:off x="8315116" y="4652759"/>
            <a:ext cx="70794" cy="70785"/>
          </a:xfrm>
          <a:custGeom>
            <a:avLst/>
            <a:gdLst/>
            <a:ahLst/>
            <a:cxnLst/>
            <a:rect l="l" t="t" r="r" b="b"/>
            <a:pathLst>
              <a:path w="1144" h="1144" extrusionOk="0">
                <a:moveTo>
                  <a:pt x="572" y="369"/>
                </a:moveTo>
                <a:cubicBezTo>
                  <a:pt x="691" y="369"/>
                  <a:pt x="774" y="452"/>
                  <a:pt x="774" y="572"/>
                </a:cubicBezTo>
                <a:cubicBezTo>
                  <a:pt x="774" y="691"/>
                  <a:pt x="691" y="774"/>
                  <a:pt x="572" y="774"/>
                </a:cubicBezTo>
                <a:cubicBezTo>
                  <a:pt x="453" y="774"/>
                  <a:pt x="369" y="691"/>
                  <a:pt x="369" y="572"/>
                </a:cubicBezTo>
                <a:cubicBezTo>
                  <a:pt x="369" y="452"/>
                  <a:pt x="453" y="369"/>
                  <a:pt x="572" y="369"/>
                </a:cubicBezTo>
                <a:close/>
                <a:moveTo>
                  <a:pt x="572" y="0"/>
                </a:moveTo>
                <a:cubicBezTo>
                  <a:pt x="250" y="0"/>
                  <a:pt x="0" y="250"/>
                  <a:pt x="0" y="572"/>
                </a:cubicBezTo>
                <a:cubicBezTo>
                  <a:pt x="0" y="881"/>
                  <a:pt x="262" y="1143"/>
                  <a:pt x="572" y="1143"/>
                </a:cubicBezTo>
                <a:cubicBezTo>
                  <a:pt x="893" y="1143"/>
                  <a:pt x="1143" y="881"/>
                  <a:pt x="1143" y="572"/>
                </a:cubicBezTo>
                <a:cubicBezTo>
                  <a:pt x="1143" y="250"/>
                  <a:pt x="893" y="0"/>
                  <a:pt x="5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3022788" y="152341"/>
            <a:ext cx="2918322" cy="73975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410304" y="958543"/>
            <a:ext cx="742049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Nêu cách kẻ thêm một đoạn thẳng để được hình vuông:</a:t>
            </a:r>
            <a:endParaRPr lang="en-US" sz="2200" dirty="0">
              <a:effectLst/>
              <a:latin typeface="+mn-lt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88" name="Rounded Rectangular Callout 87"/>
          <p:cNvSpPr/>
          <p:nvPr/>
        </p:nvSpPr>
        <p:spPr>
          <a:xfrm>
            <a:off x="613968" y="1025455"/>
            <a:ext cx="683942" cy="468351"/>
          </a:xfrm>
          <a:prstGeom prst="wedgeRoundRect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accent2"/>
                </a:solidFill>
              </a:rPr>
              <a:t>3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F271C236-D822-4EDD-B5DE-E5D0A4905BE9}"/>
              </a:ext>
            </a:extLst>
          </p:cNvPr>
          <p:cNvGrpSpPr/>
          <p:nvPr/>
        </p:nvGrpSpPr>
        <p:grpSpPr>
          <a:xfrm rot="17150106">
            <a:off x="8436376" y="4587067"/>
            <a:ext cx="674298" cy="496833"/>
            <a:chOff x="5337376" y="4230477"/>
            <a:chExt cx="1310523" cy="1005361"/>
          </a:xfrm>
        </p:grpSpPr>
        <p:sp>
          <p:nvSpPr>
            <p:cNvPr id="113" name="Freeform: Shape 88">
              <a:extLst>
                <a:ext uri="{FF2B5EF4-FFF2-40B4-BE49-F238E27FC236}">
                  <a16:creationId xmlns:a16="http://schemas.microsoft.com/office/drawing/2014/main" id="{283A779A-B189-4049-9DF8-3A21AF4173C7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4" name="Freeform: Shape 96">
              <a:extLst>
                <a:ext uri="{FF2B5EF4-FFF2-40B4-BE49-F238E27FC236}">
                  <a16:creationId xmlns:a16="http://schemas.microsoft.com/office/drawing/2014/main" id="{EEB3755C-B0C1-46DC-9B63-14163BC7742B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5" name="Freeform: Shape 100">
              <a:extLst>
                <a:ext uri="{FF2B5EF4-FFF2-40B4-BE49-F238E27FC236}">
                  <a16:creationId xmlns:a16="http://schemas.microsoft.com/office/drawing/2014/main" id="{5E399896-322F-4018-9DC5-2CFB7D51BFD2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6" name="Freeform: Shape 101">
              <a:extLst>
                <a:ext uri="{FF2B5EF4-FFF2-40B4-BE49-F238E27FC236}">
                  <a16:creationId xmlns:a16="http://schemas.microsoft.com/office/drawing/2014/main" id="{0129D798-424B-4790-9F4B-5A5CE219D792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7" name="Freeform: Shape 102">
              <a:extLst>
                <a:ext uri="{FF2B5EF4-FFF2-40B4-BE49-F238E27FC236}">
                  <a16:creationId xmlns:a16="http://schemas.microsoft.com/office/drawing/2014/main" id="{34EB6763-7A68-4593-AFFF-3DAE32D38E5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8" name="Freeform: Shape 103">
              <a:extLst>
                <a:ext uri="{FF2B5EF4-FFF2-40B4-BE49-F238E27FC236}">
                  <a16:creationId xmlns:a16="http://schemas.microsoft.com/office/drawing/2014/main" id="{4C40EB3C-7761-488B-9FE6-377D5ED9C14D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19" name="Freeform: Shape 104">
              <a:extLst>
                <a:ext uri="{FF2B5EF4-FFF2-40B4-BE49-F238E27FC236}">
                  <a16:creationId xmlns:a16="http://schemas.microsoft.com/office/drawing/2014/main" id="{D50497A3-E50F-4788-BBF3-C25DF6C22ADB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0" name="Freeform: Shape 105">
              <a:extLst>
                <a:ext uri="{FF2B5EF4-FFF2-40B4-BE49-F238E27FC236}">
                  <a16:creationId xmlns:a16="http://schemas.microsoft.com/office/drawing/2014/main" id="{95A61E1B-A8A3-4890-9044-AE567EF248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1" name="Freeform: Shape 106">
              <a:extLst>
                <a:ext uri="{FF2B5EF4-FFF2-40B4-BE49-F238E27FC236}">
                  <a16:creationId xmlns:a16="http://schemas.microsoft.com/office/drawing/2014/main" id="{D28E82DF-8F91-4AD6-B9FF-4EC2DC1C4C91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2" name="Freeform: Shape 107">
              <a:extLst>
                <a:ext uri="{FF2B5EF4-FFF2-40B4-BE49-F238E27FC236}">
                  <a16:creationId xmlns:a16="http://schemas.microsoft.com/office/drawing/2014/main" id="{69A0288F-6389-4CB5-A515-D39B7768CBF4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3" name="Freeform: Shape 108">
              <a:extLst>
                <a:ext uri="{FF2B5EF4-FFF2-40B4-BE49-F238E27FC236}">
                  <a16:creationId xmlns:a16="http://schemas.microsoft.com/office/drawing/2014/main" id="{37C23B10-9E2D-4766-BBF0-B2ADAAF6E494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4" name="Freeform: Shape 109">
              <a:extLst>
                <a:ext uri="{FF2B5EF4-FFF2-40B4-BE49-F238E27FC236}">
                  <a16:creationId xmlns:a16="http://schemas.microsoft.com/office/drawing/2014/main" id="{9A89D53F-062D-4D30-BC76-3A47EAE55D3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5" name="Freeform: Shape 110">
              <a:extLst>
                <a:ext uri="{FF2B5EF4-FFF2-40B4-BE49-F238E27FC236}">
                  <a16:creationId xmlns:a16="http://schemas.microsoft.com/office/drawing/2014/main" id="{662AA34A-C1FA-4B62-8D0B-E13F3521CB6D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6" name="Freeform: Shape 111">
              <a:extLst>
                <a:ext uri="{FF2B5EF4-FFF2-40B4-BE49-F238E27FC236}">
                  <a16:creationId xmlns:a16="http://schemas.microsoft.com/office/drawing/2014/main" id="{D8C824CF-5EBD-428F-9896-EEEE5CFF9280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7" name="Freeform: Shape 112">
              <a:extLst>
                <a:ext uri="{FF2B5EF4-FFF2-40B4-BE49-F238E27FC236}">
                  <a16:creationId xmlns:a16="http://schemas.microsoft.com/office/drawing/2014/main" id="{753CEC82-5FAB-4168-B501-88D5CA5A56C8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8" name="Freeform: Shape 113">
              <a:extLst>
                <a:ext uri="{FF2B5EF4-FFF2-40B4-BE49-F238E27FC236}">
                  <a16:creationId xmlns:a16="http://schemas.microsoft.com/office/drawing/2014/main" id="{39A5B0D7-4676-4712-898B-7E77C96F0F33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29" name="Freeform: Shape 114">
              <a:extLst>
                <a:ext uri="{FF2B5EF4-FFF2-40B4-BE49-F238E27FC236}">
                  <a16:creationId xmlns:a16="http://schemas.microsoft.com/office/drawing/2014/main" id="{2565E35A-01EC-4CB7-9E93-CCE740E9F1D0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0" name="Freeform: Shape 115">
              <a:extLst>
                <a:ext uri="{FF2B5EF4-FFF2-40B4-BE49-F238E27FC236}">
                  <a16:creationId xmlns:a16="http://schemas.microsoft.com/office/drawing/2014/main" id="{1E4F779A-F61D-4D81-A706-AE13B07994D4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1" name="Freeform: Shape 116">
              <a:extLst>
                <a:ext uri="{FF2B5EF4-FFF2-40B4-BE49-F238E27FC236}">
                  <a16:creationId xmlns:a16="http://schemas.microsoft.com/office/drawing/2014/main" id="{8E991090-0EBB-454C-973A-A05C464905C7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2" name="Freeform: Shape 117">
              <a:extLst>
                <a:ext uri="{FF2B5EF4-FFF2-40B4-BE49-F238E27FC236}">
                  <a16:creationId xmlns:a16="http://schemas.microsoft.com/office/drawing/2014/main" id="{4720460F-BE8C-4701-921E-6C7D3745BC8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  <p:sp>
          <p:nvSpPr>
            <p:cNvPr id="133" name="Freeform: Shape 118">
              <a:extLst>
                <a:ext uri="{FF2B5EF4-FFF2-40B4-BE49-F238E27FC236}">
                  <a16:creationId xmlns:a16="http://schemas.microsoft.com/office/drawing/2014/main" id="{3067506D-ADC5-438C-BB2D-4BB8B47BD34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270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6601" y="1852397"/>
            <a:ext cx="4565281" cy="2195063"/>
          </a:xfrm>
          <a:prstGeom prst="rect">
            <a:avLst/>
          </a:prstGeom>
        </p:spPr>
      </p:pic>
      <p:cxnSp>
        <p:nvCxnSpPr>
          <p:cNvPr id="145" name="Straight Connector 144"/>
          <p:cNvCxnSpPr/>
          <p:nvPr/>
        </p:nvCxnSpPr>
        <p:spPr>
          <a:xfrm>
            <a:off x="6585565" y="2341380"/>
            <a:ext cx="1771" cy="12210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623427" y="3545579"/>
            <a:ext cx="1276248" cy="33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ver dir="r"/>
      </p:transition>
    </mc:Choice>
    <mc:Fallback xmlns="">
      <p:transition spd="med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 animBg="1"/>
    </p:bldLst>
  </p:timing>
</p:sld>
</file>

<file path=ppt/theme/theme1.xml><?xml version="1.0" encoding="utf-8"?>
<a:theme xmlns:a="http://schemas.openxmlformats.org/drawingml/2006/main" name="Bubble Maps for Content Marketing by Slidesgo">
  <a:themeElements>
    <a:clrScheme name="Simple Light">
      <a:dk1>
        <a:srgbClr val="4D3D43"/>
      </a:dk1>
      <a:lt1>
        <a:srgbClr val="E2BAA5"/>
      </a:lt1>
      <a:dk2>
        <a:srgbClr val="FDEAE1"/>
      </a:dk2>
      <a:lt2>
        <a:srgbClr val="DDEBE9"/>
      </a:lt2>
      <a:accent1>
        <a:srgbClr val="F7F2E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D3D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324</Words>
  <Application>Microsoft Office PowerPoint</Application>
  <PresentationFormat>On-screen Show (16:9)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Open Sans Medium</vt:lpstr>
      <vt:lpstr>Ranchers</vt:lpstr>
      <vt:lpstr>Barlow</vt:lpstr>
      <vt:lpstr>Lobster</vt:lpstr>
      <vt:lpstr>Arial</vt:lpstr>
      <vt:lpstr>Barlow Medium</vt:lpstr>
      <vt:lpstr>Bubble Maps for Content Marketing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DELL</cp:lastModifiedBy>
  <cp:revision>14</cp:revision>
  <dcterms:modified xsi:type="dcterms:W3CDTF">2022-12-20T14:45:26Z</dcterms:modified>
</cp:coreProperties>
</file>