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7" r:id="rId2"/>
    <p:sldId id="430" r:id="rId3"/>
    <p:sldId id="441" r:id="rId4"/>
    <p:sldId id="461" r:id="rId5"/>
    <p:sldId id="462" r:id="rId6"/>
    <p:sldId id="463" r:id="rId7"/>
    <p:sldId id="466" r:id="rId8"/>
    <p:sldId id="467" r:id="rId9"/>
    <p:sldId id="464" r:id="rId10"/>
    <p:sldId id="472" r:id="rId11"/>
    <p:sldId id="468" r:id="rId12"/>
    <p:sldId id="469" r:id="rId13"/>
    <p:sldId id="471" r:id="rId14"/>
    <p:sldId id="449" r:id="rId15"/>
    <p:sldId id="474" r:id="rId16"/>
    <p:sldId id="475" r:id="rId17"/>
    <p:sldId id="476" r:id="rId18"/>
    <p:sldId id="477" r:id="rId19"/>
    <p:sldId id="478" r:id="rId20"/>
    <p:sldId id="479" r:id="rId21"/>
    <p:sldId id="480" r:id="rId22"/>
    <p:sldId id="481" r:id="rId23"/>
    <p:sldId id="482" r:id="rId24"/>
    <p:sldId id="484" r:id="rId25"/>
    <p:sldId id="483" r:id="rId26"/>
    <p:sldId id="438" r:id="rId27"/>
    <p:sldId id="431" r:id="rId28"/>
  </p:sldIdLst>
  <p:sldSz cx="16276638" cy="9144000"/>
  <p:notesSz cx="6858000" cy="91440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FFE1FF"/>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30DFC-F04F-4C58-B913-B9959CEB0476}" v="99" dt="2022-08-27T10:03:31.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62" d="100"/>
          <a:sy n="62" d="100"/>
        </p:scale>
        <p:origin x="610" y="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E2730DFC-F04F-4C58-B913-B9959CEB0476}"/>
    <pc:docChg chg="undo custSel modSld">
      <pc:chgData name="T H" userId="270efafb50020bd6" providerId="LiveId" clId="{E2730DFC-F04F-4C58-B913-B9959CEB0476}" dt="2022-08-27T10:03:31.286" v="378"/>
      <pc:docMkLst>
        <pc:docMk/>
      </pc:docMkLst>
      <pc:sldChg chg="addSp delSp modSp mod modAnim">
        <pc:chgData name="T H" userId="270efafb50020bd6" providerId="LiveId" clId="{E2730DFC-F04F-4C58-B913-B9959CEB0476}" dt="2022-08-27T09:03:36.561" v="62"/>
        <pc:sldMkLst>
          <pc:docMk/>
          <pc:sldMk cId="3638933607" sldId="441"/>
        </pc:sldMkLst>
        <pc:picChg chg="add del mod">
          <ac:chgData name="T H" userId="270efafb50020bd6" providerId="LiveId" clId="{E2730DFC-F04F-4C58-B913-B9959CEB0476}" dt="2022-08-27T09:02:55.662" v="48" actId="478"/>
          <ac:picMkLst>
            <pc:docMk/>
            <pc:sldMk cId="3638933607" sldId="441"/>
            <ac:picMk id="3" creationId="{C0414AFB-300C-6B71-4B4F-2EB0548E3754}"/>
          </ac:picMkLst>
        </pc:picChg>
        <pc:picChg chg="add mod">
          <ac:chgData name="T H" userId="270efafb50020bd6" providerId="LiveId" clId="{E2730DFC-F04F-4C58-B913-B9959CEB0476}" dt="2022-08-27T09:03:35.223" v="61" actId="1076"/>
          <ac:picMkLst>
            <pc:docMk/>
            <pc:sldMk cId="3638933607" sldId="441"/>
            <ac:picMk id="6" creationId="{46E7E46C-153A-AD3D-049E-EEA989DC52C9}"/>
          </ac:picMkLst>
        </pc:picChg>
        <pc:picChg chg="add mod">
          <ac:chgData name="T H" userId="270efafb50020bd6" providerId="LiveId" clId="{E2730DFC-F04F-4C58-B913-B9959CEB0476}" dt="2022-08-27T09:03:10.888" v="56" actId="14100"/>
          <ac:picMkLst>
            <pc:docMk/>
            <pc:sldMk cId="3638933607" sldId="441"/>
            <ac:picMk id="8" creationId="{DAC31FE8-FF62-4FE2-BAC1-5FC19E069FEE}"/>
          </ac:picMkLst>
        </pc:picChg>
        <pc:picChg chg="del">
          <ac:chgData name="T H" userId="270efafb50020bd6" providerId="LiveId" clId="{E2730DFC-F04F-4C58-B913-B9959CEB0476}" dt="2022-08-27T09:00:25.283" v="36" actId="478"/>
          <ac:picMkLst>
            <pc:docMk/>
            <pc:sldMk cId="3638933607" sldId="441"/>
            <ac:picMk id="1028" creationId="{61F31FA6-B8A1-463E-971E-5717C486FB55}"/>
          </ac:picMkLst>
        </pc:picChg>
        <pc:picChg chg="del">
          <ac:chgData name="T H" userId="270efafb50020bd6" providerId="LiveId" clId="{E2730DFC-F04F-4C58-B913-B9959CEB0476}" dt="2022-08-27T09:02:29.720" v="45" actId="478"/>
          <ac:picMkLst>
            <pc:docMk/>
            <pc:sldMk cId="3638933607" sldId="441"/>
            <ac:picMk id="1030" creationId="{4CFB53BF-BD3D-4837-8639-701188C2613B}"/>
          </ac:picMkLst>
        </pc:picChg>
      </pc:sldChg>
      <pc:sldChg chg="addSp delSp modSp mod modAnim">
        <pc:chgData name="T H" userId="270efafb50020bd6" providerId="LiveId" clId="{E2730DFC-F04F-4C58-B913-B9959CEB0476}" dt="2022-08-27T09:11:25.154" v="64"/>
        <pc:sldMkLst>
          <pc:docMk/>
          <pc:sldMk cId="355312605" sldId="461"/>
        </pc:sldMkLst>
        <pc:picChg chg="add del mod">
          <ac:chgData name="T H" userId="270efafb50020bd6" providerId="LiveId" clId="{E2730DFC-F04F-4C58-B913-B9959CEB0476}" dt="2022-08-27T08:57:42.816" v="24" actId="478"/>
          <ac:picMkLst>
            <pc:docMk/>
            <pc:sldMk cId="355312605" sldId="461"/>
            <ac:picMk id="3" creationId="{B8C1E124-93C1-1291-247A-487E747C4523}"/>
          </ac:picMkLst>
        </pc:picChg>
        <pc:picChg chg="add mod modCrop">
          <ac:chgData name="T H" userId="270efafb50020bd6" providerId="LiveId" clId="{E2730DFC-F04F-4C58-B913-B9959CEB0476}" dt="2022-08-27T08:58:30.397" v="33" actId="14100"/>
          <ac:picMkLst>
            <pc:docMk/>
            <pc:sldMk cId="355312605" sldId="461"/>
            <ac:picMk id="6" creationId="{151E1429-F564-6A07-69E3-3695E7026EFE}"/>
          </ac:picMkLst>
        </pc:picChg>
        <pc:picChg chg="add mod modCrop">
          <ac:chgData name="T H" userId="270efafb50020bd6" providerId="LiveId" clId="{E2730DFC-F04F-4C58-B913-B9959CEB0476}" dt="2022-08-27T08:58:35.468" v="35" actId="14100"/>
          <ac:picMkLst>
            <pc:docMk/>
            <pc:sldMk cId="355312605" sldId="461"/>
            <ac:picMk id="8" creationId="{8D970A54-FFC7-7EAC-C2A7-406EB7A1BF9F}"/>
          </ac:picMkLst>
        </pc:picChg>
        <pc:picChg chg="del">
          <ac:chgData name="T H" userId="270efafb50020bd6" providerId="LiveId" clId="{E2730DFC-F04F-4C58-B913-B9959CEB0476}" dt="2022-08-27T08:55:45.812" v="0" actId="478"/>
          <ac:picMkLst>
            <pc:docMk/>
            <pc:sldMk cId="355312605" sldId="461"/>
            <ac:picMk id="1028" creationId="{61F31FA6-B8A1-463E-971E-5717C486FB55}"/>
          </ac:picMkLst>
        </pc:picChg>
        <pc:picChg chg="del">
          <ac:chgData name="T H" userId="270efafb50020bd6" providerId="LiveId" clId="{E2730DFC-F04F-4C58-B913-B9959CEB0476}" dt="2022-08-27T08:57:10.631" v="11" actId="478"/>
          <ac:picMkLst>
            <pc:docMk/>
            <pc:sldMk cId="355312605" sldId="461"/>
            <ac:picMk id="1030" creationId="{4CFB53BF-BD3D-4837-8639-701188C2613B}"/>
          </ac:picMkLst>
        </pc:picChg>
      </pc:sldChg>
      <pc:sldChg chg="addSp delSp modSp mod modAnim">
        <pc:chgData name="T H" userId="270efafb50020bd6" providerId="LiveId" clId="{E2730DFC-F04F-4C58-B913-B9959CEB0476}" dt="2022-08-27T09:17:42.217" v="111"/>
        <pc:sldMkLst>
          <pc:docMk/>
          <pc:sldMk cId="538019945" sldId="462"/>
        </pc:sldMkLst>
        <pc:picChg chg="add mod modCrop">
          <ac:chgData name="T H" userId="270efafb50020bd6" providerId="LiveId" clId="{E2730DFC-F04F-4C58-B913-B9959CEB0476}" dt="2022-08-27T09:15:12.176" v="105"/>
          <ac:picMkLst>
            <pc:docMk/>
            <pc:sldMk cId="538019945" sldId="462"/>
            <ac:picMk id="3" creationId="{CBE48D87-D89E-8695-C75A-299051B3CA16}"/>
          </ac:picMkLst>
        </pc:picChg>
        <pc:picChg chg="add mod modCrop">
          <ac:chgData name="T H" userId="270efafb50020bd6" providerId="LiveId" clId="{E2730DFC-F04F-4C58-B913-B9959CEB0476}" dt="2022-08-27T09:15:26.642" v="107" actId="1076"/>
          <ac:picMkLst>
            <pc:docMk/>
            <pc:sldMk cId="538019945" sldId="462"/>
            <ac:picMk id="6" creationId="{904F8A65-BA71-48A6-DC29-4FDF2B444B1D}"/>
          </ac:picMkLst>
        </pc:picChg>
        <pc:picChg chg="add mod modCrop">
          <ac:chgData name="T H" userId="270efafb50020bd6" providerId="LiveId" clId="{E2730DFC-F04F-4C58-B913-B9959CEB0476}" dt="2022-08-27T09:15:28.178" v="109" actId="1076"/>
          <ac:picMkLst>
            <pc:docMk/>
            <pc:sldMk cId="538019945" sldId="462"/>
            <ac:picMk id="8" creationId="{16B7C6E5-AF9A-A5C4-9000-72DD6BF5AAE7}"/>
          </ac:picMkLst>
        </pc:picChg>
        <pc:picChg chg="del">
          <ac:chgData name="T H" userId="270efafb50020bd6" providerId="LiveId" clId="{E2730DFC-F04F-4C58-B913-B9959CEB0476}" dt="2022-08-27T09:12:53.684" v="68" actId="478"/>
          <ac:picMkLst>
            <pc:docMk/>
            <pc:sldMk cId="538019945" sldId="462"/>
            <ac:picMk id="15" creationId="{0760A279-7EE1-46F0-B13C-D98287067920}"/>
          </ac:picMkLst>
        </pc:picChg>
        <pc:picChg chg="del">
          <ac:chgData name="T H" userId="270efafb50020bd6" providerId="LiveId" clId="{E2730DFC-F04F-4C58-B913-B9959CEB0476}" dt="2022-08-27T09:12:59.480" v="71" actId="478"/>
          <ac:picMkLst>
            <pc:docMk/>
            <pc:sldMk cId="538019945" sldId="462"/>
            <ac:picMk id="17" creationId="{9E57F744-9FFC-4609-9C22-C06970B2B42A}"/>
          </ac:picMkLst>
        </pc:picChg>
        <pc:picChg chg="del">
          <ac:chgData name="T H" userId="270efafb50020bd6" providerId="LiveId" clId="{E2730DFC-F04F-4C58-B913-B9959CEB0476}" dt="2022-08-27T09:12:32.086" v="65" actId="478"/>
          <ac:picMkLst>
            <pc:docMk/>
            <pc:sldMk cId="538019945" sldId="462"/>
            <ac:picMk id="1028" creationId="{61F31FA6-B8A1-463E-971E-5717C486FB55}"/>
          </ac:picMkLst>
        </pc:picChg>
      </pc:sldChg>
      <pc:sldChg chg="addSp delSp modSp mod modAnim">
        <pc:chgData name="T H" userId="270efafb50020bd6" providerId="LiveId" clId="{E2730DFC-F04F-4C58-B913-B9959CEB0476}" dt="2022-08-27T09:20:32.872" v="142"/>
        <pc:sldMkLst>
          <pc:docMk/>
          <pc:sldMk cId="4024716565" sldId="463"/>
        </pc:sldMkLst>
        <pc:picChg chg="add mod modCrop">
          <ac:chgData name="T H" userId="270efafb50020bd6" providerId="LiveId" clId="{E2730DFC-F04F-4C58-B913-B9959CEB0476}" dt="2022-08-27T09:19:59.421" v="137"/>
          <ac:picMkLst>
            <pc:docMk/>
            <pc:sldMk cId="4024716565" sldId="463"/>
            <ac:picMk id="3" creationId="{F15426B7-A715-4C42-0624-66AB6C02AD59}"/>
          </ac:picMkLst>
        </pc:picChg>
        <pc:picChg chg="add mod">
          <ac:chgData name="T H" userId="270efafb50020bd6" providerId="LiveId" clId="{E2730DFC-F04F-4C58-B913-B9959CEB0476}" dt="2022-08-27T09:20:05.987" v="139"/>
          <ac:picMkLst>
            <pc:docMk/>
            <pc:sldMk cId="4024716565" sldId="463"/>
            <ac:picMk id="6" creationId="{4C2D6F81-4F94-E8B7-3766-6D5ED8C7A067}"/>
          </ac:picMkLst>
        </pc:picChg>
        <pc:picChg chg="add mod modCrop">
          <ac:chgData name="T H" userId="270efafb50020bd6" providerId="LiveId" clId="{E2730DFC-F04F-4C58-B913-B9959CEB0476}" dt="2022-08-27T09:20:19.403" v="140"/>
          <ac:picMkLst>
            <pc:docMk/>
            <pc:sldMk cId="4024716565" sldId="463"/>
            <ac:picMk id="8" creationId="{906D176B-175C-E72A-6D0F-A5CF2C5D0A08}"/>
          </ac:picMkLst>
        </pc:picChg>
        <pc:picChg chg="add mod">
          <ac:chgData name="T H" userId="270efafb50020bd6" providerId="LiveId" clId="{E2730DFC-F04F-4C58-B913-B9959CEB0476}" dt="2022-08-27T09:20:25.478" v="141" actId="571"/>
          <ac:picMkLst>
            <pc:docMk/>
            <pc:sldMk cId="4024716565" sldId="463"/>
            <ac:picMk id="9" creationId="{036C45A2-1906-7F09-5340-4299ED025EBA}"/>
          </ac:picMkLst>
        </pc:picChg>
        <pc:picChg chg="add mod">
          <ac:chgData name="T H" userId="270efafb50020bd6" providerId="LiveId" clId="{E2730DFC-F04F-4C58-B913-B9959CEB0476}" dt="2022-08-27T09:20:25.478" v="141" actId="571"/>
          <ac:picMkLst>
            <pc:docMk/>
            <pc:sldMk cId="4024716565" sldId="463"/>
            <ac:picMk id="11" creationId="{B03034C7-6643-746B-7BA9-5ECDFF4CA169}"/>
          </ac:picMkLst>
        </pc:picChg>
        <pc:picChg chg="del">
          <ac:chgData name="T H" userId="270efafb50020bd6" providerId="LiveId" clId="{E2730DFC-F04F-4C58-B913-B9959CEB0476}" dt="2022-08-27T09:18:47.043" v="115" actId="478"/>
          <ac:picMkLst>
            <pc:docMk/>
            <pc:sldMk cId="4024716565" sldId="463"/>
            <ac:picMk id="22" creationId="{FB9C0127-7084-4E29-9A3C-8FA444444645}"/>
          </ac:picMkLst>
        </pc:picChg>
        <pc:picChg chg="del">
          <ac:chgData name="T H" userId="270efafb50020bd6" providerId="LiveId" clId="{E2730DFC-F04F-4C58-B913-B9959CEB0476}" dt="2022-08-27T09:19:02.743" v="118" actId="478"/>
          <ac:picMkLst>
            <pc:docMk/>
            <pc:sldMk cId="4024716565" sldId="463"/>
            <ac:picMk id="23" creationId="{2BF367DE-D281-49AA-9CD4-7A34BA18FECA}"/>
          </ac:picMkLst>
        </pc:picChg>
        <pc:picChg chg="del">
          <ac:chgData name="T H" userId="270efafb50020bd6" providerId="LiveId" clId="{E2730DFC-F04F-4C58-B913-B9959CEB0476}" dt="2022-08-27T09:18:28.665" v="112" actId="478"/>
          <ac:picMkLst>
            <pc:docMk/>
            <pc:sldMk cId="4024716565" sldId="463"/>
            <ac:picMk id="24" creationId="{4326A341-853F-4F1F-9FD2-AF9C043BB0E3}"/>
          </ac:picMkLst>
        </pc:picChg>
      </pc:sldChg>
      <pc:sldChg chg="addSp delSp modSp mod modAnim">
        <pc:chgData name="T H" userId="270efafb50020bd6" providerId="LiveId" clId="{E2730DFC-F04F-4C58-B913-B9959CEB0476}" dt="2022-08-27T09:31:31.317" v="157"/>
        <pc:sldMkLst>
          <pc:docMk/>
          <pc:sldMk cId="1150003836" sldId="464"/>
        </pc:sldMkLst>
        <pc:picChg chg="add mod">
          <ac:chgData name="T H" userId="270efafb50020bd6" providerId="LiveId" clId="{E2730DFC-F04F-4C58-B913-B9959CEB0476}" dt="2022-08-27T09:31:13.002" v="156" actId="1076"/>
          <ac:picMkLst>
            <pc:docMk/>
            <pc:sldMk cId="1150003836" sldId="464"/>
            <ac:picMk id="2" creationId="{1605B244-F938-F619-C696-B535BA57495E}"/>
          </ac:picMkLst>
        </pc:picChg>
        <pc:picChg chg="del">
          <ac:chgData name="T H" userId="270efafb50020bd6" providerId="LiveId" clId="{E2730DFC-F04F-4C58-B913-B9959CEB0476}" dt="2022-08-27T09:31:04.537" v="153" actId="478"/>
          <ac:picMkLst>
            <pc:docMk/>
            <pc:sldMk cId="1150003836" sldId="464"/>
            <ac:picMk id="1028" creationId="{61F31FA6-B8A1-463E-971E-5717C486FB55}"/>
          </ac:picMkLst>
        </pc:picChg>
        <pc:picChg chg="del">
          <ac:chgData name="T H" userId="270efafb50020bd6" providerId="LiveId" clId="{E2730DFC-F04F-4C58-B913-B9959CEB0476}" dt="2022-08-27T09:31:06.588" v="154" actId="478"/>
          <ac:picMkLst>
            <pc:docMk/>
            <pc:sldMk cId="1150003836" sldId="464"/>
            <ac:picMk id="1030" creationId="{4CFB53BF-BD3D-4837-8639-701188C2613B}"/>
          </ac:picMkLst>
        </pc:picChg>
      </pc:sldChg>
      <pc:sldChg chg="addSp delSp modSp mod modAnim">
        <pc:chgData name="T H" userId="270efafb50020bd6" providerId="LiveId" clId="{E2730DFC-F04F-4C58-B913-B9959CEB0476}" dt="2022-08-27T09:28:10.499" v="152" actId="207"/>
        <pc:sldMkLst>
          <pc:docMk/>
          <pc:sldMk cId="149927298" sldId="466"/>
        </pc:sldMkLst>
        <pc:spChg chg="mod">
          <ac:chgData name="T H" userId="270efafb50020bd6" providerId="LiveId" clId="{E2730DFC-F04F-4C58-B913-B9959CEB0476}" dt="2022-08-27T09:28:00.919" v="151" actId="207"/>
          <ac:spMkLst>
            <pc:docMk/>
            <pc:sldMk cId="149927298" sldId="466"/>
            <ac:spMk id="5" creationId="{3DD8FF34-E20D-4A15-A3E8-7B60DBF499DE}"/>
          </ac:spMkLst>
        </pc:spChg>
        <pc:spChg chg="mod">
          <ac:chgData name="T H" userId="270efafb50020bd6" providerId="LiveId" clId="{E2730DFC-F04F-4C58-B913-B9959CEB0476}" dt="2022-08-27T09:28:10.499" v="152" actId="207"/>
          <ac:spMkLst>
            <pc:docMk/>
            <pc:sldMk cId="149927298" sldId="466"/>
            <ac:spMk id="15" creationId="{3E7BC017-FCB1-45FD-9287-D4F67B3151B3}"/>
          </ac:spMkLst>
        </pc:spChg>
        <pc:picChg chg="add mod">
          <ac:chgData name="T H" userId="270efafb50020bd6" providerId="LiveId" clId="{E2730DFC-F04F-4C58-B913-B9959CEB0476}" dt="2022-08-27T09:23:50.996" v="147" actId="1076"/>
          <ac:picMkLst>
            <pc:docMk/>
            <pc:sldMk cId="149927298" sldId="466"/>
            <ac:picMk id="2" creationId="{8EF1B1FF-1B50-7EA5-2816-53CA209C2A7C}"/>
          </ac:picMkLst>
        </pc:picChg>
        <pc:picChg chg="add del">
          <ac:chgData name="T H" userId="270efafb50020bd6" providerId="LiveId" clId="{E2730DFC-F04F-4C58-B913-B9959CEB0476}" dt="2022-08-27T09:23:46.782" v="145" actId="478"/>
          <ac:picMkLst>
            <pc:docMk/>
            <pc:sldMk cId="149927298" sldId="466"/>
            <ac:picMk id="1028" creationId="{61F31FA6-B8A1-463E-971E-5717C486FB55}"/>
          </ac:picMkLst>
        </pc:picChg>
      </pc:sldChg>
      <pc:sldChg chg="addSp delSp modSp mod modAnim">
        <pc:chgData name="T H" userId="270efafb50020bd6" providerId="LiveId" clId="{E2730DFC-F04F-4C58-B913-B9959CEB0476}" dt="2022-08-27T09:24:34.543" v="150" actId="1076"/>
        <pc:sldMkLst>
          <pc:docMk/>
          <pc:sldMk cId="484695578" sldId="467"/>
        </pc:sldMkLst>
        <pc:picChg chg="add mod">
          <ac:chgData name="T H" userId="270efafb50020bd6" providerId="LiveId" clId="{E2730DFC-F04F-4C58-B913-B9959CEB0476}" dt="2022-08-27T09:24:34.543" v="150" actId="1076"/>
          <ac:picMkLst>
            <pc:docMk/>
            <pc:sldMk cId="484695578" sldId="467"/>
            <ac:picMk id="2" creationId="{AAC7323F-0528-FF4F-5FAF-0591AECD6ED0}"/>
          </ac:picMkLst>
        </pc:picChg>
        <pc:picChg chg="del">
          <ac:chgData name="T H" userId="270efafb50020bd6" providerId="LiveId" clId="{E2730DFC-F04F-4C58-B913-B9959CEB0476}" dt="2022-08-27T09:24:13.166" v="148" actId="478"/>
          <ac:picMkLst>
            <pc:docMk/>
            <pc:sldMk cId="484695578" sldId="467"/>
            <ac:picMk id="22" creationId="{FB9C0127-7084-4E29-9A3C-8FA444444645}"/>
          </ac:picMkLst>
        </pc:picChg>
      </pc:sldChg>
      <pc:sldChg chg="addSp delSp modSp mod delAnim modAnim">
        <pc:chgData name="T H" userId="270efafb50020bd6" providerId="LiveId" clId="{E2730DFC-F04F-4C58-B913-B9959CEB0476}" dt="2022-08-27T09:38:03.080" v="242"/>
        <pc:sldMkLst>
          <pc:docMk/>
          <pc:sldMk cId="3788667756" sldId="468"/>
        </pc:sldMkLst>
        <pc:spChg chg="add mod">
          <ac:chgData name="T H" userId="270efafb50020bd6" providerId="LiveId" clId="{E2730DFC-F04F-4C58-B913-B9959CEB0476}" dt="2022-08-27T09:37:51.845" v="239" actId="14100"/>
          <ac:spMkLst>
            <pc:docMk/>
            <pc:sldMk cId="3788667756" sldId="468"/>
            <ac:spMk id="4" creationId="{C86305EB-34D8-D85D-188B-A546CE26263B}"/>
          </ac:spMkLst>
        </pc:spChg>
        <pc:spChg chg="del">
          <ac:chgData name="T H" userId="270efafb50020bd6" providerId="LiveId" clId="{E2730DFC-F04F-4C58-B913-B9959CEB0476}" dt="2022-08-27T09:37:15.468" v="231" actId="21"/>
          <ac:spMkLst>
            <pc:docMk/>
            <pc:sldMk cId="3788667756" sldId="468"/>
            <ac:spMk id="15" creationId="{0DC75EED-81A2-4990-80B7-FAD6E1015C07}"/>
          </ac:spMkLst>
        </pc:spChg>
        <pc:picChg chg="add mod">
          <ac:chgData name="T H" userId="270efafb50020bd6" providerId="LiveId" clId="{E2730DFC-F04F-4C58-B913-B9959CEB0476}" dt="2022-08-27T09:37:32.654" v="236" actId="14100"/>
          <ac:picMkLst>
            <pc:docMk/>
            <pc:sldMk cId="3788667756" sldId="468"/>
            <ac:picMk id="2" creationId="{7103024A-5C99-CB20-26E2-BE601D6DE33F}"/>
          </ac:picMkLst>
        </pc:picChg>
        <pc:picChg chg="add mod">
          <ac:chgData name="T H" userId="270efafb50020bd6" providerId="LiveId" clId="{E2730DFC-F04F-4C58-B913-B9959CEB0476}" dt="2022-08-27T09:37:21.719" v="233" actId="1076"/>
          <ac:picMkLst>
            <pc:docMk/>
            <pc:sldMk cId="3788667756" sldId="468"/>
            <ac:picMk id="3" creationId="{7E62B559-8C86-959F-D397-579B784253D6}"/>
          </ac:picMkLst>
        </pc:picChg>
        <pc:picChg chg="del">
          <ac:chgData name="T H" userId="270efafb50020bd6" providerId="LiveId" clId="{E2730DFC-F04F-4C58-B913-B9959CEB0476}" dt="2022-08-27T09:36:23.997" v="225" actId="478"/>
          <ac:picMkLst>
            <pc:docMk/>
            <pc:sldMk cId="3788667756" sldId="468"/>
            <ac:picMk id="1028" creationId="{61F31FA6-B8A1-463E-971E-5717C486FB55}"/>
          </ac:picMkLst>
        </pc:picChg>
        <pc:picChg chg="del">
          <ac:chgData name="T H" userId="270efafb50020bd6" providerId="LiveId" clId="{E2730DFC-F04F-4C58-B913-B9959CEB0476}" dt="2022-08-27T09:36:47.431" v="228" actId="478"/>
          <ac:picMkLst>
            <pc:docMk/>
            <pc:sldMk cId="3788667756" sldId="468"/>
            <ac:picMk id="1030" creationId="{4CFB53BF-BD3D-4837-8639-701188C2613B}"/>
          </ac:picMkLst>
        </pc:picChg>
      </pc:sldChg>
      <pc:sldChg chg="addSp delSp modSp mod delAnim modAnim">
        <pc:chgData name="T H" userId="270efafb50020bd6" providerId="LiveId" clId="{E2730DFC-F04F-4C58-B913-B9959CEB0476}" dt="2022-08-27T09:40:26.764" v="269"/>
        <pc:sldMkLst>
          <pc:docMk/>
          <pc:sldMk cId="181960214" sldId="469"/>
        </pc:sldMkLst>
        <pc:spChg chg="add mod">
          <ac:chgData name="T H" userId="270efafb50020bd6" providerId="LiveId" clId="{E2730DFC-F04F-4C58-B913-B9959CEB0476}" dt="2022-08-27T09:40:14.531" v="266" actId="14100"/>
          <ac:spMkLst>
            <pc:docMk/>
            <pc:sldMk cId="181960214" sldId="469"/>
            <ac:spMk id="4" creationId="{BC37447D-4623-A5FE-7A18-92C15B008245}"/>
          </ac:spMkLst>
        </pc:spChg>
        <pc:spChg chg="del mod">
          <ac:chgData name="T H" userId="270efafb50020bd6" providerId="LiveId" clId="{E2730DFC-F04F-4C58-B913-B9959CEB0476}" dt="2022-08-27T09:39:45.418" v="259" actId="21"/>
          <ac:spMkLst>
            <pc:docMk/>
            <pc:sldMk cId="181960214" sldId="469"/>
            <ac:spMk id="15" creationId="{5FF04683-D9D2-4A2E-A1F9-8C66B993CEF6}"/>
          </ac:spMkLst>
        </pc:spChg>
        <pc:picChg chg="add mod modCrop">
          <ac:chgData name="T H" userId="270efafb50020bd6" providerId="LiveId" clId="{E2730DFC-F04F-4C58-B913-B9959CEB0476}" dt="2022-08-27T09:39:38.225" v="257" actId="14100"/>
          <ac:picMkLst>
            <pc:docMk/>
            <pc:sldMk cId="181960214" sldId="469"/>
            <ac:picMk id="2" creationId="{2A953DCB-9BE0-014B-5A40-95CE71682E45}"/>
          </ac:picMkLst>
        </pc:picChg>
        <pc:picChg chg="add mod">
          <ac:chgData name="T H" userId="270efafb50020bd6" providerId="LiveId" clId="{E2730DFC-F04F-4C58-B913-B9959CEB0476}" dt="2022-08-27T09:39:11.399" v="252" actId="14100"/>
          <ac:picMkLst>
            <pc:docMk/>
            <pc:sldMk cId="181960214" sldId="469"/>
            <ac:picMk id="3" creationId="{931B12FF-399E-A2E9-8FA3-6C5B9A32D3CC}"/>
          </ac:picMkLst>
        </pc:picChg>
        <pc:picChg chg="add del">
          <ac:chgData name="T H" userId="270efafb50020bd6" providerId="LiveId" clId="{E2730DFC-F04F-4C58-B913-B9959CEB0476}" dt="2022-08-27T09:38:26.735" v="245" actId="478"/>
          <ac:picMkLst>
            <pc:docMk/>
            <pc:sldMk cId="181960214" sldId="469"/>
            <ac:picMk id="1028" creationId="{61F31FA6-B8A1-463E-971E-5717C486FB55}"/>
          </ac:picMkLst>
        </pc:picChg>
        <pc:picChg chg="del">
          <ac:chgData name="T H" userId="270efafb50020bd6" providerId="LiveId" clId="{E2730DFC-F04F-4C58-B913-B9959CEB0476}" dt="2022-08-27T09:38:34.351" v="248" actId="478"/>
          <ac:picMkLst>
            <pc:docMk/>
            <pc:sldMk cId="181960214" sldId="469"/>
            <ac:picMk id="1030" creationId="{4CFB53BF-BD3D-4837-8639-701188C2613B}"/>
          </ac:picMkLst>
        </pc:picChg>
      </pc:sldChg>
      <pc:sldChg chg="addSp delSp modSp mod modAnim">
        <pc:chgData name="T H" userId="270efafb50020bd6" providerId="LiveId" clId="{E2730DFC-F04F-4C58-B913-B9959CEB0476}" dt="2022-08-27T09:50:52.233" v="311" actId="1076"/>
        <pc:sldMkLst>
          <pc:docMk/>
          <pc:sldMk cId="3087518659" sldId="471"/>
        </pc:sldMkLst>
        <pc:spChg chg="mod">
          <ac:chgData name="T H" userId="270efafb50020bd6" providerId="LiveId" clId="{E2730DFC-F04F-4C58-B913-B9959CEB0476}" dt="2022-08-27T09:48:37.835" v="297" actId="1076"/>
          <ac:spMkLst>
            <pc:docMk/>
            <pc:sldMk cId="3087518659" sldId="471"/>
            <ac:spMk id="2" creationId="{D978C65D-4FF5-48F0-AE10-53E9915F841F}"/>
          </ac:spMkLst>
        </pc:spChg>
        <pc:spChg chg="mod">
          <ac:chgData name="T H" userId="270efafb50020bd6" providerId="LiveId" clId="{E2730DFC-F04F-4C58-B913-B9959CEB0476}" dt="2022-08-27T09:49:29.112" v="304" actId="1076"/>
          <ac:spMkLst>
            <pc:docMk/>
            <pc:sldMk cId="3087518659" sldId="471"/>
            <ac:spMk id="6" creationId="{2B892B88-3708-42FF-A20A-01EDFB9718AC}"/>
          </ac:spMkLst>
        </pc:spChg>
        <pc:spChg chg="mod">
          <ac:chgData name="T H" userId="270efafb50020bd6" providerId="LiveId" clId="{E2730DFC-F04F-4C58-B913-B9959CEB0476}" dt="2022-08-27T09:49:39.758" v="306" actId="1076"/>
          <ac:spMkLst>
            <pc:docMk/>
            <pc:sldMk cId="3087518659" sldId="471"/>
            <ac:spMk id="24" creationId="{DD4BDFF5-074D-4132-BFEA-ADF00ED77FCF}"/>
          </ac:spMkLst>
        </pc:spChg>
        <pc:spChg chg="mod">
          <ac:chgData name="T H" userId="270efafb50020bd6" providerId="LiveId" clId="{E2730DFC-F04F-4C58-B913-B9959CEB0476}" dt="2022-08-27T09:50:52.233" v="311" actId="1076"/>
          <ac:spMkLst>
            <pc:docMk/>
            <pc:sldMk cId="3087518659" sldId="471"/>
            <ac:spMk id="25" creationId="{242FFF72-D789-4BE8-A38B-693B34F9C0CF}"/>
          </ac:spMkLst>
        </pc:spChg>
        <pc:picChg chg="add mod">
          <ac:chgData name="T H" userId="270efafb50020bd6" providerId="LiveId" clId="{E2730DFC-F04F-4C58-B913-B9959CEB0476}" dt="2022-08-27T09:46:11.345" v="291" actId="1076"/>
          <ac:picMkLst>
            <pc:docMk/>
            <pc:sldMk cId="3087518659" sldId="471"/>
            <ac:picMk id="7" creationId="{97CC7B6F-58CB-5C84-4E74-E1B7C217D221}"/>
          </ac:picMkLst>
        </pc:picChg>
        <pc:picChg chg="add mod">
          <ac:chgData name="T H" userId="270efafb50020bd6" providerId="LiveId" clId="{E2730DFC-F04F-4C58-B913-B9959CEB0476}" dt="2022-08-27T09:44:39.370" v="280" actId="1076"/>
          <ac:picMkLst>
            <pc:docMk/>
            <pc:sldMk cId="3087518659" sldId="471"/>
            <ac:picMk id="8" creationId="{E961737F-698D-3BFE-AAA8-E177D905E4D5}"/>
          </ac:picMkLst>
        </pc:picChg>
        <pc:picChg chg="add mod">
          <ac:chgData name="T H" userId="270efafb50020bd6" providerId="LiveId" clId="{E2730DFC-F04F-4C58-B913-B9959CEB0476}" dt="2022-08-27T09:45:07.637" v="287" actId="1076"/>
          <ac:picMkLst>
            <pc:docMk/>
            <pc:sldMk cId="3087518659" sldId="471"/>
            <ac:picMk id="9" creationId="{C4516DAB-88B1-C175-734E-291DE99FA6C8}"/>
          </ac:picMkLst>
        </pc:picChg>
        <pc:picChg chg="del">
          <ac:chgData name="T H" userId="270efafb50020bd6" providerId="LiveId" clId="{E2730DFC-F04F-4C58-B913-B9959CEB0476}" dt="2022-08-27T09:44:18.094" v="275" actId="478"/>
          <ac:picMkLst>
            <pc:docMk/>
            <pc:sldMk cId="3087518659" sldId="471"/>
            <ac:picMk id="15" creationId="{6494C377-3258-4853-B1B4-986D51582FD6}"/>
          </ac:picMkLst>
        </pc:picChg>
        <pc:picChg chg="del">
          <ac:chgData name="T H" userId="270efafb50020bd6" providerId="LiveId" clId="{E2730DFC-F04F-4C58-B913-B9959CEB0476}" dt="2022-08-27T09:43:58.993" v="270" actId="478"/>
          <ac:picMkLst>
            <pc:docMk/>
            <pc:sldMk cId="3087518659" sldId="471"/>
            <ac:picMk id="17" creationId="{FB43B5FE-EB18-4CF9-A018-9998993C6527}"/>
          </ac:picMkLst>
        </pc:picChg>
        <pc:picChg chg="del">
          <ac:chgData name="T H" userId="270efafb50020bd6" providerId="LiveId" clId="{E2730DFC-F04F-4C58-B913-B9959CEB0476}" dt="2022-08-27T09:44:41.250" v="281" actId="478"/>
          <ac:picMkLst>
            <pc:docMk/>
            <pc:sldMk cId="3087518659" sldId="471"/>
            <ac:picMk id="22" creationId="{717A68E0-0C61-4056-B693-A695BDCB7860}"/>
          </ac:picMkLst>
        </pc:picChg>
      </pc:sldChg>
      <pc:sldChg chg="addSp delSp modSp mod delAnim modAnim">
        <pc:chgData name="T H" userId="270efafb50020bd6" providerId="LiveId" clId="{E2730DFC-F04F-4C58-B913-B9959CEB0476}" dt="2022-08-27T09:36:17.082" v="224"/>
        <pc:sldMkLst>
          <pc:docMk/>
          <pc:sldMk cId="3206225602" sldId="472"/>
        </pc:sldMkLst>
        <pc:spChg chg="del mod">
          <ac:chgData name="T H" userId="270efafb50020bd6" providerId="LiveId" clId="{E2730DFC-F04F-4C58-B913-B9959CEB0476}" dt="2022-08-27T09:35:36.896" v="209" actId="21"/>
          <ac:spMkLst>
            <pc:docMk/>
            <pc:sldMk cId="3206225602" sldId="472"/>
            <ac:spMk id="2" creationId="{EC425A38-5162-477C-BA41-AC905E6AAE9C}"/>
          </ac:spMkLst>
        </pc:spChg>
        <pc:spChg chg="add mod">
          <ac:chgData name="T H" userId="270efafb50020bd6" providerId="LiveId" clId="{E2730DFC-F04F-4C58-B913-B9959CEB0476}" dt="2022-08-27T09:35:59.186" v="215" actId="1076"/>
          <ac:spMkLst>
            <pc:docMk/>
            <pc:sldMk cId="3206225602" sldId="472"/>
            <ac:spMk id="7" creationId="{5033D6D5-DFDF-7A04-89FF-622641EB1799}"/>
          </ac:spMkLst>
        </pc:spChg>
        <pc:picChg chg="add mod">
          <ac:chgData name="T H" userId="270efafb50020bd6" providerId="LiveId" clId="{E2730DFC-F04F-4C58-B913-B9959CEB0476}" dt="2022-08-27T09:36:06.467" v="217" actId="14100"/>
          <ac:picMkLst>
            <pc:docMk/>
            <pc:sldMk cId="3206225602" sldId="472"/>
            <ac:picMk id="3" creationId="{B5C88C1C-4719-A414-B17F-AD2E7A4D6CD0}"/>
          </ac:picMkLst>
        </pc:picChg>
        <pc:picChg chg="add mod">
          <ac:chgData name="T H" userId="270efafb50020bd6" providerId="LiveId" clId="{E2730DFC-F04F-4C58-B913-B9959CEB0476}" dt="2022-08-27T09:36:08.792" v="219" actId="1076"/>
          <ac:picMkLst>
            <pc:docMk/>
            <pc:sldMk cId="3206225602" sldId="472"/>
            <ac:picMk id="4" creationId="{BDEA7D04-9F61-5738-85CB-9B15B26A5B97}"/>
          </ac:picMkLst>
        </pc:picChg>
        <pc:picChg chg="add mod">
          <ac:chgData name="T H" userId="270efafb50020bd6" providerId="LiveId" clId="{E2730DFC-F04F-4C58-B913-B9959CEB0476}" dt="2022-08-27T09:34:12.180" v="190" actId="1076"/>
          <ac:picMkLst>
            <pc:docMk/>
            <pc:sldMk cId="3206225602" sldId="472"/>
            <ac:picMk id="5" creationId="{EB662C83-7EF8-8217-BA14-BFB6C7FBB300}"/>
          </ac:picMkLst>
        </pc:picChg>
        <pc:picChg chg="add mod ord">
          <ac:chgData name="T H" userId="270efafb50020bd6" providerId="LiveId" clId="{E2730DFC-F04F-4C58-B913-B9959CEB0476}" dt="2022-08-27T09:36:12.908" v="222" actId="1076"/>
          <ac:picMkLst>
            <pc:docMk/>
            <pc:sldMk cId="3206225602" sldId="472"/>
            <ac:picMk id="6" creationId="{9A083F14-EB3F-5B29-D55A-CEDCB9EF2C6A}"/>
          </ac:picMkLst>
        </pc:picChg>
        <pc:picChg chg="del">
          <ac:chgData name="T H" userId="270efafb50020bd6" providerId="LiveId" clId="{E2730DFC-F04F-4C58-B913-B9959CEB0476}" dt="2022-08-27T09:32:34.448" v="164" actId="478"/>
          <ac:picMkLst>
            <pc:docMk/>
            <pc:sldMk cId="3206225602" sldId="472"/>
            <ac:picMk id="15" creationId="{090147B5-A4C8-4731-8F4B-50CEC33A04AD}"/>
          </ac:picMkLst>
        </pc:picChg>
        <pc:picChg chg="del mod">
          <ac:chgData name="T H" userId="270efafb50020bd6" providerId="LiveId" clId="{E2730DFC-F04F-4C58-B913-B9959CEB0476}" dt="2022-08-27T09:33:12.368" v="176" actId="478"/>
          <ac:picMkLst>
            <pc:docMk/>
            <pc:sldMk cId="3206225602" sldId="472"/>
            <ac:picMk id="17" creationId="{47D22B2C-22CE-4165-891A-7648E525B527}"/>
          </ac:picMkLst>
        </pc:picChg>
        <pc:picChg chg="del">
          <ac:chgData name="T H" userId="270efafb50020bd6" providerId="LiveId" clId="{E2730DFC-F04F-4C58-B913-B9959CEB0476}" dt="2022-08-27T09:32:00.335" v="158" actId="478"/>
          <ac:picMkLst>
            <pc:docMk/>
            <pc:sldMk cId="3206225602" sldId="472"/>
            <ac:picMk id="1028" creationId="{61F31FA6-B8A1-463E-971E-5717C486FB55}"/>
          </ac:picMkLst>
        </pc:picChg>
        <pc:picChg chg="del">
          <ac:chgData name="T H" userId="270efafb50020bd6" providerId="LiveId" clId="{E2730DFC-F04F-4C58-B913-B9959CEB0476}" dt="2022-08-27T09:34:18.278" v="192" actId="478"/>
          <ac:picMkLst>
            <pc:docMk/>
            <pc:sldMk cId="3206225602" sldId="472"/>
            <ac:picMk id="1030" creationId="{4CFB53BF-BD3D-4837-8639-701188C2613B}"/>
          </ac:picMkLst>
        </pc:picChg>
      </pc:sldChg>
      <pc:sldChg chg="modSp mod">
        <pc:chgData name="T H" userId="270efafb50020bd6" providerId="LiveId" clId="{E2730DFC-F04F-4C58-B913-B9959CEB0476}" dt="2022-08-27T09:53:03.785" v="315" actId="208"/>
        <pc:sldMkLst>
          <pc:docMk/>
          <pc:sldMk cId="2618569199" sldId="475"/>
        </pc:sldMkLst>
        <pc:picChg chg="mod">
          <ac:chgData name="T H" userId="270efafb50020bd6" providerId="LiveId" clId="{E2730DFC-F04F-4C58-B913-B9959CEB0476}" dt="2022-08-27T09:53:03.785" v="315" actId="208"/>
          <ac:picMkLst>
            <pc:docMk/>
            <pc:sldMk cId="2618569199" sldId="475"/>
            <ac:picMk id="3" creationId="{B229807E-D9FC-40B4-93D5-A0BA0ABD6084}"/>
          </ac:picMkLst>
        </pc:picChg>
      </pc:sldChg>
      <pc:sldChg chg="modSp">
        <pc:chgData name="T H" userId="270efafb50020bd6" providerId="LiveId" clId="{E2730DFC-F04F-4C58-B913-B9959CEB0476}" dt="2022-08-27T09:55:34.258" v="317" actId="14100"/>
        <pc:sldMkLst>
          <pc:docMk/>
          <pc:sldMk cId="67535477" sldId="477"/>
        </pc:sldMkLst>
        <pc:picChg chg="mod">
          <ac:chgData name="T H" userId="270efafb50020bd6" providerId="LiveId" clId="{E2730DFC-F04F-4C58-B913-B9959CEB0476}" dt="2022-08-27T09:55:34.258" v="317" actId="14100"/>
          <ac:picMkLst>
            <pc:docMk/>
            <pc:sldMk cId="67535477" sldId="477"/>
            <ac:picMk id="14338" creationId="{AC2C7BA7-DF62-4D9A-8D22-A573C6FF2F6F}"/>
          </ac:picMkLst>
        </pc:picChg>
      </pc:sldChg>
      <pc:sldChg chg="modSp">
        <pc:chgData name="T H" userId="270efafb50020bd6" providerId="LiveId" clId="{E2730DFC-F04F-4C58-B913-B9959CEB0476}" dt="2022-08-27T09:55:47.550" v="318" actId="1076"/>
        <pc:sldMkLst>
          <pc:docMk/>
          <pc:sldMk cId="3440168784" sldId="478"/>
        </pc:sldMkLst>
        <pc:picChg chg="mod">
          <ac:chgData name="T H" userId="270efafb50020bd6" providerId="LiveId" clId="{E2730DFC-F04F-4C58-B913-B9959CEB0476}" dt="2022-08-27T09:55:47.550" v="318" actId="1076"/>
          <ac:picMkLst>
            <pc:docMk/>
            <pc:sldMk cId="3440168784" sldId="478"/>
            <ac:picMk id="14338" creationId="{AC2C7BA7-DF62-4D9A-8D22-A573C6FF2F6F}"/>
          </ac:picMkLst>
        </pc:picChg>
      </pc:sldChg>
      <pc:sldChg chg="addSp delSp modSp mod addAnim delAnim">
        <pc:chgData name="T H" userId="270efafb50020bd6" providerId="LiveId" clId="{E2730DFC-F04F-4C58-B913-B9959CEB0476}" dt="2022-08-27T10:02:28.852" v="375" actId="1076"/>
        <pc:sldMkLst>
          <pc:docMk/>
          <pc:sldMk cId="4163822328" sldId="482"/>
        </pc:sldMkLst>
        <pc:spChg chg="add del mod">
          <ac:chgData name="T H" userId="270efafb50020bd6" providerId="LiveId" clId="{E2730DFC-F04F-4C58-B913-B9959CEB0476}" dt="2022-08-27T10:02:05.686" v="368" actId="478"/>
          <ac:spMkLst>
            <pc:docMk/>
            <pc:sldMk cId="4163822328" sldId="482"/>
            <ac:spMk id="2" creationId="{148A2470-63FD-A75B-292C-19DB9B208FEF}"/>
          </ac:spMkLst>
        </pc:spChg>
        <pc:picChg chg="mod modCrop">
          <ac:chgData name="T H" userId="270efafb50020bd6" providerId="LiveId" clId="{E2730DFC-F04F-4C58-B913-B9959CEB0476}" dt="2022-08-27T10:02:28.852" v="375" actId="1076"/>
          <ac:picMkLst>
            <pc:docMk/>
            <pc:sldMk cId="4163822328" sldId="482"/>
            <ac:picMk id="3" creationId="{B0EF926C-2475-435A-9A11-F3A4F058AC57}"/>
          </ac:picMkLst>
        </pc:picChg>
        <pc:picChg chg="add del mod">
          <ac:chgData name="T H" userId="270efafb50020bd6" providerId="LiveId" clId="{E2730DFC-F04F-4C58-B913-B9959CEB0476}" dt="2022-08-27T10:02:23.896" v="374" actId="478"/>
          <ac:picMkLst>
            <pc:docMk/>
            <pc:sldMk cId="4163822328" sldId="482"/>
            <ac:picMk id="7" creationId="{F21AD058-0595-4251-BC42-A8CE9DA426AC}"/>
          </ac:picMkLst>
        </pc:picChg>
      </pc:sldChg>
      <pc:sldChg chg="modSp mod">
        <pc:chgData name="T H" userId="270efafb50020bd6" providerId="LiveId" clId="{E2730DFC-F04F-4C58-B913-B9959CEB0476}" dt="2022-08-27T10:03:31.286" v="378"/>
        <pc:sldMkLst>
          <pc:docMk/>
          <pc:sldMk cId="1852489152" sldId="483"/>
        </pc:sldMkLst>
        <pc:picChg chg="mod">
          <ac:chgData name="T H" userId="270efafb50020bd6" providerId="LiveId" clId="{E2730DFC-F04F-4C58-B913-B9959CEB0476}" dt="2022-08-27T10:03:31.286" v="378"/>
          <ac:picMkLst>
            <pc:docMk/>
            <pc:sldMk cId="1852489152" sldId="483"/>
            <ac:picMk id="4" creationId="{B3D5D6BB-9769-4509-A4EC-0449760F3E5A}"/>
          </ac:picMkLst>
        </pc:picChg>
      </pc:sldChg>
      <pc:sldChg chg="modSp">
        <pc:chgData name="T H" userId="270efafb50020bd6" providerId="LiveId" clId="{E2730DFC-F04F-4C58-B913-B9959CEB0476}" dt="2022-08-27T10:03:07.363" v="376" actId="1076"/>
        <pc:sldMkLst>
          <pc:docMk/>
          <pc:sldMk cId="4236234246" sldId="484"/>
        </pc:sldMkLst>
        <pc:picChg chg="mod">
          <ac:chgData name="T H" userId="270efafb50020bd6" providerId="LiveId" clId="{E2730DFC-F04F-4C58-B913-B9959CEB0476}" dt="2022-08-27T10:03:07.363" v="376" actId="1076"/>
          <ac:picMkLst>
            <pc:docMk/>
            <pc:sldMk cId="4236234246" sldId="484"/>
            <ac:picMk id="17412" creationId="{AD132880-A15F-4E14-8057-0749684C1D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26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47.jpeg"/><Relationship Id="rId3" Type="http://schemas.openxmlformats.org/officeDocument/2006/relationships/image" Target="../media/image6.jpg"/><Relationship Id="rId7" Type="http://schemas.openxmlformats.org/officeDocument/2006/relationships/image" Target="../media/image43.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1.xml"/><Relationship Id="rId16"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45.jpeg"/><Relationship Id="rId5" Type="http://schemas.openxmlformats.org/officeDocument/2006/relationships/image" Target="../media/image42.jpeg"/><Relationship Id="rId15" Type="http://schemas.openxmlformats.org/officeDocument/2006/relationships/image" Target="../media/image4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44.jpeg"/><Relationship Id="rId1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GIANG BIÊN</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CÁC BỘ PHẬN CỦA THỰC VẬT VÀ CHỨC NĂNG CỦA CHÚNG (T2)</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83F14-EB3F-5B29-D55A-CEDCB9EF2C6A}"/>
              </a:ext>
            </a:extLst>
          </p:cNvPr>
          <p:cNvPicPr>
            <a:picLocks noChangeAspect="1"/>
          </p:cNvPicPr>
          <p:nvPr/>
        </p:nvPicPr>
        <p:blipFill>
          <a:blip r:embed="rId3"/>
          <a:stretch>
            <a:fillRect/>
          </a:stretch>
        </p:blipFill>
        <p:spPr>
          <a:xfrm>
            <a:off x="9875409" y="2627683"/>
            <a:ext cx="6017274" cy="6159733"/>
          </a:xfrm>
          <a:prstGeom prst="rect">
            <a:avLst/>
          </a:prstGeom>
        </p:spPr>
      </p:pic>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5C88C1C-4719-A414-B17F-AD2E7A4D6CD0}"/>
              </a:ext>
            </a:extLst>
          </p:cNvPr>
          <p:cNvPicPr>
            <a:picLocks noChangeAspect="1"/>
          </p:cNvPicPr>
          <p:nvPr/>
        </p:nvPicPr>
        <p:blipFill>
          <a:blip r:embed="rId4"/>
          <a:stretch>
            <a:fillRect/>
          </a:stretch>
        </p:blipFill>
        <p:spPr>
          <a:xfrm>
            <a:off x="850212" y="2568979"/>
            <a:ext cx="4008121" cy="6422621"/>
          </a:xfrm>
          <a:prstGeom prst="rect">
            <a:avLst/>
          </a:prstGeom>
        </p:spPr>
      </p:pic>
      <p:pic>
        <p:nvPicPr>
          <p:cNvPr id="4" name="Picture 3">
            <a:extLst>
              <a:ext uri="{FF2B5EF4-FFF2-40B4-BE49-F238E27FC236}">
                <a16:creationId xmlns:a16="http://schemas.microsoft.com/office/drawing/2014/main" id="{BDEA7D04-9F61-5738-85CB-9B15B26A5B97}"/>
              </a:ext>
            </a:extLst>
          </p:cNvPr>
          <p:cNvPicPr>
            <a:picLocks noChangeAspect="1"/>
          </p:cNvPicPr>
          <p:nvPr/>
        </p:nvPicPr>
        <p:blipFill>
          <a:blip r:embed="rId5"/>
          <a:stretch>
            <a:fillRect/>
          </a:stretch>
        </p:blipFill>
        <p:spPr>
          <a:xfrm>
            <a:off x="4810195" y="2521952"/>
            <a:ext cx="4948056" cy="3462130"/>
          </a:xfrm>
          <a:prstGeom prst="rect">
            <a:avLst/>
          </a:prstGeom>
        </p:spPr>
      </p:pic>
      <p:pic>
        <p:nvPicPr>
          <p:cNvPr id="5" name="Picture 4">
            <a:extLst>
              <a:ext uri="{FF2B5EF4-FFF2-40B4-BE49-F238E27FC236}">
                <a16:creationId xmlns:a16="http://schemas.microsoft.com/office/drawing/2014/main" id="{EB662C83-7EF8-8217-BA14-BFB6C7FBB300}"/>
              </a:ext>
            </a:extLst>
          </p:cNvPr>
          <p:cNvPicPr>
            <a:picLocks noChangeAspect="1"/>
          </p:cNvPicPr>
          <p:nvPr/>
        </p:nvPicPr>
        <p:blipFill>
          <a:blip r:embed="rId6"/>
          <a:stretch>
            <a:fillRect/>
          </a:stretch>
        </p:blipFill>
        <p:spPr>
          <a:xfrm>
            <a:off x="4906127" y="6102651"/>
            <a:ext cx="4852124" cy="2645939"/>
          </a:xfrm>
          <a:prstGeom prst="rect">
            <a:avLst/>
          </a:prstGeom>
        </p:spPr>
      </p:pic>
      <p:sp>
        <p:nvSpPr>
          <p:cNvPr id="7" name="Speech Bubble: Oval 6">
            <a:extLst>
              <a:ext uri="{FF2B5EF4-FFF2-40B4-BE49-F238E27FC236}">
                <a16:creationId xmlns:a16="http://schemas.microsoft.com/office/drawing/2014/main" id="{5033D6D5-DFDF-7A04-89FF-622641EB1799}"/>
              </a:ext>
            </a:extLst>
          </p:cNvPr>
          <p:cNvSpPr/>
          <p:nvPr/>
        </p:nvSpPr>
        <p:spPr>
          <a:xfrm>
            <a:off x="8671719" y="1948983"/>
            <a:ext cx="3341391" cy="1596475"/>
          </a:xfrm>
          <a:prstGeom prst="wedgeEllipseCallout">
            <a:avLst>
              <a:gd name="adj1" fmla="val -30054"/>
              <a:gd name="adj2" fmla="val 3495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có thân mọc đứng.</a:t>
            </a:r>
          </a:p>
        </p:txBody>
      </p:sp>
    </p:spTree>
    <p:extLst>
      <p:ext uri="{BB962C8B-B14F-4D97-AF65-F5344CB8AC3E}">
        <p14:creationId xmlns:p14="http://schemas.microsoft.com/office/powerpoint/2010/main" val="3206225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2" name="Picture 1">
            <a:extLst>
              <a:ext uri="{FF2B5EF4-FFF2-40B4-BE49-F238E27FC236}">
                <a16:creationId xmlns:a16="http://schemas.microsoft.com/office/drawing/2014/main" id="{7103024A-5C99-CB20-26E2-BE601D6DE33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6416" r="4151"/>
          <a:stretch/>
        </p:blipFill>
        <p:spPr>
          <a:xfrm>
            <a:off x="1813719" y="2960650"/>
            <a:ext cx="5562599" cy="5947833"/>
          </a:xfrm>
          <a:prstGeom prst="rect">
            <a:avLst/>
          </a:prstGeom>
        </p:spPr>
      </p:pic>
      <p:pic>
        <p:nvPicPr>
          <p:cNvPr id="3" name="Picture 2">
            <a:extLst>
              <a:ext uri="{FF2B5EF4-FFF2-40B4-BE49-F238E27FC236}">
                <a16:creationId xmlns:a16="http://schemas.microsoft.com/office/drawing/2014/main" id="{7E62B559-8C86-959F-D397-579B784253D6}"/>
              </a:ext>
            </a:extLst>
          </p:cNvPr>
          <p:cNvPicPr>
            <a:picLocks noChangeAspect="1"/>
          </p:cNvPicPr>
          <p:nvPr/>
        </p:nvPicPr>
        <p:blipFill>
          <a:blip r:embed="rId5"/>
          <a:stretch>
            <a:fillRect/>
          </a:stretch>
        </p:blipFill>
        <p:spPr>
          <a:xfrm>
            <a:off x="8671455" y="2743859"/>
            <a:ext cx="6096528" cy="6218459"/>
          </a:xfrm>
          <a:prstGeom prst="rect">
            <a:avLst/>
          </a:prstGeom>
        </p:spPr>
      </p:pic>
      <p:sp>
        <p:nvSpPr>
          <p:cNvPr id="4" name="Speech Bubble: Oval 3">
            <a:extLst>
              <a:ext uri="{FF2B5EF4-FFF2-40B4-BE49-F238E27FC236}">
                <a16:creationId xmlns:a16="http://schemas.microsoft.com/office/drawing/2014/main" id="{C86305EB-34D8-D85D-188B-A546CE26263B}"/>
              </a:ext>
            </a:extLst>
          </p:cNvPr>
          <p:cNvSpPr/>
          <p:nvPr/>
        </p:nvSpPr>
        <p:spPr>
          <a:xfrm>
            <a:off x="6624710" y="2541802"/>
            <a:ext cx="3341391" cy="2020259"/>
          </a:xfrm>
          <a:prstGeom prst="wedgeEllipseCallout">
            <a:avLst>
              <a:gd name="adj1" fmla="val -15479"/>
              <a:gd name="adj2" fmla="val 4429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leo</a:t>
            </a:r>
          </a:p>
        </p:txBody>
      </p:sp>
    </p:spTree>
    <p:extLst>
      <p:ext uri="{BB962C8B-B14F-4D97-AF65-F5344CB8AC3E}">
        <p14:creationId xmlns:p14="http://schemas.microsoft.com/office/powerpoint/2010/main" val="37886677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2" name="Picture 1">
            <a:extLst>
              <a:ext uri="{FF2B5EF4-FFF2-40B4-BE49-F238E27FC236}">
                <a16:creationId xmlns:a16="http://schemas.microsoft.com/office/drawing/2014/main" id="{2A953DCB-9BE0-014B-5A40-95CE71682E45}"/>
              </a:ext>
            </a:extLst>
          </p:cNvPr>
          <p:cNvPicPr>
            <a:picLocks noChangeAspect="1"/>
          </p:cNvPicPr>
          <p:nvPr/>
        </p:nvPicPr>
        <p:blipFill rotWithShape="1">
          <a:blip r:embed="rId3"/>
          <a:srcRect t="3163"/>
          <a:stretch/>
        </p:blipFill>
        <p:spPr>
          <a:xfrm>
            <a:off x="1395469" y="3188740"/>
            <a:ext cx="6514250" cy="5652761"/>
          </a:xfrm>
          <a:prstGeom prst="rect">
            <a:avLst/>
          </a:prstGeom>
        </p:spPr>
      </p:pic>
      <p:pic>
        <p:nvPicPr>
          <p:cNvPr id="3" name="Picture 2">
            <a:extLst>
              <a:ext uri="{FF2B5EF4-FFF2-40B4-BE49-F238E27FC236}">
                <a16:creationId xmlns:a16="http://schemas.microsoft.com/office/drawing/2014/main" id="{931B12FF-399E-A2E9-8FA3-6C5B9A32D3CC}"/>
              </a:ext>
            </a:extLst>
          </p:cNvPr>
          <p:cNvPicPr>
            <a:picLocks noChangeAspect="1"/>
          </p:cNvPicPr>
          <p:nvPr/>
        </p:nvPicPr>
        <p:blipFill>
          <a:blip r:embed="rId4"/>
          <a:stretch>
            <a:fillRect/>
          </a:stretch>
        </p:blipFill>
        <p:spPr>
          <a:xfrm>
            <a:off x="8290719" y="2877178"/>
            <a:ext cx="7162800" cy="5964323"/>
          </a:xfrm>
          <a:prstGeom prst="rect">
            <a:avLst/>
          </a:prstGeom>
        </p:spPr>
      </p:pic>
      <p:sp>
        <p:nvSpPr>
          <p:cNvPr id="4" name="Speech Bubble: Oval 3">
            <a:extLst>
              <a:ext uri="{FF2B5EF4-FFF2-40B4-BE49-F238E27FC236}">
                <a16:creationId xmlns:a16="http://schemas.microsoft.com/office/drawing/2014/main" id="{BC37447D-4623-A5FE-7A18-92C15B008245}"/>
              </a:ext>
            </a:extLst>
          </p:cNvPr>
          <p:cNvSpPr/>
          <p:nvPr/>
        </p:nvSpPr>
        <p:spPr>
          <a:xfrm>
            <a:off x="7191524" y="2722142"/>
            <a:ext cx="2198390" cy="1849857"/>
          </a:xfrm>
          <a:prstGeom prst="wedgeEllipseCallout">
            <a:avLst>
              <a:gd name="adj1" fmla="val -13992"/>
              <a:gd name="adj2" fmla="val 462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1819602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599835"/>
            <a:ext cx="1309813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Nhận xét và so sánh về thân của cây trong các hình vừa quan sát?</a:t>
            </a:r>
          </a:p>
        </p:txBody>
      </p:sp>
      <p:sp>
        <p:nvSpPr>
          <p:cNvPr id="2" name="Rectangle 1">
            <a:extLst>
              <a:ext uri="{FF2B5EF4-FFF2-40B4-BE49-F238E27FC236}">
                <a16:creationId xmlns:a16="http://schemas.microsoft.com/office/drawing/2014/main" id="{D978C65D-4FF5-48F0-AE10-53E9915F841F}"/>
              </a:ext>
            </a:extLst>
          </p:cNvPr>
          <p:cNvSpPr/>
          <p:nvPr/>
        </p:nvSpPr>
        <p:spPr>
          <a:xfrm>
            <a:off x="904525" y="7606749"/>
            <a:ext cx="4294528" cy="1077218"/>
          </a:xfrm>
          <a:prstGeom prst="rect">
            <a:avLst/>
          </a:prstGeom>
        </p:spPr>
        <p:txBody>
          <a:bodyPr wrap="square">
            <a:spAutoFit/>
          </a:bodyPr>
          <a:lstStyle/>
          <a:p>
            <a:pPr algn="just"/>
            <a:r>
              <a:rPr lang="nl-NL" sz="3200" i="1">
                <a:solidFill>
                  <a:srgbClr val="3333FF"/>
                </a:solidFill>
                <a:latin typeface="Times New Roman" panose="02020603050405020304" pitchFamily="18" charset="0"/>
                <a:ea typeface="Times New Roman" panose="02020603050405020304" pitchFamily="18" charset="0"/>
              </a:rPr>
              <a:t>Thân đứng: Thân thẳng, mọc vươn thẳng lên cao.</a:t>
            </a:r>
            <a:endParaRPr lang="vi-VN" sz="4000">
              <a:solidFill>
                <a:srgbClr val="3333FF"/>
              </a:solidFill>
            </a:endParaRPr>
          </a:p>
        </p:txBody>
      </p:sp>
      <p:sp>
        <p:nvSpPr>
          <p:cNvPr id="3" name="Rectangle 2">
            <a:extLst>
              <a:ext uri="{FF2B5EF4-FFF2-40B4-BE49-F238E27FC236}">
                <a16:creationId xmlns:a16="http://schemas.microsoft.com/office/drawing/2014/main" id="{CA25FE33-6F36-4F86-9174-51882D4BBD73}"/>
              </a:ext>
            </a:extLst>
          </p:cNvPr>
          <p:cNvSpPr/>
          <p:nvPr/>
        </p:nvSpPr>
        <p:spPr>
          <a:xfrm>
            <a:off x="5459303" y="7573619"/>
            <a:ext cx="4429710" cy="1598386"/>
          </a:xfrm>
          <a:prstGeom prst="rect">
            <a:avLst/>
          </a:prstGeom>
        </p:spPr>
        <p:txBody>
          <a:bodyPr wrap="square">
            <a:spAutoFit/>
          </a:bodyPr>
          <a:lstStyle/>
          <a:p>
            <a:pPr algn="just">
              <a:lnSpc>
                <a:spcPct val="120000"/>
              </a:lnSpc>
              <a:spcAft>
                <a:spcPts val="0"/>
              </a:spcAft>
            </a:pPr>
            <a:r>
              <a:rPr lang="nl-NL" sz="2800" i="1">
                <a:solidFill>
                  <a:srgbClr val="3333FF"/>
                </a:solidFill>
                <a:latin typeface="Times New Roman" panose="02020603050405020304" pitchFamily="18" charset="0"/>
                <a:ea typeface="Times New Roman" panose="02020603050405020304" pitchFamily="18" charset="0"/>
              </a:rPr>
              <a:t>Thân leo: Thân mềm, yếu, phải bám vào vật khác hay cây khác để leo lên.</a:t>
            </a:r>
            <a:endParaRPr lang="vi-VN" sz="2400">
              <a:solidFill>
                <a:srgbClr val="3333FF"/>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DF239805-92B4-4554-95B2-F21C511C15D0}"/>
              </a:ext>
            </a:extLst>
          </p:cNvPr>
          <p:cNvSpPr/>
          <p:nvPr/>
        </p:nvSpPr>
        <p:spPr>
          <a:xfrm>
            <a:off x="10693447" y="7573619"/>
            <a:ext cx="4784031" cy="1384995"/>
          </a:xfrm>
          <a:prstGeom prst="rect">
            <a:avLst/>
          </a:prstGeom>
        </p:spPr>
        <p:txBody>
          <a:bodyPr wrap="square">
            <a:spAutoFit/>
          </a:bodyPr>
          <a:lstStyle/>
          <a:p>
            <a:r>
              <a:rPr lang="nl-NL" sz="2800" i="1">
                <a:solidFill>
                  <a:srgbClr val="3333FF"/>
                </a:solidFill>
                <a:latin typeface="Times New Roman" panose="02020603050405020304" pitchFamily="18" charset="0"/>
                <a:ea typeface="Times New Roman" panose="02020603050405020304" pitchFamily="18" charset="0"/>
              </a:rPr>
              <a:t>Thân bò: Thân mềm, yếu, không vươn được lên cao được mà mọc bò lan trên đất.</a:t>
            </a:r>
            <a:endParaRPr lang="vi-VN" sz="3600">
              <a:solidFill>
                <a:srgbClr val="3333FF"/>
              </a:solidFill>
            </a:endParaRPr>
          </a:p>
        </p:txBody>
      </p:sp>
      <p:sp>
        <p:nvSpPr>
          <p:cNvPr id="6" name="Rectangle: Rounded Corners 5">
            <a:extLst>
              <a:ext uri="{FF2B5EF4-FFF2-40B4-BE49-F238E27FC236}">
                <a16:creationId xmlns:a16="http://schemas.microsoft.com/office/drawing/2014/main" id="{2B892B88-3708-42FF-A20A-01EDFB9718AC}"/>
              </a:ext>
            </a:extLst>
          </p:cNvPr>
          <p:cNvSpPr/>
          <p:nvPr/>
        </p:nvSpPr>
        <p:spPr>
          <a:xfrm>
            <a:off x="869566" y="2545060"/>
            <a:ext cx="14806759" cy="646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nl-NL">
                <a:latin typeface="Times New Roman" panose="02020603050405020304" pitchFamily="18" charset="0"/>
                <a:ea typeface="Times New Roman" panose="02020603050405020304" pitchFamily="18" charset="0"/>
              </a:rPr>
              <a:t>+ Bộ phận nào của cây giúp n</a:t>
            </a:r>
            <a:r>
              <a:rPr lang="nl-NL" sz="4000">
                <a:solidFill>
                  <a:srgbClr val="3333FF"/>
                </a:solidFill>
                <a:latin typeface="Times New Roman" panose="02020603050405020304" pitchFamily="18" charset="0"/>
                <a:ea typeface="Times New Roman" panose="02020603050405020304" pitchFamily="18" charset="0"/>
              </a:rPr>
              <a:t>Bộ phận nào của cây giúp nâng đỡ lá, hoa, quả?</a:t>
            </a:r>
            <a:endParaRPr lang="vi-VN" sz="3600">
              <a:solidFill>
                <a:srgbClr val="3333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a:latin typeface="Times New Roman" panose="02020603050405020304" pitchFamily="18" charset="0"/>
                <a:ea typeface="Times New Roman" panose="02020603050405020304" pitchFamily="18" charset="0"/>
              </a:rPr>
              <a:t>a, quả?</a:t>
            </a:r>
            <a:endParaRPr lang="vi-VN" sz="1600">
              <a:latin typeface="Times New Roman" panose="02020603050405020304" pitchFamily="18" charset="0"/>
              <a:ea typeface="Times New Roman" panose="02020603050405020304" pitchFamily="18" charset="0"/>
            </a:endParaRPr>
          </a:p>
        </p:txBody>
      </p:sp>
      <p:sp>
        <p:nvSpPr>
          <p:cNvPr id="24" name="Rectangle: Rounded Corners 23">
            <a:extLst>
              <a:ext uri="{FF2B5EF4-FFF2-40B4-BE49-F238E27FC236}">
                <a16:creationId xmlns:a16="http://schemas.microsoft.com/office/drawing/2014/main" id="{DD4BDFF5-074D-4132-BFEA-ADF00ED77FCF}"/>
              </a:ext>
            </a:extLst>
          </p:cNvPr>
          <p:cNvSpPr/>
          <p:nvPr/>
        </p:nvSpPr>
        <p:spPr>
          <a:xfrm>
            <a:off x="3347042" y="2440452"/>
            <a:ext cx="11218540" cy="843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Aft>
                <a:spcPts val="0"/>
              </a:spcAft>
            </a:pPr>
            <a:r>
              <a:rPr lang="nl-NL" sz="3600">
                <a:solidFill>
                  <a:srgbClr val="3333FF"/>
                </a:solidFill>
                <a:latin typeface="Times New Roman" panose="02020603050405020304" pitchFamily="18" charset="0"/>
                <a:ea typeface="Times New Roman" panose="02020603050405020304" pitchFamily="18" charset="0"/>
              </a:rPr>
              <a:t>Thân cây giúp nâng đỡ lá, hoa, quả.</a:t>
            </a:r>
            <a:endParaRPr lang="vi-VN" sz="3200">
              <a:solidFill>
                <a:srgbClr val="3333FF"/>
              </a:solidFill>
              <a:latin typeface="Times New Roman" panose="02020603050405020304" pitchFamily="18" charset="0"/>
              <a:ea typeface="Times New Roman" panose="02020603050405020304" pitchFamily="18" charset="0"/>
            </a:endParaRPr>
          </a:p>
        </p:txBody>
      </p:sp>
      <p:sp>
        <p:nvSpPr>
          <p:cNvPr id="25" name="Rectangle: Rounded Corners 24">
            <a:extLst>
              <a:ext uri="{FF2B5EF4-FFF2-40B4-BE49-F238E27FC236}">
                <a16:creationId xmlns:a16="http://schemas.microsoft.com/office/drawing/2014/main" id="{242FFF72-D789-4BE8-A38B-693B34F9C0CF}"/>
              </a:ext>
            </a:extLst>
          </p:cNvPr>
          <p:cNvSpPr/>
          <p:nvPr/>
        </p:nvSpPr>
        <p:spPr>
          <a:xfrm>
            <a:off x="869565" y="7519153"/>
            <a:ext cx="14806759" cy="16648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Kết luận: </a:t>
            </a:r>
            <a:r>
              <a:rPr lang="vi-VN" sz="3600" b="1">
                <a:solidFill>
                  <a:srgbClr val="3333FF"/>
                </a:solidFill>
                <a:latin typeface="Times New Roman" panose="02020603050405020304" pitchFamily="18" charset="0"/>
                <a:ea typeface="Times New Roman" panose="02020603050405020304" pitchFamily="18" charset="0"/>
              </a:rPr>
              <a:t>Thân cây rất đa dạng, thường mọc đứng, một số cây thân leo, thân bò. Có loại cây thân gỗ, có loại cây thân thảo.</a:t>
            </a:r>
            <a:endParaRPr lang="vi-VN" sz="3200" b="1">
              <a:solidFill>
                <a:srgbClr val="3333FF"/>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7CC7B6F-58CB-5C84-4E74-E1B7C217D221}"/>
              </a:ext>
            </a:extLst>
          </p:cNvPr>
          <p:cNvPicPr>
            <a:picLocks noChangeAspect="1"/>
          </p:cNvPicPr>
          <p:nvPr/>
        </p:nvPicPr>
        <p:blipFill>
          <a:blip r:embed="rId3"/>
          <a:stretch>
            <a:fillRect/>
          </a:stretch>
        </p:blipFill>
        <p:spPr>
          <a:xfrm>
            <a:off x="1047887" y="3223518"/>
            <a:ext cx="3990263" cy="4087290"/>
          </a:xfrm>
          <a:prstGeom prst="rect">
            <a:avLst/>
          </a:prstGeom>
        </p:spPr>
      </p:pic>
      <p:pic>
        <p:nvPicPr>
          <p:cNvPr id="8" name="Picture 7">
            <a:extLst>
              <a:ext uri="{FF2B5EF4-FFF2-40B4-BE49-F238E27FC236}">
                <a16:creationId xmlns:a16="http://schemas.microsoft.com/office/drawing/2014/main" id="{E961737F-698D-3BFE-AAA8-E177D905E4D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6416" r="4151"/>
          <a:stretch/>
        </p:blipFill>
        <p:spPr>
          <a:xfrm>
            <a:off x="5690816" y="3266811"/>
            <a:ext cx="3822561" cy="4087290"/>
          </a:xfrm>
          <a:prstGeom prst="rect">
            <a:avLst/>
          </a:prstGeom>
        </p:spPr>
      </p:pic>
      <p:pic>
        <p:nvPicPr>
          <p:cNvPr id="9" name="Picture 8">
            <a:extLst>
              <a:ext uri="{FF2B5EF4-FFF2-40B4-BE49-F238E27FC236}">
                <a16:creationId xmlns:a16="http://schemas.microsoft.com/office/drawing/2014/main" id="{C4516DAB-88B1-C175-734E-291DE99FA6C8}"/>
              </a:ext>
            </a:extLst>
          </p:cNvPr>
          <p:cNvPicPr>
            <a:picLocks noChangeAspect="1"/>
          </p:cNvPicPr>
          <p:nvPr/>
        </p:nvPicPr>
        <p:blipFill>
          <a:blip r:embed="rId6"/>
          <a:stretch>
            <a:fillRect/>
          </a:stretch>
        </p:blipFill>
        <p:spPr>
          <a:xfrm>
            <a:off x="9961941" y="3223518"/>
            <a:ext cx="4916601" cy="4263507"/>
          </a:xfrm>
          <a:prstGeom prst="rect">
            <a:avLst/>
          </a:prstGeom>
        </p:spPr>
      </p:pic>
    </p:spTree>
    <p:extLst>
      <p:ext uri="{BB962C8B-B14F-4D97-AF65-F5344CB8AC3E}">
        <p14:creationId xmlns:p14="http://schemas.microsoft.com/office/powerpoint/2010/main" val="30875186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6"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2444432"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Kể tên một số cây khác có thân gỗ hoặc thân thảo mà em biết?</a:t>
            </a:r>
          </a:p>
        </p:txBody>
      </p:sp>
      <p:grpSp>
        <p:nvGrpSpPr>
          <p:cNvPr id="7" name="Group 6">
            <a:extLst>
              <a:ext uri="{FF2B5EF4-FFF2-40B4-BE49-F238E27FC236}">
                <a16:creationId xmlns:a16="http://schemas.microsoft.com/office/drawing/2014/main" id="{9D32D01E-A2F6-4F84-BD8C-CE2D9E305194}"/>
              </a:ext>
            </a:extLst>
          </p:cNvPr>
          <p:cNvGrpSpPr/>
          <p:nvPr/>
        </p:nvGrpSpPr>
        <p:grpSpPr>
          <a:xfrm>
            <a:off x="1127919" y="3344222"/>
            <a:ext cx="14020800" cy="5746259"/>
            <a:chOff x="1127919" y="3344222"/>
            <a:chExt cx="14020800" cy="5746259"/>
          </a:xfrm>
        </p:grpSpPr>
        <p:grpSp>
          <p:nvGrpSpPr>
            <p:cNvPr id="15" name="Group 9">
              <a:extLst>
                <a:ext uri="{FF2B5EF4-FFF2-40B4-BE49-F238E27FC236}">
                  <a16:creationId xmlns:a16="http://schemas.microsoft.com/office/drawing/2014/main" id="{4C3C9E7B-35D7-48D8-8F63-BBB4283C4440}"/>
                </a:ext>
              </a:extLst>
            </p:cNvPr>
            <p:cNvGrpSpPr>
              <a:grpSpLocks/>
            </p:cNvGrpSpPr>
            <p:nvPr/>
          </p:nvGrpSpPr>
          <p:grpSpPr bwMode="auto">
            <a:xfrm>
              <a:off x="1127919" y="3344222"/>
              <a:ext cx="14020800" cy="5647377"/>
              <a:chOff x="0" y="0"/>
              <a:chExt cx="5760" cy="2976"/>
            </a:xfrm>
          </p:grpSpPr>
          <p:pic>
            <p:nvPicPr>
              <p:cNvPr id="17" name="Picture 10">
                <a:extLst>
                  <a:ext uri="{FF2B5EF4-FFF2-40B4-BE49-F238E27FC236}">
                    <a16:creationId xmlns:a16="http://schemas.microsoft.com/office/drawing/2014/main" id="{D9C415E8-6A9F-4A6D-86A2-77D7D1CD9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1">
                <a:extLst>
                  <a:ext uri="{FF2B5EF4-FFF2-40B4-BE49-F238E27FC236}">
                    <a16:creationId xmlns:a16="http://schemas.microsoft.com/office/drawing/2014/main" id="{437B0E76-471F-448A-9E2B-3D4FA6252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1DFD285D-6F53-418E-9195-C34DC2DDE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984301CE-B556-48F8-8396-FD484BA8BB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CB74E183-F2EE-4E62-B8B9-E95BB634DF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5">
                <a:extLst>
                  <a:ext uri="{FF2B5EF4-FFF2-40B4-BE49-F238E27FC236}">
                    <a16:creationId xmlns:a16="http://schemas.microsoft.com/office/drawing/2014/main" id="{D4968343-AAF8-46B6-952B-7D8F8205F7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BF061D5C-0133-43DA-8CBD-F1ADBD149E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8" name="Oval 17">
                <a:extLst>
                  <a:ext uri="{FF2B5EF4-FFF2-40B4-BE49-F238E27FC236}">
                    <a16:creationId xmlns:a16="http://schemas.microsoft.com/office/drawing/2014/main" id="{3E6C43DF-786E-44A9-AAA4-09C9192F0DC2}"/>
                  </a:ext>
                </a:extLst>
              </p:cNvPr>
              <p:cNvSpPr>
                <a:spLocks noChangeArrowheads="1"/>
              </p:cNvSpPr>
              <p:nvPr/>
            </p:nvSpPr>
            <p:spPr bwMode="auto">
              <a:xfrm>
                <a:off x="96"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1</a:t>
                </a:r>
              </a:p>
            </p:txBody>
          </p:sp>
          <p:sp>
            <p:nvSpPr>
              <p:cNvPr id="29" name="Oval 18">
                <a:extLst>
                  <a:ext uri="{FF2B5EF4-FFF2-40B4-BE49-F238E27FC236}">
                    <a16:creationId xmlns:a16="http://schemas.microsoft.com/office/drawing/2014/main" id="{0D5181EF-3CA8-451A-9734-54800AE86377}"/>
                  </a:ext>
                </a:extLst>
              </p:cNvPr>
              <p:cNvSpPr>
                <a:spLocks noChangeArrowheads="1"/>
              </p:cNvSpPr>
              <p:nvPr/>
            </p:nvSpPr>
            <p:spPr bwMode="auto">
              <a:xfrm>
                <a:off x="0" y="2579"/>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4</a:t>
                </a:r>
              </a:p>
            </p:txBody>
          </p:sp>
          <p:sp>
            <p:nvSpPr>
              <p:cNvPr id="30" name="Oval 19">
                <a:extLst>
                  <a:ext uri="{FF2B5EF4-FFF2-40B4-BE49-F238E27FC236}">
                    <a16:creationId xmlns:a16="http://schemas.microsoft.com/office/drawing/2014/main" id="{E92D685A-3BFE-484E-A1C5-43E059604AA8}"/>
                  </a:ext>
                </a:extLst>
              </p:cNvPr>
              <p:cNvSpPr>
                <a:spLocks noChangeArrowheads="1"/>
              </p:cNvSpPr>
              <p:nvPr/>
            </p:nvSpPr>
            <p:spPr bwMode="auto">
              <a:xfrm>
                <a:off x="148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5</a:t>
                </a:r>
              </a:p>
            </p:txBody>
          </p:sp>
          <p:sp>
            <p:nvSpPr>
              <p:cNvPr id="31" name="Oval 20">
                <a:extLst>
                  <a:ext uri="{FF2B5EF4-FFF2-40B4-BE49-F238E27FC236}">
                    <a16:creationId xmlns:a16="http://schemas.microsoft.com/office/drawing/2014/main" id="{E2651571-006B-431E-9AA6-9A4C1F4A1170}"/>
                  </a:ext>
                </a:extLst>
              </p:cNvPr>
              <p:cNvSpPr>
                <a:spLocks noChangeArrowheads="1"/>
              </p:cNvSpPr>
              <p:nvPr/>
            </p:nvSpPr>
            <p:spPr bwMode="auto">
              <a:xfrm>
                <a:off x="292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6</a:t>
                </a:r>
              </a:p>
            </p:txBody>
          </p:sp>
          <p:sp>
            <p:nvSpPr>
              <p:cNvPr id="32" name="Oval 21">
                <a:extLst>
                  <a:ext uri="{FF2B5EF4-FFF2-40B4-BE49-F238E27FC236}">
                    <a16:creationId xmlns:a16="http://schemas.microsoft.com/office/drawing/2014/main" id="{A5F16DE8-D4F2-4D5B-BCE2-79F1847281D6}"/>
                  </a:ext>
                </a:extLst>
              </p:cNvPr>
              <p:cNvSpPr>
                <a:spLocks noChangeArrowheads="1"/>
              </p:cNvSpPr>
              <p:nvPr/>
            </p:nvSpPr>
            <p:spPr bwMode="auto">
              <a:xfrm>
                <a:off x="4368" y="2527"/>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7</a:t>
                </a:r>
              </a:p>
            </p:txBody>
          </p:sp>
          <p:sp>
            <p:nvSpPr>
              <p:cNvPr id="33" name="Oval 22">
                <a:extLst>
                  <a:ext uri="{FF2B5EF4-FFF2-40B4-BE49-F238E27FC236}">
                    <a16:creationId xmlns:a16="http://schemas.microsoft.com/office/drawing/2014/main" id="{28151388-3297-4E6A-926B-628A56789164}"/>
                  </a:ext>
                </a:extLst>
              </p:cNvPr>
              <p:cNvSpPr>
                <a:spLocks noChangeArrowheads="1"/>
              </p:cNvSpPr>
              <p:nvPr/>
            </p:nvSpPr>
            <p:spPr bwMode="auto">
              <a:xfrm>
                <a:off x="1920"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2</a:t>
                </a:r>
              </a:p>
            </p:txBody>
          </p:sp>
          <p:sp>
            <p:nvSpPr>
              <p:cNvPr id="34" name="Oval 23">
                <a:extLst>
                  <a:ext uri="{FF2B5EF4-FFF2-40B4-BE49-F238E27FC236}">
                    <a16:creationId xmlns:a16="http://schemas.microsoft.com/office/drawing/2014/main" id="{5222744F-B71E-4608-AE96-397AA0020671}"/>
                  </a:ext>
                </a:extLst>
              </p:cNvPr>
              <p:cNvSpPr>
                <a:spLocks noChangeArrowheads="1"/>
              </p:cNvSpPr>
              <p:nvPr/>
            </p:nvSpPr>
            <p:spPr bwMode="auto">
              <a:xfrm>
                <a:off x="4128"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3</a:t>
                </a:r>
              </a:p>
            </p:txBody>
          </p:sp>
        </p:grpSp>
        <p:sp>
          <p:nvSpPr>
            <p:cNvPr id="35" name="Rectangle 34">
              <a:extLst>
                <a:ext uri="{FF2B5EF4-FFF2-40B4-BE49-F238E27FC236}">
                  <a16:creationId xmlns:a16="http://schemas.microsoft.com/office/drawing/2014/main" id="{572DBECB-D633-4B48-870D-E3BA1F717D9A}"/>
                </a:ext>
              </a:extLst>
            </p:cNvPr>
            <p:cNvSpPr/>
            <p:nvPr/>
          </p:nvSpPr>
          <p:spPr>
            <a:xfrm>
              <a:off x="3413919" y="5431419"/>
              <a:ext cx="21539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nhãn</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6" name="Rectangle 35">
              <a:extLst>
                <a:ext uri="{FF2B5EF4-FFF2-40B4-BE49-F238E27FC236}">
                  <a16:creationId xmlns:a16="http://schemas.microsoft.com/office/drawing/2014/main" id="{C61EFA12-2A7E-4D83-930B-B0875076EDC1}"/>
                </a:ext>
              </a:extLst>
            </p:cNvPr>
            <p:cNvSpPr/>
            <p:nvPr/>
          </p:nvSpPr>
          <p:spPr>
            <a:xfrm>
              <a:off x="7879239" y="5476611"/>
              <a:ext cx="21285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bí</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đỏ</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7" name="Rectangle 36">
              <a:extLst>
                <a:ext uri="{FF2B5EF4-FFF2-40B4-BE49-F238E27FC236}">
                  <a16:creationId xmlns:a16="http://schemas.microsoft.com/office/drawing/2014/main" id="{C3BCFAFA-4410-4154-8404-1340976AFFF9}"/>
                </a:ext>
              </a:extLst>
            </p:cNvPr>
            <p:cNvSpPr/>
            <p:nvPr/>
          </p:nvSpPr>
          <p:spPr>
            <a:xfrm>
              <a:off x="1127919" y="8476163"/>
              <a:ext cx="34747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rau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muống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Rectangle 37">
              <a:extLst>
                <a:ext uri="{FF2B5EF4-FFF2-40B4-BE49-F238E27FC236}">
                  <a16:creationId xmlns:a16="http://schemas.microsoft.com/office/drawing/2014/main" id="{9E628A4E-0321-456A-9636-4FD9EDED1C85}"/>
                </a:ext>
              </a:extLst>
            </p:cNvPr>
            <p:cNvSpPr/>
            <p:nvPr/>
          </p:nvSpPr>
          <p:spPr>
            <a:xfrm>
              <a:off x="6144677" y="8275931"/>
              <a:ext cx="1734561" cy="702641"/>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lúa</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9" name="Rectangle 38">
              <a:extLst>
                <a:ext uri="{FF2B5EF4-FFF2-40B4-BE49-F238E27FC236}">
                  <a16:creationId xmlns:a16="http://schemas.microsoft.com/office/drawing/2014/main" id="{C4A660B5-CC77-423B-BBE4-0C558938D353}"/>
                </a:ext>
              </a:extLst>
            </p:cNvPr>
            <p:cNvSpPr/>
            <p:nvPr/>
          </p:nvSpPr>
          <p:spPr>
            <a:xfrm>
              <a:off x="12862719" y="5416035"/>
              <a:ext cx="228600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dưa</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leo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0" name="Rectangle 39">
              <a:extLst>
                <a:ext uri="{FF2B5EF4-FFF2-40B4-BE49-F238E27FC236}">
                  <a16:creationId xmlns:a16="http://schemas.microsoft.com/office/drawing/2014/main" id="{97DCB665-DAC0-4CE8-A557-A92BE6642BC2}"/>
                </a:ext>
              </a:extLst>
            </p:cNvPr>
            <p:cNvSpPr/>
            <p:nvPr/>
          </p:nvSpPr>
          <p:spPr>
            <a:xfrm>
              <a:off x="9273956" y="8463806"/>
              <a:ext cx="221044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hào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Rectangle 40">
              <a:extLst>
                <a:ext uri="{FF2B5EF4-FFF2-40B4-BE49-F238E27FC236}">
                  <a16:creationId xmlns:a16="http://schemas.microsoft.com/office/drawing/2014/main" id="{68A54E0F-6C49-4A26-A39C-54E79A994502}"/>
                </a:ext>
              </a:extLst>
            </p:cNvPr>
            <p:cNvSpPr/>
            <p:nvPr/>
          </p:nvSpPr>
          <p:spPr>
            <a:xfrm>
              <a:off x="11610241" y="8528368"/>
              <a:ext cx="353847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gỗ</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rừng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42" name="Rectangle 41">
            <a:extLst>
              <a:ext uri="{FF2B5EF4-FFF2-40B4-BE49-F238E27FC236}">
                <a16:creationId xmlns:a16="http://schemas.microsoft.com/office/drawing/2014/main" id="{6C58E571-3442-4F9E-85F5-632794083332}"/>
              </a:ext>
            </a:extLst>
          </p:cNvPr>
          <p:cNvSpPr/>
          <p:nvPr/>
        </p:nvSpPr>
        <p:spPr>
          <a:xfrm>
            <a:off x="1127919" y="2590854"/>
            <a:ext cx="12344400" cy="646331"/>
          </a:xfrm>
          <a:prstGeom prst="rect">
            <a:avLst/>
          </a:prstGeom>
          <a:solidFill>
            <a:schemeClr val="bg1"/>
          </a:solidFill>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Chúng có thân đứng, thân leo hay thân bò?</a:t>
            </a:r>
          </a:p>
        </p:txBody>
      </p:sp>
    </p:spTree>
    <p:extLst>
      <p:ext uri="{BB962C8B-B14F-4D97-AF65-F5344CB8AC3E}">
        <p14:creationId xmlns:p14="http://schemas.microsoft.com/office/powerpoint/2010/main" val="906575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5623719" y="2565648"/>
            <a:ext cx="761477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Hoàn thành bảng theo gợi ý dưới đây.</a:t>
            </a:r>
          </a:p>
        </p:txBody>
      </p:sp>
      <p:pic>
        <p:nvPicPr>
          <p:cNvPr id="2050" name="Picture 2" descr="Tự nhiên xã hội lớp 3 Bài 12 trang 65 Thực hành | Cánh diều">
            <a:extLst>
              <a:ext uri="{FF2B5EF4-FFF2-40B4-BE49-F238E27FC236}">
                <a16:creationId xmlns:a16="http://schemas.microsoft.com/office/drawing/2014/main" id="{60AEB9AE-B61C-4C02-9A20-08C0ED4FD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40" y="3357482"/>
            <a:ext cx="14630157" cy="568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176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229807E-D9FC-40B4-93D5-A0BA0ABD608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9531" t="24167" r="21406" b="13333"/>
          <a:stretch/>
        </p:blipFill>
        <p:spPr>
          <a:xfrm>
            <a:off x="983091" y="2438400"/>
            <a:ext cx="14775227" cy="6477000"/>
          </a:xfrm>
          <a:prstGeom prst="rect">
            <a:avLst/>
          </a:prstGeom>
          <a:ln>
            <a:solidFill>
              <a:srgbClr val="00B050"/>
            </a:solidFill>
          </a:ln>
        </p:spPr>
      </p:pic>
    </p:spTree>
    <p:extLst>
      <p:ext uri="{BB962C8B-B14F-4D97-AF65-F5344CB8AC3E}">
        <p14:creationId xmlns:p14="http://schemas.microsoft.com/office/powerpoint/2010/main" val="2618569199"/>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15" name="Cloud 14">
            <a:extLst>
              <a:ext uri="{FF2B5EF4-FFF2-40B4-BE49-F238E27FC236}">
                <a16:creationId xmlns:a16="http://schemas.microsoft.com/office/drawing/2014/main" id="{4CAD5C0B-145E-4EDE-9711-FE68FE693DF5}"/>
              </a:ext>
            </a:extLst>
          </p:cNvPr>
          <p:cNvSpPr/>
          <p:nvPr/>
        </p:nvSpPr>
        <p:spPr>
          <a:xfrm>
            <a:off x="3109119" y="2510580"/>
            <a:ext cx="10515600" cy="571479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ct val="50000"/>
              </a:spcBef>
              <a:spcAft>
                <a:spcPts val="0"/>
              </a:spcAft>
            </a:pPr>
            <a:r>
              <a:rPr lang="en-US" sz="4000" b="1">
                <a:solidFill>
                  <a:srgbClr val="FF0000"/>
                </a:solidFill>
                <a:latin typeface="Times New Roman" panose="02020603050405020304" pitchFamily="18" charset="0"/>
                <a:cs typeface="Times New Roman" panose="02020603050405020304" pitchFamily="18" charset="0"/>
              </a:rPr>
              <a:t>      Kết luận</a:t>
            </a:r>
            <a:r>
              <a:rPr lang="en-US" sz="4000" b="1">
                <a:solidFill>
                  <a:srgbClr val="0000CC"/>
                </a:solidFill>
                <a:latin typeface="Times New Roman" panose="02020603050405020304" pitchFamily="18" charset="0"/>
                <a:cs typeface="Times New Roman" panose="02020603050405020304" pitchFamily="18" charset="0"/>
              </a:rPr>
              <a:t>: </a:t>
            </a:r>
            <a:r>
              <a:rPr lang="vi-VN" sz="4000" b="1">
                <a:solidFill>
                  <a:srgbClr val="0000CC"/>
                </a:solidFill>
                <a:latin typeface="Times New Roman" panose="02020603050405020304" pitchFamily="18" charset="0"/>
                <a:cs typeface="Times New Roman" panose="02020603050405020304" pitchFamily="18" charset="0"/>
              </a:rPr>
              <a:t>Các cây thường có thân mọc đứng; một số cây có thân leo, thân bò</a:t>
            </a:r>
            <a:r>
              <a:rPr lang="en-US" sz="4000" b="1">
                <a:solidFill>
                  <a:srgbClr val="0000CC"/>
                </a:solidFill>
                <a:latin typeface="Times New Roman" panose="02020603050405020304" pitchFamily="18" charset="0"/>
                <a:cs typeface="Times New Roman" panose="02020603050405020304" pitchFamily="18" charset="0"/>
              </a:rPr>
              <a:t>. Có loại cây thân gỗ (nhãn, xoài,…), có loại cây thân thảo (lúa, rau muống,…). Cây su hào có thân phình to thành củ.</a:t>
            </a:r>
            <a:endParaRPr lang="vi-VN"/>
          </a:p>
        </p:txBody>
      </p:sp>
    </p:spTree>
    <p:extLst>
      <p:ext uri="{BB962C8B-B14F-4D97-AF65-F5344CB8AC3E}">
        <p14:creationId xmlns:p14="http://schemas.microsoft.com/office/powerpoint/2010/main" val="14541021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60" y="2358166"/>
            <a:ext cx="14328259" cy="6659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17" name="Rectangle 16">
            <a:extLst>
              <a:ext uri="{FF2B5EF4-FFF2-40B4-BE49-F238E27FC236}">
                <a16:creationId xmlns:a16="http://schemas.microsoft.com/office/drawing/2014/main" id="{D3BC9713-0AF4-4F51-8920-7AD4A1FA6D5F}"/>
              </a:ext>
            </a:extLst>
          </p:cNvPr>
          <p:cNvSpPr/>
          <p:nvPr/>
        </p:nvSpPr>
        <p:spPr>
          <a:xfrm>
            <a:off x="1661319" y="8305800"/>
            <a:ext cx="4191000" cy="584775"/>
          </a:xfrm>
          <a:prstGeom prst="rect">
            <a:avLst/>
          </a:prstGeom>
          <a:solidFill>
            <a:schemeClr val="bg2">
              <a:lumMod val="20000"/>
              <a:lumOff val="80000"/>
            </a:schemeClr>
          </a:solidFill>
        </p:spPr>
        <p:txBody>
          <a:bodyPr wrap="square">
            <a:spAutoFit/>
          </a:bodyPr>
          <a:lstStyle/>
          <a:p>
            <a:pPr algn="ctr"/>
            <a:r>
              <a:rPr lang="vi-VN" sz="3200" b="1">
                <a:solidFill>
                  <a:srgbClr val="00B050"/>
                </a:solidFill>
                <a:latin typeface="Times New Roman" panose="02020603050405020304" pitchFamily="18" charset="0"/>
                <a:cs typeface="Times New Roman" panose="02020603050405020304" pitchFamily="18" charset="0"/>
              </a:rPr>
              <a:t>Cốc 1 đựng nước</a:t>
            </a:r>
          </a:p>
        </p:txBody>
      </p:sp>
      <p:sp>
        <p:nvSpPr>
          <p:cNvPr id="3" name="Rectangle 2">
            <a:extLst>
              <a:ext uri="{FF2B5EF4-FFF2-40B4-BE49-F238E27FC236}">
                <a16:creationId xmlns:a16="http://schemas.microsoft.com/office/drawing/2014/main" id="{578B434E-26D7-492B-B7EE-0B34B7FF64A3}"/>
              </a:ext>
            </a:extLst>
          </p:cNvPr>
          <p:cNvSpPr/>
          <p:nvPr/>
        </p:nvSpPr>
        <p:spPr>
          <a:xfrm>
            <a:off x="5548181" y="7992947"/>
            <a:ext cx="5459385" cy="1077218"/>
          </a:xfrm>
          <a:prstGeom prst="rect">
            <a:avLst/>
          </a:prstGeom>
          <a:solidFill>
            <a:schemeClr val="bg2">
              <a:lumMod val="20000"/>
              <a:lumOff val="80000"/>
            </a:schemeClr>
          </a:solidFill>
        </p:spPr>
        <p:txBody>
          <a:bodyPr wrap="square">
            <a:spAutoFit/>
          </a:bodyPr>
          <a:lstStyle/>
          <a:p>
            <a:pPr algn="ctr"/>
            <a:r>
              <a:rPr lang="vi-VN" sz="3200" b="1">
                <a:solidFill>
                  <a:srgbClr val="000000"/>
                </a:solidFill>
                <a:latin typeface="Times New Roman" panose="02020603050405020304" pitchFamily="18" charset="0"/>
                <a:cs typeface="Times New Roman" panose="02020603050405020304" pitchFamily="18" charset="0"/>
              </a:rPr>
              <a:t> </a:t>
            </a:r>
            <a:r>
              <a:rPr lang="vi-VN" sz="3200" b="1">
                <a:solidFill>
                  <a:srgbClr val="0000CC"/>
                </a:solidFill>
                <a:latin typeface="Times New Roman" panose="02020603050405020304" pitchFamily="18" charset="0"/>
                <a:cs typeface="Times New Roman" panose="02020603050405020304" pitchFamily="18" charset="0"/>
              </a:rPr>
              <a:t>Cốc 2 đựng nước pha màu thực phẩm xanh</a:t>
            </a:r>
          </a:p>
        </p:txBody>
      </p:sp>
      <p:sp>
        <p:nvSpPr>
          <p:cNvPr id="4" name="Rectangle 3">
            <a:extLst>
              <a:ext uri="{FF2B5EF4-FFF2-40B4-BE49-F238E27FC236}">
                <a16:creationId xmlns:a16="http://schemas.microsoft.com/office/drawing/2014/main" id="{0509D4F5-89C1-4FCD-8A7C-E39A25060F45}"/>
              </a:ext>
            </a:extLst>
          </p:cNvPr>
          <p:cNvSpPr/>
          <p:nvPr/>
        </p:nvSpPr>
        <p:spPr>
          <a:xfrm>
            <a:off x="10731936" y="7940829"/>
            <a:ext cx="4570512" cy="1077218"/>
          </a:xfrm>
          <a:prstGeom prst="rect">
            <a:avLst/>
          </a:prstGeom>
          <a:solidFill>
            <a:schemeClr val="bg2">
              <a:lumMod val="20000"/>
              <a:lumOff val="80000"/>
            </a:schemeClr>
          </a:solid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Cốc 3 đựng nước pha màu thực phẩm đỏ.</a:t>
            </a:r>
          </a:p>
        </p:txBody>
      </p:sp>
    </p:spTree>
    <p:extLst>
      <p:ext uri="{BB962C8B-B14F-4D97-AF65-F5344CB8AC3E}">
        <p14:creationId xmlns:p14="http://schemas.microsoft.com/office/powerpoint/2010/main" val="675354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circle(in)">
                                      <p:cBhvr>
                                        <p:cTn id="16"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9" y="2717857"/>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3" name="Rectangle 2">
            <a:extLst>
              <a:ext uri="{FF2B5EF4-FFF2-40B4-BE49-F238E27FC236}">
                <a16:creationId xmlns:a16="http://schemas.microsoft.com/office/drawing/2014/main" id="{2EE87E11-AD4F-4F97-BEAD-81DA232B10C2}"/>
              </a:ext>
            </a:extLst>
          </p:cNvPr>
          <p:cNvSpPr/>
          <p:nvPr/>
        </p:nvSpPr>
        <p:spPr>
          <a:xfrm>
            <a:off x="11098844" y="3435588"/>
            <a:ext cx="4953000" cy="1745863"/>
          </a:xfrm>
          <a:prstGeom prst="rect">
            <a:avLst/>
          </a:prstGeom>
        </p:spPr>
        <p:txBody>
          <a:bodyPr wrap="square">
            <a:spAutoFit/>
          </a:bodyPr>
          <a:lstStyle/>
          <a:p>
            <a:pPr algn="just">
              <a:lnSpc>
                <a:spcPct val="115000"/>
              </a:lnSpc>
              <a:spcAft>
                <a:spcPts val="0"/>
              </a:spcAft>
            </a:pPr>
            <a:r>
              <a:rPr lang="nl-NL" sz="3200" b="1">
                <a:solidFill>
                  <a:srgbClr val="3333FF"/>
                </a:solidFill>
                <a:latin typeface="Times New Roman" panose="02020603050405020304" pitchFamily="18" charset="0"/>
                <a:ea typeface="Times New Roman" panose="02020603050405020304" pitchFamily="18" charset="0"/>
              </a:rPr>
              <a:t>Em hay cho biết màu sắc các bông hoa thay đổi như thế nào?</a:t>
            </a:r>
            <a:endParaRPr lang="vi-VN" sz="2800" b="1">
              <a:solidFill>
                <a:srgbClr val="3333FF"/>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1074B4F7-C96C-4AC3-8202-302CD56E316E}"/>
              </a:ext>
            </a:extLst>
          </p:cNvPr>
          <p:cNvSpPr/>
          <p:nvPr/>
        </p:nvSpPr>
        <p:spPr>
          <a:xfrm>
            <a:off x="11077585" y="5287803"/>
            <a:ext cx="4967499" cy="2862322"/>
          </a:xfrm>
          <a:prstGeom prst="rect">
            <a:avLst/>
          </a:prstGeom>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Sau khoảng 3 giờ, màu sắc các bông hoa thay đổi theo màu nước. Vì thân cây đã hút nước từ cốc lên hoa.</a:t>
            </a:r>
          </a:p>
        </p:txBody>
      </p:sp>
    </p:spTree>
    <p:extLst>
      <p:ext uri="{BB962C8B-B14F-4D97-AF65-F5344CB8AC3E}">
        <p14:creationId xmlns:p14="http://schemas.microsoft.com/office/powerpoint/2010/main" val="34401687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_ Karaoke HD _ Lý Cây Xanh - Âm Nhạc Lớp 1 __ CD Chuẩn Bộ Giáo Dục">
            <a:hlinkClick r:id="" action="ppaction://media"/>
            <a:extLst>
              <a:ext uri="{FF2B5EF4-FFF2-40B4-BE49-F238E27FC236}">
                <a16:creationId xmlns:a16="http://schemas.microsoft.com/office/drawing/2014/main" id="{4F6E13D0-2069-417B-AD9A-3D6EE9D1FE3E}"/>
              </a:ext>
            </a:extLst>
          </p:cNvPr>
          <p:cNvPicPr>
            <a:picLocks noChangeAspect="1"/>
          </p:cNvPicPr>
          <p:nvPr>
            <a:videoFile r:link="rId1"/>
            <p:extLst>
              <p:ext uri="{DAA4B4D4-6D71-4841-9C94-3DE7FCFB9230}">
                <p14:media xmlns:p14="http://schemas.microsoft.com/office/powerpoint/2010/main" r:embed="rId2">
                  <p14:trim st="3822"/>
                </p14:media>
              </p:ext>
            </p:extLst>
          </p:nvPr>
        </p:nvPicPr>
        <p:blipFill>
          <a:blip r:embed="rId5"/>
          <a:stretch>
            <a:fillRect/>
          </a:stretch>
        </p:blipFill>
        <p:spPr>
          <a:xfrm>
            <a:off x="0" y="-5359"/>
            <a:ext cx="16276638" cy="9155609"/>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32" y="250051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584775"/>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Qua thí nghiệm, hãy cho biết thân cây có những chức năng gì?</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338719" y="3458037"/>
            <a:ext cx="4374356" cy="5078313"/>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Kết  luận: Thân cây đã vận chuyển nước màu đến các cánh hoa nên cánh hoa chuyển màu giống màu thực phẩm. Như vậy thân cây đa vận chuyển nước và các chất từ dưới lên.</a:t>
            </a:r>
          </a:p>
        </p:txBody>
      </p:sp>
    </p:spTree>
    <p:extLst>
      <p:ext uri="{BB962C8B-B14F-4D97-AF65-F5344CB8AC3E}">
        <p14:creationId xmlns:p14="http://schemas.microsoft.com/office/powerpoint/2010/main" val="454279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79" y="269072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860329" cy="1077218"/>
          </a:xfrm>
          <a:prstGeom prst="rect">
            <a:avLst/>
          </a:prstGeom>
          <a:solidFill>
            <a:schemeClr val="bg1"/>
          </a:solidFill>
        </p:spPr>
        <p:txBody>
          <a:bodyPr wrap="square">
            <a:spAutoFit/>
          </a:bodyPr>
          <a:lstStyle/>
          <a:p>
            <a:r>
              <a:rPr lang="vi-VN" sz="3200" b="1">
                <a:solidFill>
                  <a:srgbClr val="3333FF"/>
                </a:solidFill>
                <a:latin typeface="Times New Roman" panose="02020603050405020304" pitchFamily="18" charset="0"/>
                <a:ea typeface="Times New Roman" panose="02020603050405020304" pitchFamily="18" charset="0"/>
              </a:rPr>
              <a:t>Ngoài chức năng vận chuyển nước, chất khoáng từ dưới lên (từ rễ lên các bộ phận khác của cây). Thân cây còn vận chuyển các chất dinh dưỡng theo chiều nào nữa?</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060445" y="4562996"/>
            <a:ext cx="4374356" cy="3416320"/>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Thân cây còn vận chuyển chất dinh dưỡng theo chiều từ trên xuống dưới ( từ lá đến tất cả các bộ phận của cây)</a:t>
            </a:r>
          </a:p>
        </p:txBody>
      </p:sp>
    </p:spTree>
    <p:extLst>
      <p:ext uri="{BB962C8B-B14F-4D97-AF65-F5344CB8AC3E}">
        <p14:creationId xmlns:p14="http://schemas.microsoft.com/office/powerpoint/2010/main" val="33190602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E028F02F-7523-4E63-9ED5-38A84DBCB9C7}"/>
              </a:ext>
            </a:extLst>
          </p:cNvPr>
          <p:cNvSpPr/>
          <p:nvPr/>
        </p:nvSpPr>
        <p:spPr>
          <a:xfrm>
            <a:off x="10271919" y="2754699"/>
            <a:ext cx="5562600" cy="1200329"/>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Vì sao cắm hoa vào nước giúp hoa tươi lâu?</a:t>
            </a:r>
          </a:p>
        </p:txBody>
      </p:sp>
      <p:pic>
        <p:nvPicPr>
          <p:cNvPr id="7" name="Picture 6">
            <a:extLst>
              <a:ext uri="{FF2B5EF4-FFF2-40B4-BE49-F238E27FC236}">
                <a16:creationId xmlns:a16="http://schemas.microsoft.com/office/drawing/2014/main" id="{F21AD058-0595-4251-BC42-A8CE9DA42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19" y="2630841"/>
            <a:ext cx="8496300" cy="6117749"/>
          </a:xfrm>
          <a:prstGeom prst="rect">
            <a:avLst/>
          </a:prstGeom>
        </p:spPr>
      </p:pic>
      <p:sp>
        <p:nvSpPr>
          <p:cNvPr id="17" name="Rectangle 16">
            <a:extLst>
              <a:ext uri="{FF2B5EF4-FFF2-40B4-BE49-F238E27FC236}">
                <a16:creationId xmlns:a16="http://schemas.microsoft.com/office/drawing/2014/main" id="{1CDB319D-BA9E-430D-8C4A-B2BBC14FB596}"/>
              </a:ext>
            </a:extLst>
          </p:cNvPr>
          <p:cNvSpPr/>
          <p:nvPr/>
        </p:nvSpPr>
        <p:spPr>
          <a:xfrm>
            <a:off x="10118779" y="4340277"/>
            <a:ext cx="5562600" cy="3970318"/>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Hoa nếu để lâu ngoài không khí sẽ mất nước và héo. Khi cắm hoa vào nước, thân cây sẽ dẫn nước lên toàn bộ phần trên như các lá, hoa làm cho hoa tươi.</a:t>
            </a:r>
          </a:p>
        </p:txBody>
      </p:sp>
    </p:spTree>
    <p:extLst>
      <p:ext uri="{BB962C8B-B14F-4D97-AF65-F5344CB8AC3E}">
        <p14:creationId xmlns:p14="http://schemas.microsoft.com/office/powerpoint/2010/main" val="4008002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3" name="Picture 2">
            <a:extLst>
              <a:ext uri="{FF2B5EF4-FFF2-40B4-BE49-F238E27FC236}">
                <a16:creationId xmlns:a16="http://schemas.microsoft.com/office/drawing/2014/main" id="{B0EF926C-2475-435A-9A11-F3A4F058AC57}"/>
              </a:ext>
            </a:extLst>
          </p:cNvPr>
          <p:cNvPicPr>
            <a:picLocks noChangeAspect="1"/>
          </p:cNvPicPr>
          <p:nvPr/>
        </p:nvPicPr>
        <p:blipFill rotWithShape="1">
          <a:blip r:embed="rId3">
            <a:extLst>
              <a:ext uri="{28A0092B-C50C-407E-A947-70E740481C1C}">
                <a14:useLocalDpi xmlns:a14="http://schemas.microsoft.com/office/drawing/2010/main" val="0"/>
              </a:ext>
            </a:extLst>
          </a:blip>
          <a:srcRect l="11022" t="11970" r="9987" b="16717"/>
          <a:stretch/>
        </p:blipFill>
        <p:spPr>
          <a:xfrm>
            <a:off x="371584" y="2738970"/>
            <a:ext cx="15228669" cy="5486400"/>
          </a:xfrm>
          <a:prstGeom prst="rect">
            <a:avLst/>
          </a:prstGeom>
        </p:spPr>
      </p:pic>
    </p:spTree>
    <p:extLst>
      <p:ext uri="{BB962C8B-B14F-4D97-AF65-F5344CB8AC3E}">
        <p14:creationId xmlns:p14="http://schemas.microsoft.com/office/powerpoint/2010/main" val="41638223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2" name="Rectangle 1">
            <a:extLst>
              <a:ext uri="{FF2B5EF4-FFF2-40B4-BE49-F238E27FC236}">
                <a16:creationId xmlns:a16="http://schemas.microsoft.com/office/drawing/2014/main" id="{5C970BA1-CDC5-42B1-B529-0BF47BE64793}"/>
              </a:ext>
            </a:extLst>
          </p:cNvPr>
          <p:cNvSpPr/>
          <p:nvPr/>
        </p:nvSpPr>
        <p:spPr>
          <a:xfrm>
            <a:off x="9433719" y="3313293"/>
            <a:ext cx="6019800" cy="1323439"/>
          </a:xfrm>
          <a:prstGeom prst="rect">
            <a:avLst/>
          </a:prstGeom>
        </p:spPr>
        <p:txBody>
          <a:bodyPr wrap="square">
            <a:spAutoFit/>
          </a:bodyPr>
          <a:lstStyle/>
          <a:p>
            <a:pPr algn="just"/>
            <a:r>
              <a:rPr lang="vi-VN" sz="4000" b="1">
                <a:solidFill>
                  <a:srgbClr val="FF0000"/>
                </a:solidFill>
                <a:latin typeface="Times New Roman" panose="02020603050405020304" pitchFamily="18" charset="0"/>
                <a:cs typeface="Times New Roman" panose="02020603050405020304" pitchFamily="18" charset="0"/>
              </a:rPr>
              <a:t> Thân cây còn có chức năng nào khác?</a:t>
            </a:r>
          </a:p>
        </p:txBody>
      </p:sp>
      <p:sp>
        <p:nvSpPr>
          <p:cNvPr id="4" name="Rectangle 3">
            <a:extLst>
              <a:ext uri="{FF2B5EF4-FFF2-40B4-BE49-F238E27FC236}">
                <a16:creationId xmlns:a16="http://schemas.microsoft.com/office/drawing/2014/main" id="{F05723C8-C22B-474C-AD94-C32F4F046207}"/>
              </a:ext>
            </a:extLst>
          </p:cNvPr>
          <p:cNvSpPr/>
          <p:nvPr/>
        </p:nvSpPr>
        <p:spPr>
          <a:xfrm>
            <a:off x="9620777" y="5334000"/>
            <a:ext cx="5645684" cy="1938992"/>
          </a:xfrm>
          <a:prstGeom prst="rect">
            <a:avLst/>
          </a:prstGeom>
        </p:spPr>
        <p:txBody>
          <a:bodyPr wrap="square">
            <a:spAutoFit/>
          </a:bodyPr>
          <a:lstStyle/>
          <a:p>
            <a:pPr algn="just"/>
            <a:r>
              <a:rPr lang="vi-VN" sz="4000" b="1">
                <a:solidFill>
                  <a:srgbClr val="0000CC"/>
                </a:solidFill>
                <a:latin typeface="Times New Roman" panose="02020603050405020304" pitchFamily="18" charset="0"/>
                <a:cs typeface="Times New Roman" panose="02020603050405020304" pitchFamily="18" charset="0"/>
              </a:rPr>
              <a:t>Thân cây còn có chức năng nâng đỡ tán lá, hoa, quả.</a:t>
            </a:r>
          </a:p>
        </p:txBody>
      </p:sp>
      <p:pic>
        <p:nvPicPr>
          <p:cNvPr id="17412" name="Picture 4" descr="Chuyên Cung Cấp &amp; Trồng Cây Bưởi uy tín giá rẻ tại Tp.HCM">
            <a:extLst>
              <a:ext uri="{FF2B5EF4-FFF2-40B4-BE49-F238E27FC236}">
                <a16:creationId xmlns:a16="http://schemas.microsoft.com/office/drawing/2014/main" id="{AD132880-A15F-4E14-8057-0749684C1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211" y="2754699"/>
            <a:ext cx="7931684" cy="656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342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ircle(in)">
                                      <p:cBhvr>
                                        <p:cTn id="7" dur="20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pic>
        <p:nvPicPr>
          <p:cNvPr id="4" name="Picture 3">
            <a:extLst>
              <a:ext uri="{FF2B5EF4-FFF2-40B4-BE49-F238E27FC236}">
                <a16:creationId xmlns:a16="http://schemas.microsoft.com/office/drawing/2014/main" id="{B3D5D6BB-9769-4509-A4EC-0449760F3E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970" t="14683" r="8405" b="17501"/>
          <a:stretch/>
        </p:blipFill>
        <p:spPr>
          <a:xfrm>
            <a:off x="975519" y="1828800"/>
            <a:ext cx="14997795" cy="6299874"/>
          </a:xfrm>
          <a:prstGeom prst="rect">
            <a:avLst/>
          </a:prstGeom>
        </p:spPr>
      </p:pic>
    </p:spTree>
    <p:extLst>
      <p:ext uri="{BB962C8B-B14F-4D97-AF65-F5344CB8AC3E}">
        <p14:creationId xmlns:p14="http://schemas.microsoft.com/office/powerpoint/2010/main" val="18524891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8832546"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và nói cho nhau nghe: Tên các loài cây?</a:t>
            </a:r>
          </a:p>
        </p:txBody>
      </p:sp>
      <p:pic>
        <p:nvPicPr>
          <p:cNvPr id="6" name="Picture 5">
            <a:extLst>
              <a:ext uri="{FF2B5EF4-FFF2-40B4-BE49-F238E27FC236}">
                <a16:creationId xmlns:a16="http://schemas.microsoft.com/office/drawing/2014/main" id="{46E7E46C-153A-AD3D-049E-EEA989DC52C9}"/>
              </a:ext>
            </a:extLst>
          </p:cNvPr>
          <p:cNvPicPr>
            <a:picLocks noChangeAspect="1"/>
          </p:cNvPicPr>
          <p:nvPr/>
        </p:nvPicPr>
        <p:blipFill>
          <a:blip r:embed="rId3"/>
          <a:stretch>
            <a:fillRect/>
          </a:stretch>
        </p:blipFill>
        <p:spPr>
          <a:xfrm>
            <a:off x="8290719" y="3067913"/>
            <a:ext cx="6477000" cy="5660027"/>
          </a:xfrm>
          <a:prstGeom prst="rect">
            <a:avLst/>
          </a:prstGeom>
        </p:spPr>
      </p:pic>
      <p:pic>
        <p:nvPicPr>
          <p:cNvPr id="8" name="Picture 7">
            <a:extLst>
              <a:ext uri="{FF2B5EF4-FFF2-40B4-BE49-F238E27FC236}">
                <a16:creationId xmlns:a16="http://schemas.microsoft.com/office/drawing/2014/main" id="{DAC31FE8-FF62-4FE2-BAC1-5FC19E069FEE}"/>
              </a:ext>
            </a:extLst>
          </p:cNvPr>
          <p:cNvPicPr>
            <a:picLocks noChangeAspect="1"/>
          </p:cNvPicPr>
          <p:nvPr/>
        </p:nvPicPr>
        <p:blipFill>
          <a:blip r:embed="rId4"/>
          <a:stretch>
            <a:fillRect/>
          </a:stretch>
        </p:blipFill>
        <p:spPr>
          <a:xfrm>
            <a:off x="1031293" y="3088563"/>
            <a:ext cx="6345025" cy="5660027"/>
          </a:xfrm>
          <a:prstGeom prst="rect">
            <a:avLst/>
          </a:prstGeom>
        </p:spPr>
      </p:pic>
    </p:spTree>
    <p:extLst>
      <p:ext uri="{BB962C8B-B14F-4D97-AF65-F5344CB8AC3E}">
        <p14:creationId xmlns:p14="http://schemas.microsoft.com/office/powerpoint/2010/main" val="363893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408316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gỗ:</a:t>
            </a:r>
          </a:p>
        </p:txBody>
      </p:sp>
      <p:pic>
        <p:nvPicPr>
          <p:cNvPr id="6" name="Picture 5">
            <a:extLst>
              <a:ext uri="{FF2B5EF4-FFF2-40B4-BE49-F238E27FC236}">
                <a16:creationId xmlns:a16="http://schemas.microsoft.com/office/drawing/2014/main" id="{151E1429-F564-6A07-69E3-3695E7026EFE}"/>
              </a:ext>
            </a:extLst>
          </p:cNvPr>
          <p:cNvPicPr>
            <a:picLocks noChangeAspect="1"/>
          </p:cNvPicPr>
          <p:nvPr/>
        </p:nvPicPr>
        <p:blipFill rotWithShape="1">
          <a:blip r:embed="rId3"/>
          <a:srcRect l="3394" t="5035" r="8597"/>
          <a:stretch/>
        </p:blipFill>
        <p:spPr>
          <a:xfrm>
            <a:off x="8709819" y="3093454"/>
            <a:ext cx="6019800" cy="6069062"/>
          </a:xfrm>
          <a:prstGeom prst="rect">
            <a:avLst/>
          </a:prstGeom>
        </p:spPr>
      </p:pic>
      <p:pic>
        <p:nvPicPr>
          <p:cNvPr id="8" name="Picture 7">
            <a:extLst>
              <a:ext uri="{FF2B5EF4-FFF2-40B4-BE49-F238E27FC236}">
                <a16:creationId xmlns:a16="http://schemas.microsoft.com/office/drawing/2014/main" id="{8D970A54-FFC7-7EAC-C2A7-406EB7A1BF9F}"/>
              </a:ext>
            </a:extLst>
          </p:cNvPr>
          <p:cNvPicPr>
            <a:picLocks noChangeAspect="1"/>
          </p:cNvPicPr>
          <p:nvPr/>
        </p:nvPicPr>
        <p:blipFill rotWithShape="1">
          <a:blip r:embed="rId4"/>
          <a:srcRect l="2500" t="2500" r="2500"/>
          <a:stretch/>
        </p:blipFill>
        <p:spPr>
          <a:xfrm>
            <a:off x="1432718" y="3093454"/>
            <a:ext cx="6134101" cy="5943600"/>
          </a:xfrm>
          <a:prstGeom prst="rect">
            <a:avLst/>
          </a:prstGeom>
        </p:spPr>
      </p:pic>
    </p:spTree>
    <p:extLst>
      <p:ext uri="{BB962C8B-B14F-4D97-AF65-F5344CB8AC3E}">
        <p14:creationId xmlns:p14="http://schemas.microsoft.com/office/powerpoint/2010/main" val="3553126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37948" y="1754379"/>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8585528" y="212481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CBE48D87-D89E-8695-C75A-299051B3CA1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839" r="3852"/>
          <a:stretch/>
        </p:blipFill>
        <p:spPr>
          <a:xfrm>
            <a:off x="1037948" y="2761245"/>
            <a:ext cx="4898899" cy="6306555"/>
          </a:xfrm>
          <a:prstGeom prst="rect">
            <a:avLst/>
          </a:prstGeom>
        </p:spPr>
      </p:pic>
      <p:pic>
        <p:nvPicPr>
          <p:cNvPr id="6" name="Picture 5">
            <a:extLst>
              <a:ext uri="{FF2B5EF4-FFF2-40B4-BE49-F238E27FC236}">
                <a16:creationId xmlns:a16="http://schemas.microsoft.com/office/drawing/2014/main" id="{904F8A65-BA71-48A6-DC29-4FDF2B444B1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5019" r="6179" b="5572"/>
          <a:stretch/>
        </p:blipFill>
        <p:spPr>
          <a:xfrm>
            <a:off x="6193303" y="2827760"/>
            <a:ext cx="3891619" cy="6223475"/>
          </a:xfrm>
          <a:prstGeom prst="rect">
            <a:avLst/>
          </a:prstGeom>
        </p:spPr>
      </p:pic>
      <p:pic>
        <p:nvPicPr>
          <p:cNvPr id="8" name="Picture 7">
            <a:extLst>
              <a:ext uri="{FF2B5EF4-FFF2-40B4-BE49-F238E27FC236}">
                <a16:creationId xmlns:a16="http://schemas.microsoft.com/office/drawing/2014/main" id="{16B7C6E5-AF9A-A5C4-9000-72DD6BF5AAE7}"/>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6416" r="4151"/>
          <a:stretch/>
        </p:blipFill>
        <p:spPr>
          <a:xfrm>
            <a:off x="10500519" y="2827760"/>
            <a:ext cx="4114800" cy="6110787"/>
          </a:xfrm>
          <a:prstGeom prst="rect">
            <a:avLst/>
          </a:prstGeom>
        </p:spPr>
      </p:pic>
    </p:spTree>
    <p:extLst>
      <p:ext uri="{BB962C8B-B14F-4D97-AF65-F5344CB8AC3E}">
        <p14:creationId xmlns:p14="http://schemas.microsoft.com/office/powerpoint/2010/main" val="5380199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F15426B7-A715-4C42-0624-66AB6C02AD5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32719" y="3003163"/>
            <a:ext cx="5943599" cy="3047384"/>
          </a:xfrm>
          <a:prstGeom prst="rect">
            <a:avLst/>
          </a:prstGeom>
        </p:spPr>
      </p:pic>
      <p:pic>
        <p:nvPicPr>
          <p:cNvPr id="6" name="Picture 5">
            <a:extLst>
              <a:ext uri="{FF2B5EF4-FFF2-40B4-BE49-F238E27FC236}">
                <a16:creationId xmlns:a16="http://schemas.microsoft.com/office/drawing/2014/main" id="{4C2D6F81-4F94-E8B7-3766-6D5ED8C7A06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290719" y="3110019"/>
            <a:ext cx="6096000" cy="6216198"/>
          </a:xfrm>
          <a:prstGeom prst="rect">
            <a:avLst/>
          </a:prstGeom>
        </p:spPr>
      </p:pic>
      <p:pic>
        <p:nvPicPr>
          <p:cNvPr id="8" name="Picture 7">
            <a:extLst>
              <a:ext uri="{FF2B5EF4-FFF2-40B4-BE49-F238E27FC236}">
                <a16:creationId xmlns:a16="http://schemas.microsoft.com/office/drawing/2014/main" id="{906D176B-175C-E72A-6D0F-A5CF2C5D0A08}"/>
              </a:ext>
            </a:extLst>
          </p:cNvPr>
          <p:cNvPicPr>
            <a:picLocks noChangeAspect="1"/>
          </p:cNvPicPr>
          <p:nvPr/>
        </p:nvPicPr>
        <p:blipFill rotWithShape="1">
          <a:blip r:embed="rId7"/>
          <a:srcRect b="7317"/>
          <a:stretch/>
        </p:blipFill>
        <p:spPr>
          <a:xfrm>
            <a:off x="1737519" y="6050547"/>
            <a:ext cx="5715000" cy="2895600"/>
          </a:xfrm>
          <a:prstGeom prst="rect">
            <a:avLst/>
          </a:prstGeom>
        </p:spPr>
      </p:pic>
      <p:pic>
        <p:nvPicPr>
          <p:cNvPr id="9" name="Picture 8">
            <a:extLst>
              <a:ext uri="{FF2B5EF4-FFF2-40B4-BE49-F238E27FC236}">
                <a16:creationId xmlns:a16="http://schemas.microsoft.com/office/drawing/2014/main" id="{036C45A2-1906-7F09-5340-4299ED025EB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99286" y="3003163"/>
            <a:ext cx="5943599" cy="3047384"/>
          </a:xfrm>
          <a:prstGeom prst="rect">
            <a:avLst/>
          </a:prstGeom>
        </p:spPr>
      </p:pic>
      <p:pic>
        <p:nvPicPr>
          <p:cNvPr id="11" name="Picture 10">
            <a:extLst>
              <a:ext uri="{FF2B5EF4-FFF2-40B4-BE49-F238E27FC236}">
                <a16:creationId xmlns:a16="http://schemas.microsoft.com/office/drawing/2014/main" id="{B03034C7-6643-746B-7BA9-5ECDFF4CA169}"/>
              </a:ext>
            </a:extLst>
          </p:cNvPr>
          <p:cNvPicPr>
            <a:picLocks noChangeAspect="1"/>
          </p:cNvPicPr>
          <p:nvPr/>
        </p:nvPicPr>
        <p:blipFill rotWithShape="1">
          <a:blip r:embed="rId7"/>
          <a:srcRect b="7317"/>
          <a:stretch/>
        </p:blipFill>
        <p:spPr>
          <a:xfrm>
            <a:off x="1804086" y="6050547"/>
            <a:ext cx="5715000" cy="2895600"/>
          </a:xfrm>
          <a:prstGeom prst="rect">
            <a:avLst/>
          </a:prstGeom>
        </p:spPr>
      </p:pic>
    </p:spTree>
    <p:extLst>
      <p:ext uri="{BB962C8B-B14F-4D97-AF65-F5344CB8AC3E}">
        <p14:creationId xmlns:p14="http://schemas.microsoft.com/office/powerpoint/2010/main" val="40247165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9433719" y="3215352"/>
            <a:ext cx="4083169"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thân gỗ?</a:t>
            </a:r>
          </a:p>
        </p:txBody>
      </p:sp>
      <p:sp>
        <p:nvSpPr>
          <p:cNvPr id="15" name="Text Box 7">
            <a:extLst>
              <a:ext uri="{FF2B5EF4-FFF2-40B4-BE49-F238E27FC236}">
                <a16:creationId xmlns:a16="http://schemas.microsoft.com/office/drawing/2014/main" id="{3E7BC017-FCB1-45FD-9287-D4F67B3151B3}"/>
              </a:ext>
            </a:extLst>
          </p:cNvPr>
          <p:cNvSpPr txBox="1">
            <a:spLocks noChangeArrowheads="1"/>
          </p:cNvSpPr>
          <p:nvPr/>
        </p:nvSpPr>
        <p:spPr bwMode="auto">
          <a:xfrm>
            <a:off x="9433719" y="4114800"/>
            <a:ext cx="47749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0000CC"/>
                </a:solidFill>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EF1B1FF-1B50-7EA5-2816-53CA209C2A7C}"/>
              </a:ext>
            </a:extLst>
          </p:cNvPr>
          <p:cNvPicPr>
            <a:picLocks noChangeAspect="1"/>
          </p:cNvPicPr>
          <p:nvPr/>
        </p:nvPicPr>
        <p:blipFill>
          <a:blip r:embed="rId3"/>
          <a:stretch>
            <a:fillRect/>
          </a:stretch>
        </p:blipFill>
        <p:spPr>
          <a:xfrm>
            <a:off x="1490365" y="2804475"/>
            <a:ext cx="6133108" cy="5944115"/>
          </a:xfrm>
          <a:prstGeom prst="rect">
            <a:avLst/>
          </a:prstGeom>
        </p:spPr>
      </p:pic>
    </p:spTree>
    <p:extLst>
      <p:ext uri="{BB962C8B-B14F-4D97-AF65-F5344CB8AC3E}">
        <p14:creationId xmlns:p14="http://schemas.microsoft.com/office/powerpoint/2010/main" val="1499272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9400103" y="3925669"/>
            <a:ext cx="5275803"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cây thân thảo?</a:t>
            </a:r>
          </a:p>
        </p:txBody>
      </p:sp>
      <p:sp>
        <p:nvSpPr>
          <p:cNvPr id="15" name="Text Box 7">
            <a:extLst>
              <a:ext uri="{FF2B5EF4-FFF2-40B4-BE49-F238E27FC236}">
                <a16:creationId xmlns:a16="http://schemas.microsoft.com/office/drawing/2014/main" id="{0171F95D-7507-4FBB-A561-E2CA93825A07}"/>
              </a:ext>
            </a:extLst>
          </p:cNvPr>
          <p:cNvSpPr txBox="1">
            <a:spLocks noChangeArrowheads="1"/>
          </p:cNvSpPr>
          <p:nvPr/>
        </p:nvSpPr>
        <p:spPr bwMode="auto">
          <a:xfrm>
            <a:off x="9413854" y="5118728"/>
            <a:ext cx="53951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3333FF"/>
                </a:solidFill>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solidFill>
                <a:srgbClr val="3333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AC7323F-0528-FF4F-5FAF-0591AECD6ED0}"/>
              </a:ext>
            </a:extLst>
          </p:cNvPr>
          <p:cNvPicPr>
            <a:picLocks noChangeAspect="1"/>
          </p:cNvPicPr>
          <p:nvPr/>
        </p:nvPicPr>
        <p:blipFill>
          <a:blip r:embed="rId3"/>
          <a:stretch>
            <a:fillRect/>
          </a:stretch>
        </p:blipFill>
        <p:spPr>
          <a:xfrm>
            <a:off x="1508655" y="2862313"/>
            <a:ext cx="6096528" cy="6218459"/>
          </a:xfrm>
          <a:prstGeom prst="rect">
            <a:avLst/>
          </a:prstGeom>
        </p:spPr>
      </p:pic>
    </p:spTree>
    <p:extLst>
      <p:ext uri="{BB962C8B-B14F-4D97-AF65-F5344CB8AC3E}">
        <p14:creationId xmlns:p14="http://schemas.microsoft.com/office/powerpoint/2010/main" val="4846955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(T2)</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37948" y="2447123"/>
            <a:ext cx="1231138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mọc đứng, cây nào có thân leo hoặc thân bò?</a:t>
            </a:r>
          </a:p>
        </p:txBody>
      </p:sp>
      <p:pic>
        <p:nvPicPr>
          <p:cNvPr id="2" name="Picture 1">
            <a:extLst>
              <a:ext uri="{FF2B5EF4-FFF2-40B4-BE49-F238E27FC236}">
                <a16:creationId xmlns:a16="http://schemas.microsoft.com/office/drawing/2014/main" id="{1605B244-F938-F619-C696-B535BA57495E}"/>
              </a:ext>
            </a:extLst>
          </p:cNvPr>
          <p:cNvPicPr>
            <a:picLocks noChangeAspect="1"/>
          </p:cNvPicPr>
          <p:nvPr/>
        </p:nvPicPr>
        <p:blipFill>
          <a:blip r:embed="rId3"/>
          <a:stretch>
            <a:fillRect/>
          </a:stretch>
        </p:blipFill>
        <p:spPr>
          <a:xfrm>
            <a:off x="1127919" y="3093454"/>
            <a:ext cx="13741575" cy="5681964"/>
          </a:xfrm>
          <a:prstGeom prst="rect">
            <a:avLst/>
          </a:prstGeom>
        </p:spPr>
      </p:pic>
    </p:spTree>
    <p:extLst>
      <p:ext uri="{BB962C8B-B14F-4D97-AF65-F5344CB8AC3E}">
        <p14:creationId xmlns:p14="http://schemas.microsoft.com/office/powerpoint/2010/main" val="11500038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10214</TotalTime>
  <Words>1717</Words>
  <Application>Microsoft Office PowerPoint</Application>
  <PresentationFormat>Custom</PresentationFormat>
  <Paragraphs>157</Paragraphs>
  <Slides>27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DELL</cp:lastModifiedBy>
  <cp:revision>1379</cp:revision>
  <dcterms:created xsi:type="dcterms:W3CDTF">2008-09-09T22:52:10Z</dcterms:created>
  <dcterms:modified xsi:type="dcterms:W3CDTF">2022-12-20T15:18:48Z</dcterms:modified>
</cp:coreProperties>
</file>