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8" r:id="rId3"/>
    <p:sldId id="282" r:id="rId4"/>
    <p:sldId id="288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6410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38C804-8923-4C65-BE86-9118CF0FA797}"/>
              </a:ext>
            </a:extLst>
          </p:cNvPr>
          <p:cNvGrpSpPr/>
          <p:nvPr/>
        </p:nvGrpSpPr>
        <p:grpSpPr>
          <a:xfrm>
            <a:off x="1613271" y="1813165"/>
            <a:ext cx="13216953" cy="1109749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5048FB-0D4E-48DA-8631-2606969D4DA2}"/>
                </a:ext>
              </a:extLst>
            </p:cNvPr>
            <p:cNvSpPr/>
            <p:nvPr/>
          </p:nvSpPr>
          <p:spPr>
            <a:xfrm>
              <a:off x="1393881" y="2145999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FF3ECB-46AA-4002-8AD8-57639970340A}"/>
                </a:ext>
              </a:extLst>
            </p:cNvPr>
            <p:cNvSpPr txBox="1"/>
            <p:nvPr/>
          </p:nvSpPr>
          <p:spPr>
            <a:xfrm>
              <a:off x="2117615" y="2178530"/>
              <a:ext cx="8436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>
                  <a:solidFill>
                    <a:srgbClr val="0070C0"/>
                  </a:solidFill>
                </a:rPr>
                <a:t>Hãy chỉ ra hai hình ảnh của góc trong mỗi hình vẽ dưới đây?</a:t>
              </a: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73D19242-1EE1-4FF8-802B-F6F7F9F7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074" name="Picture 2" descr="https://img.loigiaihay.com/picture/2022/0323/bai-3_1.PNG">
            <a:extLst>
              <a:ext uri="{FF2B5EF4-FFF2-40B4-BE49-F238E27FC236}">
                <a16:creationId xmlns:a16="http://schemas.microsoft.com/office/drawing/2014/main" id="{D493F524-066C-4218-9390-E2DB2D52A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3469" r="75218" b="19318"/>
          <a:stretch/>
        </p:blipFill>
        <p:spPr bwMode="auto">
          <a:xfrm>
            <a:off x="1451487" y="3054751"/>
            <a:ext cx="5061446" cy="54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323/bai-3_1.PNG">
            <a:extLst>
              <a:ext uri="{FF2B5EF4-FFF2-40B4-BE49-F238E27FC236}">
                <a16:creationId xmlns:a16="http://schemas.microsoft.com/office/drawing/2014/main" id="{A1F0A50D-2E8B-4ACD-ADFF-A3B9CFECA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6" t="5606" r="43619" b="2792"/>
          <a:stretch/>
        </p:blipFill>
        <p:spPr bwMode="auto">
          <a:xfrm>
            <a:off x="7059448" y="2884796"/>
            <a:ext cx="4178720" cy="55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g.loigiaihay.com/picture/2022/0323/bai-3_1.PNG">
            <a:extLst>
              <a:ext uri="{FF2B5EF4-FFF2-40B4-BE49-F238E27FC236}">
                <a16:creationId xmlns:a16="http://schemas.microsoft.com/office/drawing/2014/main" id="{6BACC441-E64C-4410-B76C-517A3083A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0" t="4175"/>
          <a:stretch/>
        </p:blipFill>
        <p:spPr bwMode="auto">
          <a:xfrm>
            <a:off x="11567319" y="2988007"/>
            <a:ext cx="4196991" cy="54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040959B-E94B-44D6-9057-D2B4830DD7B0}"/>
              </a:ext>
            </a:extLst>
          </p:cNvPr>
          <p:cNvGrpSpPr/>
          <p:nvPr/>
        </p:nvGrpSpPr>
        <p:grpSpPr>
          <a:xfrm>
            <a:off x="4264599" y="3387307"/>
            <a:ext cx="1905000" cy="1772157"/>
            <a:chOff x="4252119" y="2895600"/>
            <a:chExt cx="1905000" cy="17721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57B41-9A7D-4975-8513-B9B471188689}"/>
                </a:ext>
              </a:extLst>
            </p:cNvPr>
            <p:cNvCxnSpPr/>
            <p:nvPr/>
          </p:nvCxnSpPr>
          <p:spPr>
            <a:xfrm>
              <a:off x="4252119" y="2895600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23440F-E05E-4063-8623-672E30F8242C}"/>
                </a:ext>
              </a:extLst>
            </p:cNvPr>
            <p:cNvCxnSpPr/>
            <p:nvPr/>
          </p:nvCxnSpPr>
          <p:spPr>
            <a:xfrm>
              <a:off x="6157119" y="2952242"/>
              <a:ext cx="0" cy="171551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C59D60-798C-4082-9445-E37B3723F3C7}"/>
              </a:ext>
            </a:extLst>
          </p:cNvPr>
          <p:cNvGrpSpPr/>
          <p:nvPr/>
        </p:nvGrpSpPr>
        <p:grpSpPr>
          <a:xfrm rot="10800000">
            <a:off x="1606439" y="6159324"/>
            <a:ext cx="2029245" cy="1917876"/>
            <a:chOff x="4252119" y="2895599"/>
            <a:chExt cx="1905000" cy="17155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F176D7-0C3C-4BDC-AD08-34106FDC8D3F}"/>
                </a:ext>
              </a:extLst>
            </p:cNvPr>
            <p:cNvCxnSpPr/>
            <p:nvPr/>
          </p:nvCxnSpPr>
          <p:spPr>
            <a:xfrm>
              <a:off x="4252119" y="2895600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E6C396-B1C5-4642-A100-A52671B0CC08}"/>
                </a:ext>
              </a:extLst>
            </p:cNvPr>
            <p:cNvCxnSpPr/>
            <p:nvPr/>
          </p:nvCxnSpPr>
          <p:spPr>
            <a:xfrm>
              <a:off x="6157119" y="2895599"/>
              <a:ext cx="0" cy="171551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C435CA-EA21-4A87-AA29-1CC818B9D5AE}"/>
              </a:ext>
            </a:extLst>
          </p:cNvPr>
          <p:cNvGrpSpPr/>
          <p:nvPr/>
        </p:nvGrpSpPr>
        <p:grpSpPr>
          <a:xfrm>
            <a:off x="7726997" y="5180059"/>
            <a:ext cx="2213484" cy="304799"/>
            <a:chOff x="7677435" y="4724401"/>
            <a:chExt cx="2700899" cy="30479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BA7BC8-44B3-4C6B-93A5-3111E6EB4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7919" y="4876800"/>
              <a:ext cx="1630415" cy="1524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412D8D3-A9EB-487B-8A7E-A4D7B168E3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7435" y="4724401"/>
              <a:ext cx="1100397" cy="30479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3899D2-BCF7-46D9-8293-10D77404413D}"/>
              </a:ext>
            </a:extLst>
          </p:cNvPr>
          <p:cNvGrpSpPr/>
          <p:nvPr/>
        </p:nvGrpSpPr>
        <p:grpSpPr>
          <a:xfrm>
            <a:off x="8138319" y="5682566"/>
            <a:ext cx="1147134" cy="1861234"/>
            <a:chOff x="8138319" y="5181599"/>
            <a:chExt cx="1147134" cy="18612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B51083-6612-49AA-A7FC-8DFF941A8C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8319" y="6400800"/>
              <a:ext cx="1147134" cy="6420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3ED47F-E289-49FA-A043-B464279C1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8319" y="5181599"/>
              <a:ext cx="265546" cy="121920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9CBA2D-ACD2-42AD-A38E-156A70730D67}"/>
              </a:ext>
            </a:extLst>
          </p:cNvPr>
          <p:cNvGrpSpPr/>
          <p:nvPr/>
        </p:nvGrpSpPr>
        <p:grpSpPr>
          <a:xfrm>
            <a:off x="11784683" y="4203104"/>
            <a:ext cx="1001836" cy="2197696"/>
            <a:chOff x="11784683" y="3790442"/>
            <a:chExt cx="1001836" cy="219769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B33798-38E0-4962-B6AA-9AB728D5A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84683" y="5562600"/>
              <a:ext cx="1001836" cy="4255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DE33F0A-45CF-469D-9F4D-AA514AA7F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4683" y="3790442"/>
              <a:ext cx="392236" cy="21976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ADFF7B-F0C2-4527-8D6C-9D59401223FB}"/>
              </a:ext>
            </a:extLst>
          </p:cNvPr>
          <p:cNvGrpSpPr/>
          <p:nvPr/>
        </p:nvGrpSpPr>
        <p:grpSpPr>
          <a:xfrm>
            <a:off x="12359407" y="3345347"/>
            <a:ext cx="960512" cy="1944115"/>
            <a:chOff x="12359407" y="2932685"/>
            <a:chExt cx="960512" cy="194411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06F8FAF-90C1-4C5E-9D86-3E5F47712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59407" y="2932685"/>
              <a:ext cx="960512" cy="16870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066F6A-278A-45DB-BEF3-B6176053070F}"/>
                </a:ext>
              </a:extLst>
            </p:cNvPr>
            <p:cNvCxnSpPr>
              <a:cxnSpLocks/>
            </p:cNvCxnSpPr>
            <p:nvPr/>
          </p:nvCxnSpPr>
          <p:spPr>
            <a:xfrm>
              <a:off x="12359408" y="3101386"/>
              <a:ext cx="350911" cy="177541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C8619A3-169B-4F12-8435-D0540506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3BE78-DCE5-4F2B-8A66-B6E3B3573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8" t="29759" r="50068" b="42320"/>
          <a:stretch/>
        </p:blipFill>
        <p:spPr>
          <a:xfrm>
            <a:off x="2642351" y="2801836"/>
            <a:ext cx="5532373" cy="45460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5D3FEA-3F3D-42E2-A927-5604616EB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9" t="24476" r="44219" b="69072"/>
          <a:stretch/>
        </p:blipFill>
        <p:spPr>
          <a:xfrm>
            <a:off x="1813719" y="1635519"/>
            <a:ext cx="7848600" cy="993913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C16370C-30F8-4822-A0BC-BAE549F1C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41510"/>
              </p:ext>
            </p:extLst>
          </p:nvPr>
        </p:nvGraphicFramePr>
        <p:xfrm>
          <a:off x="9662319" y="2971798"/>
          <a:ext cx="5532373" cy="420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715080" imgH="5105520" progId="PBrush">
                  <p:embed/>
                </p:oleObj>
              </mc:Choice>
              <mc:Fallback>
                <p:oleObj name="Bitmap Image" r:id="rId4" imgW="6715080" imgH="5105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2319" y="2971798"/>
                        <a:ext cx="5532373" cy="420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C8619A3-169B-4F12-8435-D0540506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3BE78-DCE5-4F2B-8A66-B6E3B3573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8" t="29759" r="50068" b="42320"/>
          <a:stretch/>
        </p:blipFill>
        <p:spPr>
          <a:xfrm>
            <a:off x="1737519" y="2667000"/>
            <a:ext cx="6289986" cy="516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5D3FEA-3F3D-42E2-A927-5604616EB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9" t="24476" r="44219" b="69072"/>
          <a:stretch/>
        </p:blipFill>
        <p:spPr>
          <a:xfrm>
            <a:off x="1737519" y="1561933"/>
            <a:ext cx="7848600" cy="9939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46A670-C6C7-4B44-87EF-E7D7E76FE510}"/>
              </a:ext>
            </a:extLst>
          </p:cNvPr>
          <p:cNvSpPr/>
          <p:nvPr/>
        </p:nvSpPr>
        <p:spPr>
          <a:xfrm>
            <a:off x="8564517" y="3143558"/>
            <a:ext cx="6130131" cy="492442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>
                <a:solidFill>
                  <a:srgbClr val="0000FF"/>
                </a:solidFill>
              </a:rPr>
              <a:t>Cách vẽ: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Lấy 1 điểm O bất kì làm đỉnh góc vuông.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- Đặt đỉnh góc vuông của ê ke trùng với điểm O vừa vẽ.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FF0000"/>
                </a:solidFill>
              </a:rPr>
              <a:t>- Vẽ hai cạnh OA và OB trùng với hai cạnh góc vuông của ê ke.</a:t>
            </a:r>
          </a:p>
        </p:txBody>
      </p:sp>
    </p:spTree>
    <p:extLst>
      <p:ext uri="{BB962C8B-B14F-4D97-AF65-F5344CB8AC3E}">
        <p14:creationId xmlns:p14="http://schemas.microsoft.com/office/powerpoint/2010/main" val="22406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169</Words>
  <Application>Microsoft Office PowerPoint</Application>
  <PresentationFormat>Custom</PresentationFormat>
  <Paragraphs>28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OpenSans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703</cp:revision>
  <dcterms:created xsi:type="dcterms:W3CDTF">2022-07-10T01:37:20Z</dcterms:created>
  <dcterms:modified xsi:type="dcterms:W3CDTF">2022-12-01T16:05:19Z</dcterms:modified>
</cp:coreProperties>
</file>