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64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E6F2"/>
    <a:srgbClr val="A2D891"/>
    <a:srgbClr val="E1EFE0"/>
    <a:srgbClr val="DECCE2"/>
    <a:srgbClr val="D33518"/>
    <a:srgbClr val="EAA79A"/>
    <a:srgbClr val="87CB6F"/>
    <a:srgbClr val="73278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2EF0-6BEB-4853-BCA3-2D209CE65C9B}" v="461" dt="2022-08-19T23:40:07.717"/>
    <p1510:client id="{AB5C9055-4C69-44E4-8C03-BF96E98B6DE1}" v="4" dt="2022-08-20T18:55:52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46B2EF0-6BEB-4853-BCA3-2D209CE65C9B}"/>
    <pc:docChg chg="undo redo custSel addSld delSld modSld">
      <pc:chgData name="T H" userId="270efafb50020bd6" providerId="LiveId" clId="{046B2EF0-6BEB-4853-BCA3-2D209CE65C9B}" dt="2022-08-19T23:40:07.717" v="2213" actId="478"/>
      <pc:docMkLst>
        <pc:docMk/>
      </pc:docMkLst>
      <pc:sldChg chg="modSp mod">
        <pc:chgData name="T H" userId="270efafb50020bd6" providerId="LiveId" clId="{046B2EF0-6BEB-4853-BCA3-2D209CE65C9B}" dt="2022-08-19T23:04:30.956" v="1362" actId="20577"/>
        <pc:sldMkLst>
          <pc:docMk/>
          <pc:sldMk cId="562573195" sldId="256"/>
        </pc:sldMkLst>
        <pc:spChg chg="mod">
          <ac:chgData name="T H" userId="270efafb50020bd6" providerId="LiveId" clId="{046B2EF0-6BEB-4853-BCA3-2D209CE65C9B}" dt="2022-08-19T23:04:30.956" v="1362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 H" userId="270efafb50020bd6" providerId="LiveId" clId="{046B2EF0-6BEB-4853-BCA3-2D209CE65C9B}" dt="2022-08-19T03:02:03.089" v="7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Sp mod delAnim">
        <pc:chgData name="T H" userId="270efafb50020bd6" providerId="LiveId" clId="{046B2EF0-6BEB-4853-BCA3-2D209CE65C9B}" dt="2022-08-19T03:17:27.649" v="86" actId="478"/>
        <pc:sldMkLst>
          <pc:docMk/>
          <pc:sldMk cId="3120436675" sldId="257"/>
        </pc:sldMkLst>
        <pc:picChg chg="del mod">
          <ac:chgData name="T H" userId="270efafb50020bd6" providerId="LiveId" clId="{046B2EF0-6BEB-4853-BCA3-2D209CE65C9B}" dt="2022-08-19T03:17:27.649" v="86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046B2EF0-6BEB-4853-BCA3-2D209CE65C9B}" dt="2022-08-19T23:39:38.863" v="2211" actId="207"/>
        <pc:sldMkLst>
          <pc:docMk/>
          <pc:sldMk cId="2365650238" sldId="258"/>
        </pc:sldMkLst>
        <pc:spChg chg="mod">
          <ac:chgData name="T H" userId="270efafb50020bd6" providerId="LiveId" clId="{046B2EF0-6BEB-4853-BCA3-2D209CE65C9B}" dt="2022-08-19T23:04:52.755" v="1367" actId="20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11:01:51.972" v="139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11:02:20.575" v="196" actId="20577"/>
          <ac:spMkLst>
            <pc:docMk/>
            <pc:sldMk cId="2365650238" sldId="258"/>
            <ac:spMk id="11" creationId="{00000000-0000-0000-0000-000000000000}"/>
          </ac:spMkLst>
        </pc:spChg>
        <pc:spChg chg="del topLvl">
          <ac:chgData name="T H" userId="270efafb50020bd6" providerId="LiveId" clId="{046B2EF0-6BEB-4853-BCA3-2D209CE65C9B}" dt="2022-08-19T11:02:39.239" v="204" actId="478"/>
          <ac:spMkLst>
            <pc:docMk/>
            <pc:sldMk cId="2365650238" sldId="258"/>
            <ac:spMk id="14" creationId="{00000000-0000-0000-0000-000000000000}"/>
          </ac:spMkLst>
        </pc:spChg>
        <pc:spChg chg="add del mod">
          <ac:chgData name="T H" userId="270efafb50020bd6" providerId="LiveId" clId="{046B2EF0-6BEB-4853-BCA3-2D209CE65C9B}" dt="2022-08-19T11:05:42.564" v="220" actId="478"/>
          <ac:spMkLst>
            <pc:docMk/>
            <pc:sldMk cId="2365650238" sldId="258"/>
            <ac:spMk id="16" creationId="{1E00DD20-920B-6951-B173-3D698B1DAD73}"/>
          </ac:spMkLst>
        </pc:spChg>
        <pc:spChg chg="add del mod">
          <ac:chgData name="T H" userId="270efafb50020bd6" providerId="LiveId" clId="{046B2EF0-6BEB-4853-BCA3-2D209CE65C9B}" dt="2022-08-19T11:06:37.389" v="228" actId="478"/>
          <ac:spMkLst>
            <pc:docMk/>
            <pc:sldMk cId="2365650238" sldId="258"/>
            <ac:spMk id="17" creationId="{073FF66D-9359-2386-161C-B78981C61F30}"/>
          </ac:spMkLst>
        </pc:spChg>
        <pc:spChg chg="add del mod">
          <ac:chgData name="T H" userId="270efafb50020bd6" providerId="LiveId" clId="{046B2EF0-6BEB-4853-BCA3-2D209CE65C9B}" dt="2022-08-19T11:07:58.916" v="232" actId="478"/>
          <ac:spMkLst>
            <pc:docMk/>
            <pc:sldMk cId="2365650238" sldId="258"/>
            <ac:spMk id="18" creationId="{B079DFC8-400B-B0FB-4493-AED57EB37A1E}"/>
          </ac:spMkLst>
        </pc:spChg>
        <pc:spChg chg="add mod">
          <ac:chgData name="T H" userId="270efafb50020bd6" providerId="LiveId" clId="{046B2EF0-6BEB-4853-BCA3-2D209CE65C9B}" dt="2022-08-19T11:12:51.878" v="262" actId="208"/>
          <ac:spMkLst>
            <pc:docMk/>
            <pc:sldMk cId="2365650238" sldId="258"/>
            <ac:spMk id="19" creationId="{0A416BFB-1B85-A0A6-FDBA-296B76718364}"/>
          </ac:spMkLst>
        </pc:spChg>
        <pc:spChg chg="add del mod">
          <ac:chgData name="T H" userId="270efafb50020bd6" providerId="LiveId" clId="{046B2EF0-6BEB-4853-BCA3-2D209CE65C9B}" dt="2022-08-19T11:13:03.052" v="263" actId="478"/>
          <ac:spMkLst>
            <pc:docMk/>
            <pc:sldMk cId="2365650238" sldId="258"/>
            <ac:spMk id="20" creationId="{2063DE20-39A6-425C-BA59-33742657843E}"/>
          </ac:spMkLst>
        </pc:spChg>
        <pc:spChg chg="del topLvl">
          <ac:chgData name="T H" userId="270efafb50020bd6" providerId="LiveId" clId="{046B2EF0-6BEB-4853-BCA3-2D209CE65C9B}" dt="2022-08-19T11:02:42.889" v="206" actId="478"/>
          <ac:spMkLst>
            <pc:docMk/>
            <pc:sldMk cId="2365650238" sldId="258"/>
            <ac:spMk id="22" creationId="{00000000-0000-0000-0000-000000000000}"/>
          </ac:spMkLst>
        </pc:spChg>
        <pc:spChg chg="add mod">
          <ac:chgData name="T H" userId="270efafb50020bd6" providerId="LiveId" clId="{046B2EF0-6BEB-4853-BCA3-2D209CE65C9B}" dt="2022-08-19T21:59:50.539" v="541" actId="14100"/>
          <ac:spMkLst>
            <pc:docMk/>
            <pc:sldMk cId="2365650238" sldId="258"/>
            <ac:spMk id="28" creationId="{C586550B-C9FD-DCE5-9540-E56434889029}"/>
          </ac:spMkLst>
        </pc:spChg>
        <pc:spChg chg="mod">
          <ac:chgData name="T H" userId="270efafb50020bd6" providerId="LiveId" clId="{046B2EF0-6BEB-4853-BCA3-2D209CE65C9B}" dt="2022-08-19T21:48:02.703" v="491" actId="20577"/>
          <ac:spMkLst>
            <pc:docMk/>
            <pc:sldMk cId="2365650238" sldId="258"/>
            <ac:spMk id="37" creationId="{00000000-0000-0000-0000-000000000000}"/>
          </ac:spMkLst>
        </pc:spChg>
        <pc:spChg chg="add mod">
          <ac:chgData name="T H" userId="270efafb50020bd6" providerId="LiveId" clId="{046B2EF0-6BEB-4853-BCA3-2D209CE65C9B}" dt="2022-08-19T11:13:35.269" v="268" actId="571"/>
          <ac:spMkLst>
            <pc:docMk/>
            <pc:sldMk cId="2365650238" sldId="258"/>
            <ac:spMk id="38" creationId="{8617C51F-8A0C-E9F2-02F6-7558BEFF61B8}"/>
          </ac:spMkLst>
        </pc:spChg>
        <pc:spChg chg="add mod">
          <ac:chgData name="T H" userId="270efafb50020bd6" providerId="LiveId" clId="{046B2EF0-6BEB-4853-BCA3-2D209CE65C9B}" dt="2022-08-19T11:13:41.186" v="269" actId="571"/>
          <ac:spMkLst>
            <pc:docMk/>
            <pc:sldMk cId="2365650238" sldId="258"/>
            <ac:spMk id="39" creationId="{08500765-C052-ABD8-0360-6210754D3942}"/>
          </ac:spMkLst>
        </pc:spChg>
        <pc:spChg chg="add mod">
          <ac:chgData name="T H" userId="270efafb50020bd6" providerId="LiveId" clId="{046B2EF0-6BEB-4853-BCA3-2D209CE65C9B}" dt="2022-08-19T21:59:30.070" v="539" actId="14100"/>
          <ac:spMkLst>
            <pc:docMk/>
            <pc:sldMk cId="2365650238" sldId="258"/>
            <ac:spMk id="40" creationId="{CB7D2003-A091-FE02-28E4-025D15EBF223}"/>
          </ac:spMkLst>
        </pc:spChg>
        <pc:spChg chg="add del mod">
          <ac:chgData name="T H" userId="270efafb50020bd6" providerId="LiveId" clId="{046B2EF0-6BEB-4853-BCA3-2D209CE65C9B}" dt="2022-08-19T11:13:53.902" v="272" actId="478"/>
          <ac:spMkLst>
            <pc:docMk/>
            <pc:sldMk cId="2365650238" sldId="258"/>
            <ac:spMk id="42" creationId="{EBB5698F-7CE5-BCF8-EC34-90FDCDBA3B65}"/>
          </ac:spMkLst>
        </pc:spChg>
        <pc:spChg chg="add mod">
          <ac:chgData name="T H" userId="270efafb50020bd6" providerId="LiveId" clId="{046B2EF0-6BEB-4853-BCA3-2D209CE65C9B}" dt="2022-08-19T11:14:20.398" v="277" actId="571"/>
          <ac:spMkLst>
            <pc:docMk/>
            <pc:sldMk cId="2365650238" sldId="258"/>
            <ac:spMk id="44" creationId="{62836F11-3432-2FBD-F7CF-CC7EA99D5CD2}"/>
          </ac:spMkLst>
        </pc:spChg>
        <pc:spChg chg="add del mod">
          <ac:chgData name="T H" userId="270efafb50020bd6" providerId="LiveId" clId="{046B2EF0-6BEB-4853-BCA3-2D209CE65C9B}" dt="2022-08-19T11:14:34.360" v="279" actId="478"/>
          <ac:spMkLst>
            <pc:docMk/>
            <pc:sldMk cId="2365650238" sldId="258"/>
            <ac:spMk id="46" creationId="{FD216EC1-5ED5-FD4A-B57A-A9ED1BCBD9BE}"/>
          </ac:spMkLst>
        </pc:spChg>
        <pc:spChg chg="add del mod">
          <ac:chgData name="T H" userId="270efafb50020bd6" providerId="LiveId" clId="{046B2EF0-6BEB-4853-BCA3-2D209CE65C9B}" dt="2022-08-19T11:16:08.219" v="286" actId="478"/>
          <ac:spMkLst>
            <pc:docMk/>
            <pc:sldMk cId="2365650238" sldId="258"/>
            <ac:spMk id="48" creationId="{3AA5FC1A-FFDB-75CD-AD7D-E4FE7E760E58}"/>
          </ac:spMkLst>
        </pc:spChg>
        <pc:spChg chg="add del mod">
          <ac:chgData name="T H" userId="270efafb50020bd6" providerId="LiveId" clId="{046B2EF0-6BEB-4853-BCA3-2D209CE65C9B}" dt="2022-08-19T11:16:26.613" v="288" actId="478"/>
          <ac:spMkLst>
            <pc:docMk/>
            <pc:sldMk cId="2365650238" sldId="258"/>
            <ac:spMk id="50" creationId="{412FF643-10D4-29FA-9E29-302C93C463C5}"/>
          </ac:spMkLst>
        </pc:spChg>
        <pc:spChg chg="add del mod">
          <ac:chgData name="T H" userId="270efafb50020bd6" providerId="LiveId" clId="{046B2EF0-6BEB-4853-BCA3-2D209CE65C9B}" dt="2022-08-19T11:16:46.633" v="290" actId="478"/>
          <ac:spMkLst>
            <pc:docMk/>
            <pc:sldMk cId="2365650238" sldId="258"/>
            <ac:spMk id="52" creationId="{E7AEEC10-21E2-AA14-76CE-2348DACF6773}"/>
          </ac:spMkLst>
        </pc:spChg>
        <pc:spChg chg="add mod">
          <ac:chgData name="T H" userId="270efafb50020bd6" providerId="LiveId" clId="{046B2EF0-6BEB-4853-BCA3-2D209CE65C9B}" dt="2022-08-19T11:24:48.291" v="367" actId="1076"/>
          <ac:spMkLst>
            <pc:docMk/>
            <pc:sldMk cId="2365650238" sldId="258"/>
            <ac:spMk id="53" creationId="{824D98E6-CDC1-09B4-031C-15C8A4258C1D}"/>
          </ac:spMkLst>
        </pc:spChg>
        <pc:spChg chg="add mod">
          <ac:chgData name="T H" userId="270efafb50020bd6" providerId="LiveId" clId="{046B2EF0-6BEB-4853-BCA3-2D209CE65C9B}" dt="2022-08-19T11:24:17.944" v="362" actId="1038"/>
          <ac:spMkLst>
            <pc:docMk/>
            <pc:sldMk cId="2365650238" sldId="258"/>
            <ac:spMk id="54" creationId="{39B4980B-7493-9936-52EB-4020F2AD6D0C}"/>
          </ac:spMkLst>
        </pc:spChg>
        <pc:spChg chg="add mod">
          <ac:chgData name="T H" userId="270efafb50020bd6" providerId="LiveId" clId="{046B2EF0-6BEB-4853-BCA3-2D209CE65C9B}" dt="2022-08-19T11:24:40.246" v="366" actId="1076"/>
          <ac:spMkLst>
            <pc:docMk/>
            <pc:sldMk cId="2365650238" sldId="258"/>
            <ac:spMk id="55" creationId="{73E09012-F3A3-BFAC-5465-93F89EABC1CE}"/>
          </ac:spMkLst>
        </pc:spChg>
        <pc:spChg chg="add mod">
          <ac:chgData name="T H" userId="270efafb50020bd6" providerId="LiveId" clId="{046B2EF0-6BEB-4853-BCA3-2D209CE65C9B}" dt="2022-08-19T11:24:29.426" v="364" actId="571"/>
          <ac:spMkLst>
            <pc:docMk/>
            <pc:sldMk cId="2365650238" sldId="258"/>
            <ac:spMk id="56" creationId="{2C2D3A04-2C9D-17F8-32D7-47B2BAE667F5}"/>
          </ac:spMkLst>
        </pc:spChg>
        <pc:spChg chg="add mod">
          <ac:chgData name="T H" userId="270efafb50020bd6" providerId="LiveId" clId="{046B2EF0-6BEB-4853-BCA3-2D209CE65C9B}" dt="2022-08-19T11:25:37.445" v="370" actId="208"/>
          <ac:spMkLst>
            <pc:docMk/>
            <pc:sldMk cId="2365650238" sldId="258"/>
            <ac:spMk id="57" creationId="{9A1807B4-66BB-58FB-1DC5-5E900B7EBCA9}"/>
          </ac:spMkLst>
        </pc:spChg>
        <pc:spChg chg="add mod">
          <ac:chgData name="T H" userId="270efafb50020bd6" providerId="LiveId" clId="{046B2EF0-6BEB-4853-BCA3-2D209CE65C9B}" dt="2022-08-19T11:25:50.660" v="371" actId="571"/>
          <ac:spMkLst>
            <pc:docMk/>
            <pc:sldMk cId="2365650238" sldId="258"/>
            <ac:spMk id="58" creationId="{05421791-D265-A9F4-A90C-62718C90D6AA}"/>
          </ac:spMkLst>
        </pc:spChg>
        <pc:spChg chg="add del mod">
          <ac:chgData name="T H" userId="270efafb50020bd6" providerId="LiveId" clId="{046B2EF0-6BEB-4853-BCA3-2D209CE65C9B}" dt="2022-08-19T12:56:09.324" v="374" actId="478"/>
          <ac:spMkLst>
            <pc:docMk/>
            <pc:sldMk cId="2365650238" sldId="258"/>
            <ac:spMk id="59" creationId="{5560347E-8BD1-31CC-CF6C-6299C0E6B8B9}"/>
          </ac:spMkLst>
        </pc:spChg>
        <pc:spChg chg="add mod">
          <ac:chgData name="T H" userId="270efafb50020bd6" providerId="LiveId" clId="{046B2EF0-6BEB-4853-BCA3-2D209CE65C9B}" dt="2022-08-19T21:45:36.440" v="473" actId="1582"/>
          <ac:spMkLst>
            <pc:docMk/>
            <pc:sldMk cId="2365650238" sldId="258"/>
            <ac:spMk id="60" creationId="{0C52011E-44ED-BB48-2F65-848D6E22E9E9}"/>
          </ac:spMkLst>
        </pc:spChg>
        <pc:spChg chg="add mod">
          <ac:chgData name="T H" userId="270efafb50020bd6" providerId="LiveId" clId="{046B2EF0-6BEB-4853-BCA3-2D209CE65C9B}" dt="2022-08-19T12:58:13.949" v="395" actId="571"/>
          <ac:spMkLst>
            <pc:docMk/>
            <pc:sldMk cId="2365650238" sldId="258"/>
            <ac:spMk id="62" creationId="{68996902-A7AB-C685-3937-D7739D89159F}"/>
          </ac:spMkLst>
        </pc:spChg>
        <pc:spChg chg="add mod">
          <ac:chgData name="T H" userId="270efafb50020bd6" providerId="LiveId" clId="{046B2EF0-6BEB-4853-BCA3-2D209CE65C9B}" dt="2022-08-19T21:45:19.971" v="471" actId="1582"/>
          <ac:spMkLst>
            <pc:docMk/>
            <pc:sldMk cId="2365650238" sldId="258"/>
            <ac:spMk id="63" creationId="{9789D529-7E0B-CD63-2335-3DB4239569C2}"/>
          </ac:spMkLst>
        </pc:spChg>
        <pc:spChg chg="add mod">
          <ac:chgData name="T H" userId="270efafb50020bd6" providerId="LiveId" clId="{046B2EF0-6BEB-4853-BCA3-2D209CE65C9B}" dt="2022-08-19T12:59:10.749" v="408" actId="571"/>
          <ac:spMkLst>
            <pc:docMk/>
            <pc:sldMk cId="2365650238" sldId="258"/>
            <ac:spMk id="1025" creationId="{E54FB5F7-6AA8-07D0-2F3C-7B1A6453FAB9}"/>
          </ac:spMkLst>
        </pc:spChg>
        <pc:spChg chg="add mod">
          <ac:chgData name="T H" userId="270efafb50020bd6" providerId="LiveId" clId="{046B2EF0-6BEB-4853-BCA3-2D209CE65C9B}" dt="2022-08-19T12:59:17.954" v="410" actId="571"/>
          <ac:spMkLst>
            <pc:docMk/>
            <pc:sldMk cId="2365650238" sldId="258"/>
            <ac:spMk id="1028" creationId="{D3ABDDDF-4816-AB6A-E424-EB6FB4DB7329}"/>
          </ac:spMkLst>
        </pc:spChg>
        <pc:spChg chg="add mod">
          <ac:chgData name="T H" userId="270efafb50020bd6" providerId="LiveId" clId="{046B2EF0-6BEB-4853-BCA3-2D209CE65C9B}" dt="2022-08-19T21:45:27.207" v="472" actId="1582"/>
          <ac:spMkLst>
            <pc:docMk/>
            <pc:sldMk cId="2365650238" sldId="258"/>
            <ac:spMk id="1029" creationId="{738E13D7-CB0C-998F-747C-EC2E09955256}"/>
          </ac:spMkLst>
        </pc:spChg>
        <pc:spChg chg="add del mod">
          <ac:chgData name="T H" userId="270efafb50020bd6" providerId="LiveId" clId="{046B2EF0-6BEB-4853-BCA3-2D209CE65C9B}" dt="2022-08-19T21:43:26.469" v="451" actId="478"/>
          <ac:spMkLst>
            <pc:docMk/>
            <pc:sldMk cId="2365650238" sldId="258"/>
            <ac:spMk id="1030" creationId="{1218EA1E-AE9E-3A4B-887C-45C83F22493C}"/>
          </ac:spMkLst>
        </pc:spChg>
        <pc:spChg chg="add del mod">
          <ac:chgData name="T H" userId="270efafb50020bd6" providerId="LiveId" clId="{046B2EF0-6BEB-4853-BCA3-2D209CE65C9B}" dt="2022-08-19T21:41:19.596" v="437" actId="478"/>
          <ac:spMkLst>
            <pc:docMk/>
            <pc:sldMk cId="2365650238" sldId="258"/>
            <ac:spMk id="1031" creationId="{8ADCDC60-CA32-7FCE-6B54-B9D99F7E9CB8}"/>
          </ac:spMkLst>
        </pc:spChg>
        <pc:spChg chg="add mod">
          <ac:chgData name="T H" userId="270efafb50020bd6" providerId="LiveId" clId="{046B2EF0-6BEB-4853-BCA3-2D209CE65C9B}" dt="2022-08-19T22:02:07.986" v="556" actId="14100"/>
          <ac:spMkLst>
            <pc:docMk/>
            <pc:sldMk cId="2365650238" sldId="258"/>
            <ac:spMk id="1032" creationId="{4980A1BE-2956-A381-74CC-96A7C2DF790C}"/>
          </ac:spMkLst>
        </pc:spChg>
        <pc:spChg chg="add mod">
          <ac:chgData name="T H" userId="270efafb50020bd6" providerId="LiveId" clId="{046B2EF0-6BEB-4853-BCA3-2D209CE65C9B}" dt="2022-08-19T21:44:42.656" v="468" actId="1076"/>
          <ac:spMkLst>
            <pc:docMk/>
            <pc:sldMk cId="2365650238" sldId="258"/>
            <ac:spMk id="1033" creationId="{B8E94913-35C7-37E8-DA06-5D4C5533D67E}"/>
          </ac:spMkLst>
        </pc:spChg>
        <pc:spChg chg="add del mod">
          <ac:chgData name="T H" userId="270efafb50020bd6" providerId="LiveId" clId="{046B2EF0-6BEB-4853-BCA3-2D209CE65C9B}" dt="2022-08-19T21:57:04.029" v="533" actId="21"/>
          <ac:spMkLst>
            <pc:docMk/>
            <pc:sldMk cId="2365650238" sldId="258"/>
            <ac:spMk id="1034" creationId="{2BBCAD00-4251-63C4-955D-29E08445595C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5" creationId="{059DF0B7-1B48-8A5B-DF90-6D28E334AB3E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6" creationId="{831878A8-8344-9B3F-215D-ABF0626FA118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7" creationId="{4E32180D-3706-305A-BE40-A2CE43EBA5F1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8" creationId="{6FEE9257-B86D-5F7F-4560-55CEE5698789}"/>
          </ac:spMkLst>
        </pc:spChg>
        <pc:spChg chg="add del mod">
          <ac:chgData name="T H" userId="270efafb50020bd6" providerId="LiveId" clId="{046B2EF0-6BEB-4853-BCA3-2D209CE65C9B}" dt="2022-08-19T22:17:02.414" v="605" actId="478"/>
          <ac:spMkLst>
            <pc:docMk/>
            <pc:sldMk cId="2365650238" sldId="258"/>
            <ac:spMk id="1039" creationId="{B4663760-9BDE-3BDD-3520-84FB86B8F8CF}"/>
          </ac:spMkLst>
        </pc:spChg>
        <pc:spChg chg="add mod">
          <ac:chgData name="T H" userId="270efafb50020bd6" providerId="LiveId" clId="{046B2EF0-6BEB-4853-BCA3-2D209CE65C9B}" dt="2022-08-19T22:19:06.199" v="616" actId="14100"/>
          <ac:spMkLst>
            <pc:docMk/>
            <pc:sldMk cId="2365650238" sldId="258"/>
            <ac:spMk id="1040" creationId="{21609FFE-B204-B0C2-C5BA-7AC271FB79E6}"/>
          </ac:spMkLst>
        </pc:spChg>
        <pc:spChg chg="add mod">
          <ac:chgData name="T H" userId="270efafb50020bd6" providerId="LiveId" clId="{046B2EF0-6BEB-4853-BCA3-2D209CE65C9B}" dt="2022-08-19T22:19:20.247" v="619" actId="1076"/>
          <ac:spMkLst>
            <pc:docMk/>
            <pc:sldMk cId="2365650238" sldId="258"/>
            <ac:spMk id="1041" creationId="{76FAC891-1B79-9377-2A8C-0024A67014DE}"/>
          </ac:spMkLst>
        </pc:spChg>
        <pc:spChg chg="add mod">
          <ac:chgData name="T H" userId="270efafb50020bd6" providerId="LiveId" clId="{046B2EF0-6BEB-4853-BCA3-2D209CE65C9B}" dt="2022-08-19T22:20:33.125" v="628" actId="1076"/>
          <ac:spMkLst>
            <pc:docMk/>
            <pc:sldMk cId="2365650238" sldId="258"/>
            <ac:spMk id="1042" creationId="{635A3DD7-6719-B75D-0E32-8CB7624F7D26}"/>
          </ac:spMkLst>
        </pc:spChg>
        <pc:spChg chg="add mod">
          <ac:chgData name="T H" userId="270efafb50020bd6" providerId="LiveId" clId="{046B2EF0-6BEB-4853-BCA3-2D209CE65C9B}" dt="2022-08-19T22:20:24.665" v="627" actId="1076"/>
          <ac:spMkLst>
            <pc:docMk/>
            <pc:sldMk cId="2365650238" sldId="258"/>
            <ac:spMk id="1043" creationId="{796D2653-1D32-91CD-73F9-68AC50AE83F3}"/>
          </ac:spMkLst>
        </pc:spChg>
        <pc:spChg chg="add mod">
          <ac:chgData name="T H" userId="270efafb50020bd6" providerId="LiveId" clId="{046B2EF0-6BEB-4853-BCA3-2D209CE65C9B}" dt="2022-08-19T22:28:01.989" v="722" actId="207"/>
          <ac:spMkLst>
            <pc:docMk/>
            <pc:sldMk cId="2365650238" sldId="258"/>
            <ac:spMk id="1044" creationId="{B0B3F9FB-010D-725C-E539-4D7C21BAFD82}"/>
          </ac:spMkLst>
        </pc:spChg>
        <pc:spChg chg="add del mod">
          <ac:chgData name="T H" userId="270efafb50020bd6" providerId="LiveId" clId="{046B2EF0-6BEB-4853-BCA3-2D209CE65C9B}" dt="2022-08-19T22:25:52.416" v="704" actId="478"/>
          <ac:spMkLst>
            <pc:docMk/>
            <pc:sldMk cId="2365650238" sldId="258"/>
            <ac:spMk id="1045" creationId="{D61B5959-5DFF-1219-9770-6B0ECF9D5556}"/>
          </ac:spMkLst>
        </pc:spChg>
        <pc:spChg chg="add mod">
          <ac:chgData name="T H" userId="270efafb50020bd6" providerId="LiveId" clId="{046B2EF0-6BEB-4853-BCA3-2D209CE65C9B}" dt="2022-08-19T22:22:34.637" v="692" actId="207"/>
          <ac:spMkLst>
            <pc:docMk/>
            <pc:sldMk cId="2365650238" sldId="258"/>
            <ac:spMk id="1046" creationId="{C67AC6B8-49F3-2BB5-8947-1ABCE4EDF79E}"/>
          </ac:spMkLst>
        </pc:spChg>
        <pc:spChg chg="add mod">
          <ac:chgData name="T H" userId="270efafb50020bd6" providerId="LiveId" clId="{046B2EF0-6BEB-4853-BCA3-2D209CE65C9B}" dt="2022-08-19T22:22:53.759" v="696" actId="20577"/>
          <ac:spMkLst>
            <pc:docMk/>
            <pc:sldMk cId="2365650238" sldId="258"/>
            <ac:spMk id="1047" creationId="{B7DCFA36-980D-F865-4E80-ABB386D0D4D0}"/>
          </ac:spMkLst>
        </pc:spChg>
        <pc:spChg chg="add mod">
          <ac:chgData name="T H" userId="270efafb50020bd6" providerId="LiveId" clId="{046B2EF0-6BEB-4853-BCA3-2D209CE65C9B}" dt="2022-08-19T22:23:02.953" v="699" actId="20577"/>
          <ac:spMkLst>
            <pc:docMk/>
            <pc:sldMk cId="2365650238" sldId="258"/>
            <ac:spMk id="1048" creationId="{A51195D9-8647-1672-BF24-0704D02712EB}"/>
          </ac:spMkLst>
        </pc:spChg>
        <pc:spChg chg="add mod">
          <ac:chgData name="T H" userId="270efafb50020bd6" providerId="LiveId" clId="{046B2EF0-6BEB-4853-BCA3-2D209CE65C9B}" dt="2022-08-19T22:23:12.407" v="702" actId="20577"/>
          <ac:spMkLst>
            <pc:docMk/>
            <pc:sldMk cId="2365650238" sldId="258"/>
            <ac:spMk id="1049" creationId="{0F2225B1-BAEA-55DC-41F7-A3A4D84A9A7D}"/>
          </ac:spMkLst>
        </pc:spChg>
        <pc:spChg chg="add del mod">
          <ac:chgData name="T H" userId="270efafb50020bd6" providerId="LiveId" clId="{046B2EF0-6BEB-4853-BCA3-2D209CE65C9B}" dt="2022-08-19T22:25:54.521" v="705" actId="478"/>
          <ac:spMkLst>
            <pc:docMk/>
            <pc:sldMk cId="2365650238" sldId="258"/>
            <ac:spMk id="1050" creationId="{78880F93-52E1-C4BF-CB30-986C36334E21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1" creationId="{B54CDFD2-F7E7-811A-93D9-241D8AA7425E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2" creationId="{E2CF19F6-0ADF-D568-1239-D6E4D67309CD}"/>
          </ac:spMkLst>
        </pc:spChg>
        <pc:spChg chg="add mod">
          <ac:chgData name="T H" userId="270efafb50020bd6" providerId="LiveId" clId="{046B2EF0-6BEB-4853-BCA3-2D209CE65C9B}" dt="2022-08-19T22:26:50.624" v="717" actId="571"/>
          <ac:spMkLst>
            <pc:docMk/>
            <pc:sldMk cId="2365650238" sldId="258"/>
            <ac:spMk id="1053" creationId="{B227B8A7-38D7-5A13-F0F7-A28746332B62}"/>
          </ac:spMkLst>
        </pc:spChg>
        <pc:spChg chg="add mod">
          <ac:chgData name="T H" userId="270efafb50020bd6" providerId="LiveId" clId="{046B2EF0-6BEB-4853-BCA3-2D209CE65C9B}" dt="2022-08-19T22:27:00.322" v="718" actId="571"/>
          <ac:spMkLst>
            <pc:docMk/>
            <pc:sldMk cId="2365650238" sldId="258"/>
            <ac:spMk id="1054" creationId="{98003DA5-7AD8-F4BD-A55D-9D011F82FB8B}"/>
          </ac:spMkLst>
        </pc:spChg>
        <pc:spChg chg="add mod">
          <ac:chgData name="T H" userId="270efafb50020bd6" providerId="LiveId" clId="{046B2EF0-6BEB-4853-BCA3-2D209CE65C9B}" dt="2022-08-19T22:27:16.665" v="719" actId="571"/>
          <ac:spMkLst>
            <pc:docMk/>
            <pc:sldMk cId="2365650238" sldId="258"/>
            <ac:spMk id="1055" creationId="{257EB4D9-8954-6B3C-9354-BCBBAA789C0B}"/>
          </ac:spMkLst>
        </pc:spChg>
        <pc:spChg chg="add mod">
          <ac:chgData name="T H" userId="270efafb50020bd6" providerId="LiveId" clId="{046B2EF0-6BEB-4853-BCA3-2D209CE65C9B}" dt="2022-08-19T22:27:26.711" v="720" actId="571"/>
          <ac:spMkLst>
            <pc:docMk/>
            <pc:sldMk cId="2365650238" sldId="258"/>
            <ac:spMk id="1056" creationId="{B8C3BFB2-8786-348D-DE4F-EB4160362EDC}"/>
          </ac:spMkLst>
        </pc:spChg>
        <pc:spChg chg="mod">
          <ac:chgData name="T H" userId="270efafb50020bd6" providerId="LiveId" clId="{046B2EF0-6BEB-4853-BCA3-2D209CE65C9B}" dt="2022-08-19T22:32:21.225" v="731" actId="20577"/>
          <ac:spMkLst>
            <pc:docMk/>
            <pc:sldMk cId="2365650238" sldId="258"/>
            <ac:spMk id="1059" creationId="{00882E9F-43E8-EFAD-3247-314A9ADDDFD6}"/>
          </ac:spMkLst>
        </pc:spChg>
        <pc:spChg chg="mod">
          <ac:chgData name="T H" userId="270efafb50020bd6" providerId="LiveId" clId="{046B2EF0-6BEB-4853-BCA3-2D209CE65C9B}" dt="2022-08-19T22:32:14.073" v="729"/>
          <ac:spMkLst>
            <pc:docMk/>
            <pc:sldMk cId="2365650238" sldId="258"/>
            <ac:spMk id="1060" creationId="{4F5A2509-87A5-2195-AEE4-33FA0F76FAA7}"/>
          </ac:spMkLst>
        </pc:spChg>
        <pc:spChg chg="mod">
          <ac:chgData name="T H" userId="270efafb50020bd6" providerId="LiveId" clId="{046B2EF0-6BEB-4853-BCA3-2D209CE65C9B}" dt="2022-08-19T22:32:24.771" v="733" actId="20577"/>
          <ac:spMkLst>
            <pc:docMk/>
            <pc:sldMk cId="2365650238" sldId="258"/>
            <ac:spMk id="1061" creationId="{3E7619AC-8CF6-C03A-009B-F03BB727C81E}"/>
          </ac:spMkLst>
        </pc:spChg>
        <pc:spChg chg="add mod">
          <ac:chgData name="T H" userId="270efafb50020bd6" providerId="LiveId" clId="{046B2EF0-6BEB-4853-BCA3-2D209CE65C9B}" dt="2022-08-19T23:38:45.352" v="2203" actId="571"/>
          <ac:spMkLst>
            <pc:docMk/>
            <pc:sldMk cId="2365650238" sldId="258"/>
            <ac:spMk id="1062" creationId="{3F9A7D06-A747-E81B-01F9-3625B2C8D6BB}"/>
          </ac:spMkLst>
        </pc:spChg>
        <pc:spChg chg="add mod">
          <ac:chgData name="T H" userId="270efafb50020bd6" providerId="LiveId" clId="{046B2EF0-6BEB-4853-BCA3-2D209CE65C9B}" dt="2022-08-19T23:39:02.277" v="2208" actId="571"/>
          <ac:spMkLst>
            <pc:docMk/>
            <pc:sldMk cId="2365650238" sldId="258"/>
            <ac:spMk id="1063" creationId="{92BC74D9-7A21-AAB2-A246-5FCD45BC7097}"/>
          </ac:spMkLst>
        </pc:spChg>
        <pc:spChg chg="add mod">
          <ac:chgData name="T H" userId="270efafb50020bd6" providerId="LiveId" clId="{046B2EF0-6BEB-4853-BCA3-2D209CE65C9B}" dt="2022-08-19T23:39:17.587" v="2209" actId="571"/>
          <ac:spMkLst>
            <pc:docMk/>
            <pc:sldMk cId="2365650238" sldId="258"/>
            <ac:spMk id="1064" creationId="{A3A09ADB-5254-3CAA-8F02-25871804FC25}"/>
          </ac:spMkLst>
        </pc:spChg>
        <pc:grpChg chg="del">
          <ac:chgData name="T H" userId="270efafb50020bd6" providerId="LiveId" clId="{046B2EF0-6BEB-4853-BCA3-2D209CE65C9B}" dt="2022-08-19T11:02:39.239" v="204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4.260" v="20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2.889" v="206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 mod">
          <ac:chgData name="T H" userId="270efafb50020bd6" providerId="LiveId" clId="{046B2EF0-6BEB-4853-BCA3-2D209CE65C9B}" dt="2022-08-19T21:48:08.059" v="492" actId="478"/>
          <ac:grpSpMkLst>
            <pc:docMk/>
            <pc:sldMk cId="2365650238" sldId="258"/>
            <ac:grpSpMk id="35" creationId="{00000000-0000-0000-0000-000000000000}"/>
          </ac:grpSpMkLst>
        </pc:grpChg>
        <pc:grpChg chg="add 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7" creationId="{9D8B85E4-5514-26D3-1365-56739211B821}"/>
          </ac:grpSpMkLst>
        </pc:grpChg>
        <pc:grpChg chg="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8" creationId="{4DBDC307-3916-7D78-0D94-27D319AF85D8}"/>
          </ac:grpSpMkLst>
        </pc:grpChg>
        <pc:picChg chg="add mod modCrop">
          <ac:chgData name="T H" userId="270efafb50020bd6" providerId="LiveId" clId="{046B2EF0-6BEB-4853-BCA3-2D209CE65C9B}" dt="2022-08-19T11:11:51.584" v="257" actId="1076"/>
          <ac:picMkLst>
            <pc:docMk/>
            <pc:sldMk cId="2365650238" sldId="258"/>
            <ac:picMk id="15" creationId="{B85C7AFA-8B69-B66B-A10D-4F7506BA68DD}"/>
          </ac:picMkLst>
        </pc:picChg>
        <pc:picChg chg="add del mod">
          <ac:chgData name="T H" userId="270efafb50020bd6" providerId="LiveId" clId="{046B2EF0-6BEB-4853-BCA3-2D209CE65C9B}" dt="2022-08-19T11:13:13.126" v="266" actId="478"/>
          <ac:picMkLst>
            <pc:docMk/>
            <pc:sldMk cId="2365650238" sldId="258"/>
            <ac:picMk id="21" creationId="{E029B293-B9B8-38FE-23F2-493FC9ED685C}"/>
          </ac:picMkLst>
        </pc:picChg>
        <pc:picChg chg="del">
          <ac:chgData name="T H" userId="270efafb50020bd6" providerId="LiveId" clId="{046B2EF0-6BEB-4853-BCA3-2D209CE65C9B}" dt="2022-08-19T11:02:26.129" v="198" actId="478"/>
          <ac:picMkLst>
            <pc:docMk/>
            <pc:sldMk cId="2365650238" sldId="258"/>
            <ac:picMk id="23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40.334" v="205" actId="478"/>
          <ac:picMkLst>
            <pc:docMk/>
            <pc:sldMk cId="2365650238" sldId="258"/>
            <ac:picMk id="24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36.802" v="203" actId="478"/>
          <ac:picMkLst>
            <pc:docMk/>
            <pc:sldMk cId="2365650238" sldId="258"/>
            <ac:picMk id="25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8:21.525" v="397" actId="34135"/>
          <ac:picMkLst>
            <pc:docMk/>
            <pc:sldMk cId="2365650238" sldId="258"/>
            <ac:picMk id="27" creationId="{11F016E1-C270-D2A7-31BA-DA04EB89FB75}"/>
          </ac:picMkLst>
        </pc:picChg>
        <pc:picChg chg="add del mod">
          <ac:chgData name="T H" userId="270efafb50020bd6" providerId="LiveId" clId="{046B2EF0-6BEB-4853-BCA3-2D209CE65C9B}" dt="2022-08-19T11:13:53.902" v="272" actId="478"/>
          <ac:picMkLst>
            <pc:docMk/>
            <pc:sldMk cId="2365650238" sldId="258"/>
            <ac:picMk id="41" creationId="{0F2A4DF0-B6BA-0481-6657-0D722187B3BE}"/>
          </ac:picMkLst>
        </pc:picChg>
        <pc:picChg chg="add del mod">
          <ac:chgData name="T H" userId="270efafb50020bd6" providerId="LiveId" clId="{046B2EF0-6BEB-4853-BCA3-2D209CE65C9B}" dt="2022-08-19T11:14:20.398" v="277" actId="571"/>
          <ac:picMkLst>
            <pc:docMk/>
            <pc:sldMk cId="2365650238" sldId="258"/>
            <ac:picMk id="43" creationId="{532039D6-F8AA-1B64-7858-253FB197BD8E}"/>
          </ac:picMkLst>
        </pc:picChg>
        <pc:picChg chg="add del mod">
          <ac:chgData name="T H" userId="270efafb50020bd6" providerId="LiveId" clId="{046B2EF0-6BEB-4853-BCA3-2D209CE65C9B}" dt="2022-08-19T11:14:36.258" v="280" actId="478"/>
          <ac:picMkLst>
            <pc:docMk/>
            <pc:sldMk cId="2365650238" sldId="258"/>
            <ac:picMk id="45" creationId="{89CFB0AD-A575-6C7F-FF07-F0C470138F00}"/>
          </ac:picMkLst>
        </pc:picChg>
        <pc:picChg chg="add del mod">
          <ac:chgData name="T H" userId="270efafb50020bd6" providerId="LiveId" clId="{046B2EF0-6BEB-4853-BCA3-2D209CE65C9B}" dt="2022-08-19T11:16:08.219" v="286" actId="478"/>
          <ac:picMkLst>
            <pc:docMk/>
            <pc:sldMk cId="2365650238" sldId="258"/>
            <ac:picMk id="47" creationId="{049A99CF-1965-8551-12D5-7A48AE9530B2}"/>
          </ac:picMkLst>
        </pc:picChg>
        <pc:picChg chg="add del mod">
          <ac:chgData name="T H" userId="270efafb50020bd6" providerId="LiveId" clId="{046B2EF0-6BEB-4853-BCA3-2D209CE65C9B}" dt="2022-08-19T11:16:26.613" v="288" actId="478"/>
          <ac:picMkLst>
            <pc:docMk/>
            <pc:sldMk cId="2365650238" sldId="258"/>
            <ac:picMk id="49" creationId="{698EB989-EBDC-FBEB-BB72-12C8755AF3DA}"/>
          </ac:picMkLst>
        </pc:picChg>
        <pc:picChg chg="add del mod">
          <ac:chgData name="T H" userId="270efafb50020bd6" providerId="LiveId" clId="{046B2EF0-6BEB-4853-BCA3-2D209CE65C9B}" dt="2022-08-19T11:16:46.633" v="290" actId="478"/>
          <ac:picMkLst>
            <pc:docMk/>
            <pc:sldMk cId="2365650238" sldId="258"/>
            <ac:picMk id="51" creationId="{25BFA0B1-FFEC-FCDC-D073-B6BE283D7278}"/>
          </ac:picMkLst>
        </pc:picChg>
        <pc:picChg chg="add mod">
          <ac:chgData name="T H" userId="270efafb50020bd6" providerId="LiveId" clId="{046B2EF0-6BEB-4853-BCA3-2D209CE65C9B}" dt="2022-08-19T12:58:13.949" v="395" actId="571"/>
          <ac:picMkLst>
            <pc:docMk/>
            <pc:sldMk cId="2365650238" sldId="258"/>
            <ac:picMk id="61" creationId="{42D700DF-DB10-51A0-4E36-21D195C228A3}"/>
          </ac:picMkLst>
        </pc:picChg>
        <pc:picChg chg="add mod">
          <ac:chgData name="T H" userId="270efafb50020bd6" providerId="LiveId" clId="{046B2EF0-6BEB-4853-BCA3-2D209CE65C9B}" dt="2022-08-19T12:59:10.749" v="408" actId="571"/>
          <ac:picMkLst>
            <pc:docMk/>
            <pc:sldMk cId="2365650238" sldId="258"/>
            <ac:picMk id="1024" creationId="{AD9512DC-08B3-D0C0-09EA-49C8865A1AC8}"/>
          </ac:picMkLst>
        </pc:picChg>
        <pc:picChg chg="del">
          <ac:chgData name="T H" userId="270efafb50020bd6" providerId="LiveId" clId="{046B2EF0-6BEB-4853-BCA3-2D209CE65C9B}" dt="2022-08-19T11:02:24.253" v="197" actId="478"/>
          <ac:picMkLst>
            <pc:docMk/>
            <pc:sldMk cId="2365650238" sldId="258"/>
            <ac:picMk id="1026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9:17.954" v="410" actId="571"/>
          <ac:picMkLst>
            <pc:docMk/>
            <pc:sldMk cId="2365650238" sldId="258"/>
            <ac:picMk id="1027" creationId="{EAF8214A-9BD4-939A-B571-7B57996409CB}"/>
          </ac:picMkLst>
        </pc:picChg>
      </pc:sldChg>
      <pc:sldChg chg="delSp modAnim">
        <pc:chgData name="T H" userId="270efafb50020bd6" providerId="LiveId" clId="{046B2EF0-6BEB-4853-BCA3-2D209CE65C9B}" dt="2022-08-19T23:40:07.717" v="2213" actId="478"/>
        <pc:sldMkLst>
          <pc:docMk/>
          <pc:sldMk cId="2633445447" sldId="264"/>
        </pc:sldMkLst>
        <pc:spChg chg="del">
          <ac:chgData name="T H" userId="270efafb50020bd6" providerId="LiveId" clId="{046B2EF0-6BEB-4853-BCA3-2D209CE65C9B}" dt="2022-08-19T23:40:07.717" v="2213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modAnim">
        <pc:chgData name="T H" userId="270efafb50020bd6" providerId="LiveId" clId="{046B2EF0-6BEB-4853-BCA3-2D209CE65C9B}" dt="2022-08-19T23:04:59.850" v="1368" actId="207"/>
        <pc:sldMkLst>
          <pc:docMk/>
          <pc:sldMk cId="261207011" sldId="265"/>
        </pc:sldMkLst>
        <pc:spChg chg="del">
          <ac:chgData name="T H" userId="270efafb50020bd6" providerId="LiveId" clId="{046B2EF0-6BEB-4853-BCA3-2D209CE65C9B}" dt="2022-08-19T22:09:58.846" v="58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22:30:33.737" v="727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2:36:36.357" v="1052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04:59.850" v="1368" actId="207"/>
          <ac:spMkLst>
            <pc:docMk/>
            <pc:sldMk cId="261207011" sldId="265"/>
            <ac:spMk id="13" creationId="{09FEE491-4E4A-78FD-02D1-53D90B7A0F83}"/>
          </ac:spMkLst>
        </pc:spChg>
        <pc:grpChg chg="mod">
          <ac:chgData name="T H" userId="270efafb50020bd6" providerId="LiveId" clId="{046B2EF0-6BEB-4853-BCA3-2D209CE65C9B}" dt="2022-08-19T22:32:03.020" v="728" actId="339"/>
          <ac:grpSpMkLst>
            <pc:docMk/>
            <pc:sldMk cId="261207011" sldId="265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2:36:45.280" v="1054" actId="1076"/>
          <ac:picMkLst>
            <pc:docMk/>
            <pc:sldMk cId="261207011" sldId="265"/>
            <ac:picMk id="15" creationId="{E21CC6C9-E762-DD4B-9758-54BF2E0EB27E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 H" userId="270efafb50020bd6" providerId="LiveId" clId="{046B2EF0-6BEB-4853-BCA3-2D209CE65C9B}" dt="2022-08-19T23:19:11.391" v="1686" actId="47"/>
        <pc:sldMkLst>
          <pc:docMk/>
          <pc:sldMk cId="340795945" sldId="266"/>
        </pc:sldMkLst>
      </pc:sldChg>
      <pc:sldChg chg="del">
        <pc:chgData name="T H" userId="270efafb50020bd6" providerId="LiveId" clId="{046B2EF0-6BEB-4853-BCA3-2D209CE65C9B}" dt="2022-08-19T23:19:14.957" v="1688" actId="47"/>
        <pc:sldMkLst>
          <pc:docMk/>
          <pc:sldMk cId="2779256375" sldId="267"/>
        </pc:sldMkLst>
      </pc:sldChg>
      <pc:sldChg chg="del">
        <pc:chgData name="T H" userId="270efafb50020bd6" providerId="LiveId" clId="{046B2EF0-6BEB-4853-BCA3-2D209CE65C9B}" dt="2022-08-19T23:19:13.771" v="1687" actId="47"/>
        <pc:sldMkLst>
          <pc:docMk/>
          <pc:sldMk cId="3217625673" sldId="268"/>
        </pc:sldMkLst>
      </pc:sldChg>
      <pc:sldChg chg="addSp modSp add mod modAnim">
        <pc:chgData name="T H" userId="270efafb50020bd6" providerId="LiveId" clId="{046B2EF0-6BEB-4853-BCA3-2D209CE65C9B}" dt="2022-08-19T23:04:42.762" v="1366" actId="20577"/>
        <pc:sldMkLst>
          <pc:docMk/>
          <pc:sldMk cId="1264398990" sldId="270"/>
        </pc:sldMkLst>
        <pc:spChg chg="add mod">
          <ac:chgData name="T H" userId="270efafb50020bd6" providerId="LiveId" clId="{046B2EF0-6BEB-4853-BCA3-2D209CE65C9B}" dt="2022-08-19T23:01:03.136" v="1357" actId="207"/>
          <ac:spMkLst>
            <pc:docMk/>
            <pc:sldMk cId="1264398990" sldId="270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2:37:58.422" v="1080" actId="20577"/>
          <ac:spMkLst>
            <pc:docMk/>
            <pc:sldMk cId="1264398990" sldId="270"/>
            <ac:spMk id="11" creationId="{00000000-0000-0000-0000-000000000000}"/>
          </ac:spMkLst>
        </pc:spChg>
        <pc:spChg chg="mod">
          <ac:chgData name="T H" userId="270efafb50020bd6" providerId="LiveId" clId="{046B2EF0-6BEB-4853-BCA3-2D209CE65C9B}" dt="2022-08-19T23:04:42.762" v="1366" actId="20577"/>
          <ac:spMkLst>
            <pc:docMk/>
            <pc:sldMk cId="1264398990" sldId="270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19T23:01:14.838" v="1358" actId="1076"/>
          <ac:spMkLst>
            <pc:docMk/>
            <pc:sldMk cId="1264398990" sldId="270"/>
            <ac:spMk id="25" creationId="{68694A20-695C-6F44-483E-E2CAE1912FD9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6" creationId="{4417D588-4948-E3F9-7202-5922CF2294C3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7" creationId="{1A17C76B-55DC-2B2E-CE03-63E51845571F}"/>
          </ac:spMkLst>
        </pc:spChg>
        <pc:spChg chg="add mod">
          <ac:chgData name="T H" userId="270efafb50020bd6" providerId="LiveId" clId="{046B2EF0-6BEB-4853-BCA3-2D209CE65C9B}" dt="2022-08-19T22:57:43.413" v="1324" actId="1076"/>
          <ac:spMkLst>
            <pc:docMk/>
            <pc:sldMk cId="1264398990" sldId="270"/>
            <ac:spMk id="28" creationId="{D51CA515-51BE-BC05-6D7B-0C2208B7EB99}"/>
          </ac:spMkLst>
        </pc:spChg>
        <pc:spChg chg="add mod">
          <ac:chgData name="T H" userId="270efafb50020bd6" providerId="LiveId" clId="{046B2EF0-6BEB-4853-BCA3-2D209CE65C9B}" dt="2022-08-19T22:58:13.734" v="1348" actId="14100"/>
          <ac:spMkLst>
            <pc:docMk/>
            <pc:sldMk cId="1264398990" sldId="270"/>
            <ac:spMk id="29" creationId="{2F9E1CD1-F110-F0E5-25D3-3191BF1B1B99}"/>
          </ac:spMkLst>
        </pc:spChg>
        <pc:picChg chg="mod">
          <ac:chgData name="T H" userId="270efafb50020bd6" providerId="LiveId" clId="{046B2EF0-6BEB-4853-BCA3-2D209CE65C9B}" dt="2022-08-19T22:37:07.711" v="1057" actId="1076"/>
          <ac:picMkLst>
            <pc:docMk/>
            <pc:sldMk cId="1264398990" sldId="270"/>
            <ac:picMk id="15" creationId="{E21CC6C9-E762-DD4B-9758-54BF2E0EB27E}"/>
          </ac:picMkLst>
        </pc:picChg>
        <pc:cxnChg chg="add mod">
          <ac:chgData name="T H" userId="270efafb50020bd6" providerId="LiveId" clId="{046B2EF0-6BEB-4853-BCA3-2D209CE65C9B}" dt="2022-08-19T22:40:09.142" v="1091" actId="14100"/>
          <ac:cxnSpMkLst>
            <pc:docMk/>
            <pc:sldMk cId="1264398990" sldId="270"/>
            <ac:cxnSpMk id="16" creationId="{ADF2E722-FBA9-C43B-537A-D2DA0693EDF5}"/>
          </ac:cxnSpMkLst>
        </pc:cxnChg>
        <pc:cxnChg chg="add mod">
          <ac:chgData name="T H" userId="270efafb50020bd6" providerId="LiveId" clId="{046B2EF0-6BEB-4853-BCA3-2D209CE65C9B}" dt="2022-08-19T22:40:32.734" v="1093" actId="14100"/>
          <ac:cxnSpMkLst>
            <pc:docMk/>
            <pc:sldMk cId="1264398990" sldId="270"/>
            <ac:cxnSpMk id="19" creationId="{F87C1839-AB41-F253-F333-D1FD53441E4D}"/>
          </ac:cxnSpMkLst>
        </pc:cxnChg>
        <pc:cxnChg chg="add mod">
          <ac:chgData name="T H" userId="270efafb50020bd6" providerId="LiveId" clId="{046B2EF0-6BEB-4853-BCA3-2D209CE65C9B}" dt="2022-08-19T22:40:52.322" v="1095" actId="14100"/>
          <ac:cxnSpMkLst>
            <pc:docMk/>
            <pc:sldMk cId="1264398990" sldId="270"/>
            <ac:cxnSpMk id="21" creationId="{E91177B9-253D-A545-4897-20F213D2A514}"/>
          </ac:cxnSpMkLst>
        </pc:cxnChg>
        <pc:cxnChg chg="add mod">
          <ac:chgData name="T H" userId="270efafb50020bd6" providerId="LiveId" clId="{046B2EF0-6BEB-4853-BCA3-2D209CE65C9B}" dt="2022-08-19T22:41:07.251" v="1097" actId="14100"/>
          <ac:cxnSpMkLst>
            <pc:docMk/>
            <pc:sldMk cId="1264398990" sldId="270"/>
            <ac:cxnSpMk id="23" creationId="{EE5CFF7A-2CF8-4023-3AF5-356905103045}"/>
          </ac:cxnSpMkLst>
        </pc:cxnChg>
        <pc:cxnChg chg="add mod">
          <ac:chgData name="T H" userId="270efafb50020bd6" providerId="LiveId" clId="{046B2EF0-6BEB-4853-BCA3-2D209CE65C9B}" dt="2022-08-19T22:59:34.342" v="1354" actId="1076"/>
          <ac:cxnSpMkLst>
            <pc:docMk/>
            <pc:sldMk cId="1264398990" sldId="270"/>
            <ac:cxnSpMk id="31" creationId="{3626411A-0EE3-D9A9-1DB0-C92E8A85396B}"/>
          </ac:cxnSpMkLst>
        </pc:cxnChg>
      </pc:sldChg>
      <pc:sldChg chg="addSp delSp modSp add mod delAnim modAnim">
        <pc:chgData name="T H" userId="270efafb50020bd6" providerId="LiveId" clId="{046B2EF0-6BEB-4853-BCA3-2D209CE65C9B}" dt="2022-08-19T23:18:22.419" v="1684"/>
        <pc:sldMkLst>
          <pc:docMk/>
          <pc:sldMk cId="11663485" sldId="271"/>
        </pc:sldMkLst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3:16:12.171" v="1655" actId="1036"/>
          <ac:spMkLst>
            <pc:docMk/>
            <pc:sldMk cId="11663485" sldId="271"/>
            <ac:spMk id="8" creationId="{00000000-0000-0000-0000-000000000000}"/>
          </ac:spMkLst>
        </pc:spChg>
        <pc:spChg chg="mod">
          <ac:chgData name="T H" userId="270efafb50020bd6" providerId="LiveId" clId="{046B2EF0-6BEB-4853-BCA3-2D209CE65C9B}" dt="2022-08-19T23:18:08.732" v="1682" actId="1035"/>
          <ac:spMkLst>
            <pc:docMk/>
            <pc:sldMk cId="11663485" sldId="271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16:05.427" v="1654" actId="1076"/>
          <ac:spMkLst>
            <pc:docMk/>
            <pc:sldMk cId="11663485" sldId="271"/>
            <ac:spMk id="11" creationId="{00000000-0000-0000-0000-000000000000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5" creationId="{68694A20-695C-6F44-483E-E2CAE1912FD9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6" creationId="{4417D588-4948-E3F9-7202-5922CF2294C3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7" creationId="{1A17C76B-55DC-2B2E-CE03-63E51845571F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8" creationId="{D51CA515-51BE-BC05-6D7B-0C2208B7EB99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9" creationId="{2F9E1CD1-F110-F0E5-25D3-3191BF1B1B99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0" creationId="{412EAB5A-5EB8-9D8C-F048-692889E716FC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2" creationId="{D0171381-2686-1457-C620-7B1E77029F61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3" creationId="{83DCB410-46A1-6AA5-D444-EF85A8C0E8C0}"/>
          </ac:spMkLst>
        </pc:spChg>
        <pc:grpChg chg="mod">
          <ac:chgData name="T H" userId="270efafb50020bd6" providerId="LiveId" clId="{046B2EF0-6BEB-4853-BCA3-2D209CE65C9B}" dt="2022-08-19T23:17:44.212" v="1678" actId="1076"/>
          <ac:grpSpMkLst>
            <pc:docMk/>
            <pc:sldMk cId="11663485" sldId="271"/>
            <ac:grpSpMk id="12" creationId="{00000000-0000-0000-0000-000000000000}"/>
          </ac:grpSpMkLst>
        </pc:grpChg>
        <pc:grpChg chg="add 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2" creationId="{17523BD7-F1F6-F727-6782-6008AD0B2BE2}"/>
          </ac:grpSpMkLst>
        </pc:grpChg>
        <pc:grpChg chg="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4" creationId="{95E6C041-7DAE-214B-748E-E4621D8103DE}"/>
          </ac:grpSpMkLst>
        </pc:grpChg>
        <pc:picChg chg="del">
          <ac:chgData name="T H" userId="270efafb50020bd6" providerId="LiveId" clId="{046B2EF0-6BEB-4853-BCA3-2D209CE65C9B}" dt="2022-08-19T23:11:18.209" v="1372" actId="478"/>
          <ac:picMkLst>
            <pc:docMk/>
            <pc:sldMk cId="11663485" sldId="271"/>
            <ac:picMk id="15" creationId="{E21CC6C9-E762-DD4B-9758-54BF2E0EB27E}"/>
          </ac:picMkLst>
        </pc:picChg>
        <pc:picChg chg="add mod modCrop">
          <ac:chgData name="T H" userId="270efafb50020bd6" providerId="LiveId" clId="{046B2EF0-6BEB-4853-BCA3-2D209CE65C9B}" dt="2022-08-19T23:15:40.103" v="1651"/>
          <ac:picMkLst>
            <pc:docMk/>
            <pc:sldMk cId="11663485" sldId="271"/>
            <ac:picMk id="17" creationId="{D98EB0CE-07D3-C80E-1BCA-275682DB89BB}"/>
          </ac:picMkLst>
        </pc:picChg>
        <pc:picChg chg="add mod">
          <ac:chgData name="T H" userId="270efafb50020bd6" providerId="LiveId" clId="{046B2EF0-6BEB-4853-BCA3-2D209CE65C9B}" dt="2022-08-19T23:15:47.425" v="1653" actId="14100"/>
          <ac:picMkLst>
            <pc:docMk/>
            <pc:sldMk cId="11663485" sldId="271"/>
            <ac:picMk id="20" creationId="{53920908-589B-E453-5910-50BD321EBC07}"/>
          </ac:picMkLst>
        </pc:picChg>
        <pc:cxnChg chg="del">
          <ac:chgData name="T H" userId="270efafb50020bd6" providerId="LiveId" clId="{046B2EF0-6BEB-4853-BCA3-2D209CE65C9B}" dt="2022-08-19T23:13:18.621" v="1380" actId="478"/>
          <ac:cxnSpMkLst>
            <pc:docMk/>
            <pc:sldMk cId="11663485" sldId="271"/>
            <ac:cxnSpMk id="16" creationId="{ADF2E722-FBA9-C43B-537A-D2DA0693EDF5}"/>
          </ac:cxnSpMkLst>
        </pc:cxnChg>
        <pc:cxnChg chg="del">
          <ac:chgData name="T H" userId="270efafb50020bd6" providerId="LiveId" clId="{046B2EF0-6BEB-4853-BCA3-2D209CE65C9B}" dt="2022-08-19T23:13:20.416" v="1381" actId="478"/>
          <ac:cxnSpMkLst>
            <pc:docMk/>
            <pc:sldMk cId="11663485" sldId="271"/>
            <ac:cxnSpMk id="19" creationId="{F87C1839-AB41-F253-F333-D1FD53441E4D}"/>
          </ac:cxnSpMkLst>
        </pc:cxnChg>
        <pc:cxnChg chg="del">
          <ac:chgData name="T H" userId="270efafb50020bd6" providerId="LiveId" clId="{046B2EF0-6BEB-4853-BCA3-2D209CE65C9B}" dt="2022-08-19T23:13:22.177" v="1382" actId="478"/>
          <ac:cxnSpMkLst>
            <pc:docMk/>
            <pc:sldMk cId="11663485" sldId="271"/>
            <ac:cxnSpMk id="21" creationId="{E91177B9-253D-A545-4897-20F213D2A514}"/>
          </ac:cxnSpMkLst>
        </pc:cxnChg>
        <pc:cxnChg chg="del">
          <ac:chgData name="T H" userId="270efafb50020bd6" providerId="LiveId" clId="{046B2EF0-6BEB-4853-BCA3-2D209CE65C9B}" dt="2022-08-19T23:11:17.071" v="1371" actId="478"/>
          <ac:cxnSpMkLst>
            <pc:docMk/>
            <pc:sldMk cId="11663485" sldId="271"/>
            <ac:cxnSpMk id="23" creationId="{EE5CFF7A-2CF8-4023-3AF5-356905103045}"/>
          </ac:cxnSpMkLst>
        </pc:cxnChg>
        <pc:cxnChg chg="del">
          <ac:chgData name="T H" userId="270efafb50020bd6" providerId="LiveId" clId="{046B2EF0-6BEB-4853-BCA3-2D209CE65C9B}" dt="2022-08-19T23:11:13.591" v="1370" actId="478"/>
          <ac:cxnSpMkLst>
            <pc:docMk/>
            <pc:sldMk cId="11663485" sldId="271"/>
            <ac:cxnSpMk id="31" creationId="{3626411A-0EE3-D9A9-1DB0-C92E8A85396B}"/>
          </ac:cxnSpMkLst>
        </pc:cxnChg>
      </pc:sldChg>
      <pc:sldChg chg="addSp delSp modSp add mod delAnim modAnim">
        <pc:chgData name="T H" userId="270efafb50020bd6" providerId="LiveId" clId="{046B2EF0-6BEB-4853-BCA3-2D209CE65C9B}" dt="2022-08-19T23:36:55.438" v="2202" actId="1076"/>
        <pc:sldMkLst>
          <pc:docMk/>
          <pc:sldMk cId="2536037826" sldId="272"/>
        </pc:sldMkLst>
        <pc:spChg chg="mod">
          <ac:chgData name="T H" userId="270efafb50020bd6" providerId="LiveId" clId="{046B2EF0-6BEB-4853-BCA3-2D209CE65C9B}" dt="2022-08-19T23:19:21.077" v="1690" actId="20577"/>
          <ac:spMkLst>
            <pc:docMk/>
            <pc:sldMk cId="2536037826" sldId="272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23:01.841" v="2152" actId="20577"/>
          <ac:spMkLst>
            <pc:docMk/>
            <pc:sldMk cId="2536037826" sldId="272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34:59.213" v="2182"/>
          <ac:spMkLst>
            <pc:docMk/>
            <pc:sldMk cId="2536037826" sldId="272"/>
            <ac:spMk id="16" creationId="{CEC54094-77EE-65BE-28FC-EDA757F38926}"/>
          </ac:spMkLst>
        </pc:spChg>
        <pc:spChg chg="add mod">
          <ac:chgData name="T H" userId="270efafb50020bd6" providerId="LiveId" clId="{046B2EF0-6BEB-4853-BCA3-2D209CE65C9B}" dt="2022-08-19T23:27:11.925" v="2166" actId="255"/>
          <ac:spMkLst>
            <pc:docMk/>
            <pc:sldMk cId="2536037826" sldId="272"/>
            <ac:spMk id="19" creationId="{786BA779-29D8-8222-D80C-CED354B2A063}"/>
          </ac:spMkLst>
        </pc:spChg>
        <pc:spChg chg="add mod">
          <ac:chgData name="T H" userId="270efafb50020bd6" providerId="LiveId" clId="{046B2EF0-6BEB-4853-BCA3-2D209CE65C9B}" dt="2022-08-19T23:29:10.371" v="2176" actId="1076"/>
          <ac:spMkLst>
            <pc:docMk/>
            <pc:sldMk cId="2536037826" sldId="272"/>
            <ac:spMk id="22" creationId="{7D23A27F-4EA3-0DCE-D597-975344FBDB8A}"/>
          </ac:spMkLst>
        </pc:spChg>
        <pc:spChg chg="add mod">
          <ac:chgData name="T H" userId="270efafb50020bd6" providerId="LiveId" clId="{046B2EF0-6BEB-4853-BCA3-2D209CE65C9B}" dt="2022-08-19T23:34:46.467" v="2180" actId="1076"/>
          <ac:spMkLst>
            <pc:docMk/>
            <pc:sldMk cId="2536037826" sldId="272"/>
            <ac:spMk id="24" creationId="{811D01F3-C023-2286-A4DC-4CCA37A12EC2}"/>
          </ac:spMkLst>
        </pc:spChg>
        <pc:spChg chg="add mod">
          <ac:chgData name="T H" userId="270efafb50020bd6" providerId="LiveId" clId="{046B2EF0-6BEB-4853-BCA3-2D209CE65C9B}" dt="2022-08-19T23:35:20.263" v="2187" actId="1076"/>
          <ac:spMkLst>
            <pc:docMk/>
            <pc:sldMk cId="2536037826" sldId="272"/>
            <ac:spMk id="26" creationId="{6AEEA756-8500-C1B3-6ADE-5C330D5DB80A}"/>
          </ac:spMkLst>
        </pc:spChg>
        <pc:spChg chg="add mod">
          <ac:chgData name="T H" userId="270efafb50020bd6" providerId="LiveId" clId="{046B2EF0-6BEB-4853-BCA3-2D209CE65C9B}" dt="2022-08-19T23:36:03.617" v="2193" actId="1076"/>
          <ac:spMkLst>
            <pc:docMk/>
            <pc:sldMk cId="2536037826" sldId="272"/>
            <ac:spMk id="28" creationId="{51630BA7-BB1F-45C8-22E8-85C31F1590C8}"/>
          </ac:spMkLst>
        </pc:spChg>
        <pc:grpChg chg="mod">
          <ac:chgData name="T H" userId="270efafb50020bd6" providerId="LiveId" clId="{046B2EF0-6BEB-4853-BCA3-2D209CE65C9B}" dt="2022-08-19T23:26:56.465" v="2164" actId="1076"/>
          <ac:grpSpMkLst>
            <pc:docMk/>
            <pc:sldMk cId="2536037826" sldId="272"/>
            <ac:grpSpMk id="12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3:36:55.438" v="2202" actId="1076"/>
          <ac:picMkLst>
            <pc:docMk/>
            <pc:sldMk cId="2536037826" sldId="272"/>
            <ac:picMk id="14" creationId="{B63ED836-037D-9151-444D-CF2DF7BC8BF1}"/>
          </ac:picMkLst>
        </pc:picChg>
        <pc:picChg chg="del">
          <ac:chgData name="T H" userId="270efafb50020bd6" providerId="LiveId" clId="{046B2EF0-6BEB-4853-BCA3-2D209CE65C9B}" dt="2022-08-19T23:19:23.869" v="1691" actId="478"/>
          <ac:picMkLst>
            <pc:docMk/>
            <pc:sldMk cId="2536037826" sldId="272"/>
            <ac:picMk id="17" creationId="{D98EB0CE-07D3-C80E-1BCA-275682DB89BB}"/>
          </ac:picMkLst>
        </pc:picChg>
        <pc:picChg chg="del">
          <ac:chgData name="T H" userId="270efafb50020bd6" providerId="LiveId" clId="{046B2EF0-6BEB-4853-BCA3-2D209CE65C9B}" dt="2022-08-19T23:19:25.361" v="1692" actId="478"/>
          <ac:picMkLst>
            <pc:docMk/>
            <pc:sldMk cId="2536037826" sldId="272"/>
            <ac:picMk id="20" creationId="{53920908-589B-E453-5910-50BD321EBC07}"/>
          </ac:picMkLst>
        </pc:picChg>
      </pc:sldChg>
    </pc:docChg>
  </pc:docChgLst>
  <pc:docChgLst>
    <pc:chgData name="T H" userId="270efafb50020bd6" providerId="LiveId" clId="{AB5C9055-4C69-44E4-8C03-BF96E98B6DE1}"/>
    <pc:docChg chg="undo custSel modSld">
      <pc:chgData name="T H" userId="270efafb50020bd6" providerId="LiveId" clId="{AB5C9055-4C69-44E4-8C03-BF96E98B6DE1}" dt="2022-08-20T18:55:52.695" v="38" actId="339"/>
      <pc:docMkLst>
        <pc:docMk/>
      </pc:docMkLst>
      <pc:sldChg chg="modSp mod">
        <pc:chgData name="T H" userId="270efafb50020bd6" providerId="LiveId" clId="{AB5C9055-4C69-44E4-8C03-BF96E98B6DE1}" dt="2022-08-20T18:53:58.456" v="29" actId="20577"/>
        <pc:sldMkLst>
          <pc:docMk/>
          <pc:sldMk cId="562573195" sldId="256"/>
        </pc:sldMkLst>
        <pc:spChg chg="mod">
          <ac:chgData name="T H" userId="270efafb50020bd6" providerId="LiveId" clId="{AB5C9055-4C69-44E4-8C03-BF96E98B6DE1}" dt="2022-08-20T18:53:58.456" v="29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modSp mod">
        <pc:chgData name="T H" userId="270efafb50020bd6" providerId="LiveId" clId="{AB5C9055-4C69-44E4-8C03-BF96E98B6DE1}" dt="2022-08-20T18:54:08.813" v="31" actId="20577"/>
        <pc:sldMkLst>
          <pc:docMk/>
          <pc:sldMk cId="2365650238" sldId="258"/>
        </pc:sldMkLst>
        <pc:spChg chg="mod">
          <ac:chgData name="T H" userId="270efafb50020bd6" providerId="LiveId" clId="{AB5C9055-4C69-44E4-8C03-BF96E98B6DE1}" dt="2022-08-20T18:54:08.813" v="31" actId="20577"/>
          <ac:spMkLst>
            <pc:docMk/>
            <pc:sldMk cId="2365650238" sldId="258"/>
            <ac:spMk id="7" creationId="{00000000-0000-0000-0000-000000000000}"/>
          </ac:spMkLst>
        </pc:spChg>
      </pc:sldChg>
      <pc:sldChg chg="modSp mod">
        <pc:chgData name="T H" userId="270efafb50020bd6" providerId="LiveId" clId="{AB5C9055-4C69-44E4-8C03-BF96E98B6DE1}" dt="2022-08-20T18:54:13.487" v="33" actId="20577"/>
        <pc:sldMkLst>
          <pc:docMk/>
          <pc:sldMk cId="3733363474" sldId="273"/>
        </pc:sldMkLst>
        <pc:spChg chg="mod">
          <ac:chgData name="T H" userId="270efafb50020bd6" providerId="LiveId" clId="{AB5C9055-4C69-44E4-8C03-BF96E98B6DE1}" dt="2022-08-20T18:54:13.487" v="33" actId="20577"/>
          <ac:spMkLst>
            <pc:docMk/>
            <pc:sldMk cId="3733363474" sldId="273"/>
            <ac:spMk id="7" creationId="{00000000-0000-0000-0000-000000000000}"/>
          </ac:spMkLst>
        </pc:spChg>
      </pc:sldChg>
      <pc:sldChg chg="modSp mod">
        <pc:chgData name="T H" userId="270efafb50020bd6" providerId="LiveId" clId="{AB5C9055-4C69-44E4-8C03-BF96E98B6DE1}" dt="2022-08-20T18:55:52.695" v="38" actId="339"/>
        <pc:sldMkLst>
          <pc:docMk/>
          <pc:sldMk cId="65759576" sldId="274"/>
        </pc:sldMkLst>
        <pc:spChg chg="mod">
          <ac:chgData name="T H" userId="270efafb50020bd6" providerId="LiveId" clId="{AB5C9055-4C69-44E4-8C03-BF96E98B6DE1}" dt="2022-08-20T18:54:18.372" v="35" actId="20577"/>
          <ac:spMkLst>
            <pc:docMk/>
            <pc:sldMk cId="65759576" sldId="274"/>
            <ac:spMk id="7" creationId="{00000000-0000-0000-0000-000000000000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16" creationId="{CFDD027B-26CD-D65D-1449-0FF4475E9E93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17" creationId="{A66E4C5C-8C95-4688-50DA-45C55B807D4A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18" creationId="{E545E1BE-7C44-417A-A2DB-3A70B126C5D3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19" creationId="{1A19C905-2CE2-08D8-BB55-40D2F9B625D8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20" creationId="{C2C4D200-9943-5377-9C1A-A4726FE9F62B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21" creationId="{395AB011-5291-5B00-0A9C-F5C790CD3240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22" creationId="{6C9E53D6-FA9F-5944-7C64-E5BF520CAD0F}"/>
          </ac:spMkLst>
        </pc:spChg>
        <pc:picChg chg="mod">
          <ac:chgData name="T H" userId="270efafb50020bd6" providerId="LiveId" clId="{AB5C9055-4C69-44E4-8C03-BF96E98B6DE1}" dt="2022-08-20T18:55:52.695" v="38" actId="339"/>
          <ac:picMkLst>
            <pc:docMk/>
            <pc:sldMk cId="65759576" sldId="274"/>
            <ac:picMk id="14" creationId="{E7254FAF-5183-FB1B-52F1-D2AE3D425F67}"/>
          </ac:picMkLst>
        </pc:picChg>
        <pc:picChg chg="mod">
          <ac:chgData name="T H" userId="270efafb50020bd6" providerId="LiveId" clId="{AB5C9055-4C69-44E4-8C03-BF96E98B6DE1}" dt="2022-08-20T18:55:52.695" v="38" actId="339"/>
          <ac:picMkLst>
            <pc:docMk/>
            <pc:sldMk cId="65759576" sldId="274"/>
            <ac:picMk id="15" creationId="{2809906F-2F6A-30DE-5F01-816057A56CBE}"/>
          </ac:picMkLst>
        </pc:picChg>
      </pc:sldChg>
      <pc:sldChg chg="modSp mod">
        <pc:chgData name="T H" userId="270efafb50020bd6" providerId="LiveId" clId="{AB5C9055-4C69-44E4-8C03-BF96E98B6DE1}" dt="2022-08-20T18:54:23.882" v="37" actId="20577"/>
        <pc:sldMkLst>
          <pc:docMk/>
          <pc:sldMk cId="1346265750" sldId="275"/>
        </pc:sldMkLst>
        <pc:spChg chg="mod">
          <ac:chgData name="T H" userId="270efafb50020bd6" providerId="LiveId" clId="{AB5C9055-4C69-44E4-8C03-BF96E98B6DE1}" dt="2022-08-20T18:54:23.882" v="37" actId="20577"/>
          <ac:spMkLst>
            <pc:docMk/>
            <pc:sldMk cId="1346265750" sldId="275"/>
            <ac:spMk id="7" creationId="{00000000-0000-0000-0000-000000000000}"/>
          </ac:spMkLst>
        </pc:spChg>
      </pc:sldChg>
      <pc:sldChg chg="modSp mod">
        <pc:chgData name="T H" userId="270efafb50020bd6" providerId="LiveId" clId="{AB5C9055-4C69-44E4-8C03-BF96E98B6DE1}" dt="2022-08-20T18:53:18.228" v="27"/>
        <pc:sldMkLst>
          <pc:docMk/>
          <pc:sldMk cId="2645700036" sldId="276"/>
        </pc:sldMkLst>
        <pc:spChg chg="mod">
          <ac:chgData name="T H" userId="270efafb50020bd6" providerId="LiveId" clId="{AB5C9055-4C69-44E4-8C03-BF96E98B6DE1}" dt="2022-08-20T18:51:42.033" v="10" actId="339"/>
          <ac:spMkLst>
            <pc:docMk/>
            <pc:sldMk cId="2645700036" sldId="276"/>
            <ac:spMk id="15" creationId="{2D0C291C-583B-413C-CF14-051C8FA65552}"/>
          </ac:spMkLst>
        </pc:spChg>
        <pc:spChg chg="mod">
          <ac:chgData name="T H" userId="270efafb50020bd6" providerId="LiveId" clId="{AB5C9055-4C69-44E4-8C03-BF96E98B6DE1}" dt="2022-08-20T18:51:42.033" v="10" actId="339"/>
          <ac:spMkLst>
            <pc:docMk/>
            <pc:sldMk cId="2645700036" sldId="276"/>
            <ac:spMk id="16" creationId="{267134B0-2766-E349-A439-4EDD262D8FCB}"/>
          </ac:spMkLst>
        </pc:spChg>
        <pc:spChg chg="mod">
          <ac:chgData name="T H" userId="270efafb50020bd6" providerId="LiveId" clId="{AB5C9055-4C69-44E4-8C03-BF96E98B6DE1}" dt="2022-08-20T18:52:11.623" v="19" actId="14100"/>
          <ac:spMkLst>
            <pc:docMk/>
            <pc:sldMk cId="2645700036" sldId="276"/>
            <ac:spMk id="19" creationId="{67A69952-DC0C-7CF2-F121-E022DFEF0FCF}"/>
          </ac:spMkLst>
        </pc:spChg>
        <pc:spChg chg="mod">
          <ac:chgData name="T H" userId="270efafb50020bd6" providerId="LiveId" clId="{AB5C9055-4C69-44E4-8C03-BF96E98B6DE1}" dt="2022-08-20T18:51:42.033" v="10" actId="339"/>
          <ac:spMkLst>
            <pc:docMk/>
            <pc:sldMk cId="2645700036" sldId="276"/>
            <ac:spMk id="20" creationId="{B9102FA0-8BA0-A8BB-8FDE-550264233D97}"/>
          </ac:spMkLst>
        </pc:spChg>
        <pc:spChg chg="mod">
          <ac:chgData name="T H" userId="270efafb50020bd6" providerId="LiveId" clId="{AB5C9055-4C69-44E4-8C03-BF96E98B6DE1}" dt="2022-08-20T18:51:42.033" v="10" actId="339"/>
          <ac:spMkLst>
            <pc:docMk/>
            <pc:sldMk cId="2645700036" sldId="276"/>
            <ac:spMk id="21" creationId="{80131026-DB8C-D872-C40A-8394EB346681}"/>
          </ac:spMkLst>
        </pc:spChg>
        <pc:spChg chg="mod">
          <ac:chgData name="T H" userId="270efafb50020bd6" providerId="LiveId" clId="{AB5C9055-4C69-44E4-8C03-BF96E98B6DE1}" dt="2022-08-20T18:52:36.107" v="25" actId="1036"/>
          <ac:spMkLst>
            <pc:docMk/>
            <pc:sldMk cId="2645700036" sldId="276"/>
            <ac:spMk id="22" creationId="{55EFD3ED-FB91-4866-C3A5-081C878A1AE4}"/>
          </ac:spMkLst>
        </pc:spChg>
        <pc:spChg chg="mod">
          <ac:chgData name="T H" userId="270efafb50020bd6" providerId="LiveId" clId="{AB5C9055-4C69-44E4-8C03-BF96E98B6DE1}" dt="2022-08-20T18:52:09.149" v="18" actId="14100"/>
          <ac:spMkLst>
            <pc:docMk/>
            <pc:sldMk cId="2645700036" sldId="276"/>
            <ac:spMk id="25" creationId="{D65B2A78-6547-B8CF-85B6-805D2F5B521B}"/>
          </ac:spMkLst>
        </pc:spChg>
        <pc:spChg chg="mod">
          <ac:chgData name="T H" userId="270efafb50020bd6" providerId="LiveId" clId="{AB5C9055-4C69-44E4-8C03-BF96E98B6DE1}" dt="2022-08-20T18:51:42.033" v="10" actId="339"/>
          <ac:spMkLst>
            <pc:docMk/>
            <pc:sldMk cId="2645700036" sldId="276"/>
            <ac:spMk id="27" creationId="{EA97D91A-D1BD-F9FF-7177-BE19A8E81F72}"/>
          </ac:spMkLst>
        </pc:spChg>
        <pc:spChg chg="mod">
          <ac:chgData name="T H" userId="270efafb50020bd6" providerId="LiveId" clId="{AB5C9055-4C69-44E4-8C03-BF96E98B6DE1}" dt="2022-08-20T18:52:15.027" v="20" actId="14100"/>
          <ac:spMkLst>
            <pc:docMk/>
            <pc:sldMk cId="2645700036" sldId="276"/>
            <ac:spMk id="29" creationId="{A7822558-693A-2B53-2F7B-B9DD3F6D80C6}"/>
          </ac:spMkLst>
        </pc:spChg>
        <pc:spChg chg="mod">
          <ac:chgData name="T H" userId="270efafb50020bd6" providerId="LiveId" clId="{AB5C9055-4C69-44E4-8C03-BF96E98B6DE1}" dt="2022-08-20T18:52:20.978" v="21" actId="14100"/>
          <ac:spMkLst>
            <pc:docMk/>
            <pc:sldMk cId="2645700036" sldId="276"/>
            <ac:spMk id="31" creationId="{F92C3602-3FB6-3DEA-346B-DF972253D1A4}"/>
          </ac:spMkLst>
        </pc:spChg>
        <pc:spChg chg="mod">
          <ac:chgData name="T H" userId="270efafb50020bd6" providerId="LiveId" clId="{AB5C9055-4C69-44E4-8C03-BF96E98B6DE1}" dt="2022-08-20T18:51:52.743" v="12" actId="14100"/>
          <ac:spMkLst>
            <pc:docMk/>
            <pc:sldMk cId="2645700036" sldId="276"/>
            <ac:spMk id="33" creationId="{6CC095E6-1258-5C09-5DC3-7FB5DBCF1571}"/>
          </ac:spMkLst>
        </pc:spChg>
        <pc:spChg chg="mod">
          <ac:chgData name="T H" userId="270efafb50020bd6" providerId="LiveId" clId="{AB5C9055-4C69-44E4-8C03-BF96E98B6DE1}" dt="2022-08-20T18:51:48.993" v="11" actId="14100"/>
          <ac:spMkLst>
            <pc:docMk/>
            <pc:sldMk cId="2645700036" sldId="276"/>
            <ac:spMk id="34" creationId="{DE92AE65-0878-4CFB-4A6D-22D908088A6A}"/>
          </ac:spMkLst>
        </pc:spChg>
        <pc:spChg chg="mod">
          <ac:chgData name="T H" userId="270efafb50020bd6" providerId="LiveId" clId="{AB5C9055-4C69-44E4-8C03-BF96E98B6DE1}" dt="2022-08-20T18:51:54.856" v="13" actId="14100"/>
          <ac:spMkLst>
            <pc:docMk/>
            <pc:sldMk cId="2645700036" sldId="276"/>
            <ac:spMk id="44" creationId="{EC43D96D-3BD0-354C-162B-A841D43FA38D}"/>
          </ac:spMkLst>
        </pc:spChg>
        <pc:picChg chg="mod">
          <ac:chgData name="T H" userId="270efafb50020bd6" providerId="LiveId" clId="{AB5C9055-4C69-44E4-8C03-BF96E98B6DE1}" dt="2022-08-20T18:53:18.228" v="27"/>
          <ac:picMkLst>
            <pc:docMk/>
            <pc:sldMk cId="2645700036" sldId="276"/>
            <ac:picMk id="14" creationId="{273D5646-B374-1E96-1172-ACBC517E9A92}"/>
          </ac:picMkLst>
        </pc:picChg>
      </pc:sldChg>
    </pc:docChg>
  </pc:docChgLst>
  <pc:docChgLst>
    <pc:chgData name="T H" userId="270efafb50020bd6" providerId="LiveId" clId="{C31BB9AE-7C7B-4580-B732-C995A6FE09D8}"/>
    <pc:docChg chg="modSld">
      <pc:chgData name="T H" userId="270efafb50020bd6" providerId="LiveId" clId="{C31BB9AE-7C7B-4580-B732-C995A6FE09D8}" dt="2022-08-19T23:44:40.116" v="0" actId="20577"/>
      <pc:docMkLst>
        <pc:docMk/>
      </pc:docMkLst>
      <pc:sldChg chg="modSp mod">
        <pc:chgData name="T H" userId="270efafb50020bd6" providerId="LiveId" clId="{C31BB9AE-7C7B-4580-B732-C995A6FE09D8}" dt="2022-08-19T23:44:40.116" v="0" actId="20577"/>
        <pc:sldMkLst>
          <pc:docMk/>
          <pc:sldMk cId="2365650238" sldId="258"/>
        </pc:sldMkLst>
        <pc:spChg chg="mod">
          <ac:chgData name="T H" userId="270efafb50020bd6" providerId="LiveId" clId="{C31BB9AE-7C7B-4580-B732-C995A6FE09D8}" dt="2022-08-19T23:44:40.116" v="0" actId="20577"/>
          <ac:spMkLst>
            <pc:docMk/>
            <pc:sldMk cId="2365650238" sldId="258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08919" y="4343401"/>
            <a:ext cx="13639800" cy="228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</a:t>
            </a: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VỀ PHÉP NHÂN, PHÉP CHIA TRONG PHẠM VI 1000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50099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2117974" cy="681454"/>
            <a:chOff x="1470819" y="1943100"/>
            <a:chExt cx="211797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7027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vi-VN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7970907-1818-ED1C-1D1E-DD85B054E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0748" y="2715983"/>
            <a:ext cx="13868400" cy="5092915"/>
          </a:xfrm>
          <a:prstGeom prst="rect">
            <a:avLst/>
          </a:prstGeom>
        </p:spPr>
      </p:pic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0E2E613-B367-49AF-948A-9BB63B8BA00A}"/>
              </a:ext>
            </a:extLst>
          </p:cNvPr>
          <p:cNvSpPr/>
          <p:nvPr/>
        </p:nvSpPr>
        <p:spPr>
          <a:xfrm>
            <a:off x="5928519" y="3962400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6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05268AB1-96F3-AF91-6628-42DD9B7BEF99}"/>
              </a:ext>
            </a:extLst>
          </p:cNvPr>
          <p:cNvSpPr/>
          <p:nvPr/>
        </p:nvSpPr>
        <p:spPr>
          <a:xfrm>
            <a:off x="8367649" y="3886200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18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2D52DE1E-6D8E-8C71-DD69-7BE2A2BC9933}"/>
              </a:ext>
            </a:extLst>
          </p:cNvPr>
          <p:cNvSpPr/>
          <p:nvPr/>
        </p:nvSpPr>
        <p:spPr>
          <a:xfrm>
            <a:off x="11289688" y="3994087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18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26162039-E36C-2A50-C3AC-F400DDE2B9E8}"/>
              </a:ext>
            </a:extLst>
          </p:cNvPr>
          <p:cNvSpPr/>
          <p:nvPr/>
        </p:nvSpPr>
        <p:spPr>
          <a:xfrm>
            <a:off x="13929519" y="3994087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36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18A075AC-AC20-D12E-EB24-A97CB93619E9}"/>
              </a:ext>
            </a:extLst>
          </p:cNvPr>
          <p:cNvSpPr/>
          <p:nvPr/>
        </p:nvSpPr>
        <p:spPr>
          <a:xfrm>
            <a:off x="5776119" y="5943600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12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4301FA82-9EDC-9870-C711-1F4B759B515F}"/>
              </a:ext>
            </a:extLst>
          </p:cNvPr>
          <p:cNvSpPr/>
          <p:nvPr/>
        </p:nvSpPr>
        <p:spPr>
          <a:xfrm>
            <a:off x="8443119" y="5942846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2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27D42B9C-65EA-489E-C2C9-1B6E7BB10441}"/>
              </a:ext>
            </a:extLst>
          </p:cNvPr>
          <p:cNvSpPr/>
          <p:nvPr/>
        </p:nvSpPr>
        <p:spPr>
          <a:xfrm>
            <a:off x="11134183" y="5953408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16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B55B65E-3635-56F4-9EA1-463C59BEE5C7}"/>
              </a:ext>
            </a:extLst>
          </p:cNvPr>
          <p:cNvSpPr/>
          <p:nvPr/>
        </p:nvSpPr>
        <p:spPr>
          <a:xfrm>
            <a:off x="13825247" y="6019800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4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2623754" cy="681454"/>
            <a:chOff x="1470819" y="1943100"/>
            <a:chExt cx="26237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9760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1" name="Cloud 40">
            <a:extLst>
              <a:ext uri="{FF2B5EF4-FFF2-40B4-BE49-F238E27FC236}">
                <a16:creationId xmlns:a16="http://schemas.microsoft.com/office/drawing/2014/main" id="{6859ABAE-C7F6-4BE4-093F-07429278F808}"/>
              </a:ext>
            </a:extLst>
          </p:cNvPr>
          <p:cNvSpPr/>
          <p:nvPr/>
        </p:nvSpPr>
        <p:spPr>
          <a:xfrm>
            <a:off x="1356519" y="2850254"/>
            <a:ext cx="5416150" cy="307444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803D91-C3DB-0E48-CBDE-892D0A8E5101}"/>
              </a:ext>
            </a:extLst>
          </p:cNvPr>
          <p:cNvSpPr txBox="1"/>
          <p:nvPr/>
        </p:nvSpPr>
        <p:spPr>
          <a:xfrm>
            <a:off x="2191275" y="3218553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+mj-lt"/>
              </a:rPr>
              <a:t>3 x 4 + 8 </a:t>
            </a:r>
            <a:endParaRPr lang="en-US" sz="3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D0E7D7-DDE7-8901-B7D6-80C3E056970C}"/>
              </a:ext>
            </a:extLst>
          </p:cNvPr>
          <p:cNvSpPr txBox="1"/>
          <p:nvPr/>
        </p:nvSpPr>
        <p:spPr>
          <a:xfrm>
            <a:off x="1839107" y="4534855"/>
            <a:ext cx="20770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0000FF"/>
                </a:solidFill>
                <a:latin typeface="+mj-lt"/>
              </a:rPr>
              <a:t>7 x 10 - 14 </a:t>
            </a:r>
            <a:endParaRPr lang="en-US" sz="34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1FD29C-D65E-7342-EFCC-C29886E8B72D}"/>
              </a:ext>
            </a:extLst>
          </p:cNvPr>
          <p:cNvSpPr txBox="1"/>
          <p:nvPr/>
        </p:nvSpPr>
        <p:spPr>
          <a:xfrm>
            <a:off x="3867691" y="32004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+mj-lt"/>
              </a:rPr>
              <a:t>= 12 + 8 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F35AD6-EA11-DE89-2CF1-A7C9A1737EF0}"/>
              </a:ext>
            </a:extLst>
          </p:cNvPr>
          <p:cNvSpPr txBox="1"/>
          <p:nvPr/>
        </p:nvSpPr>
        <p:spPr>
          <a:xfrm>
            <a:off x="3834134" y="3739009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20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811488-1C2E-5DBA-7BA4-2CC0CDAEBE3A}"/>
              </a:ext>
            </a:extLst>
          </p:cNvPr>
          <p:cNvSpPr txBox="1"/>
          <p:nvPr/>
        </p:nvSpPr>
        <p:spPr>
          <a:xfrm>
            <a:off x="3834134" y="4542546"/>
            <a:ext cx="1869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70 - 14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47E4F5-E6F0-7EC3-6414-76092A5AEDFB}"/>
              </a:ext>
            </a:extLst>
          </p:cNvPr>
          <p:cNvSpPr txBox="1"/>
          <p:nvPr/>
        </p:nvSpPr>
        <p:spPr>
          <a:xfrm>
            <a:off x="3738964" y="5055311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56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Cloud 49">
            <a:extLst>
              <a:ext uri="{FF2B5EF4-FFF2-40B4-BE49-F238E27FC236}">
                <a16:creationId xmlns:a16="http://schemas.microsoft.com/office/drawing/2014/main" id="{A9277EB3-E6E1-7A1E-4C71-2BF25110BB24}"/>
              </a:ext>
            </a:extLst>
          </p:cNvPr>
          <p:cNvSpPr/>
          <p:nvPr/>
        </p:nvSpPr>
        <p:spPr>
          <a:xfrm>
            <a:off x="10271919" y="2462242"/>
            <a:ext cx="5416150" cy="307444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4CFAC6-53EA-88AF-1496-5F0F0602F26D}"/>
              </a:ext>
            </a:extLst>
          </p:cNvPr>
          <p:cNvSpPr txBox="1"/>
          <p:nvPr/>
        </p:nvSpPr>
        <p:spPr>
          <a:xfrm>
            <a:off x="11153555" y="2989953"/>
            <a:ext cx="19447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0000FF"/>
                </a:solidFill>
                <a:latin typeface="+mj-lt"/>
              </a:rPr>
              <a:t>48 : 8 + 7 </a:t>
            </a:r>
            <a:endParaRPr lang="en-US" sz="34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FB3B57-8611-D482-97C3-1495FDC0291E}"/>
              </a:ext>
            </a:extLst>
          </p:cNvPr>
          <p:cNvSpPr txBox="1"/>
          <p:nvPr/>
        </p:nvSpPr>
        <p:spPr>
          <a:xfrm>
            <a:off x="11304678" y="4267360"/>
            <a:ext cx="20770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0000FF"/>
                </a:solidFill>
                <a:latin typeface="+mj-lt"/>
              </a:rPr>
              <a:t>72 : 9 - 6 </a:t>
            </a:r>
            <a:endParaRPr lang="en-US" sz="34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3E419C-F9FF-EDAF-7B8D-FD13C39E486F}"/>
              </a:ext>
            </a:extLst>
          </p:cNvPr>
          <p:cNvSpPr txBox="1"/>
          <p:nvPr/>
        </p:nvSpPr>
        <p:spPr>
          <a:xfrm>
            <a:off x="13022169" y="29718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8 + 7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5B809D-5E04-39FA-2F8E-CB67C49552EB}"/>
              </a:ext>
            </a:extLst>
          </p:cNvPr>
          <p:cNvSpPr txBox="1"/>
          <p:nvPr/>
        </p:nvSpPr>
        <p:spPr>
          <a:xfrm>
            <a:off x="12988612" y="3510409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15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C743BE-4951-E584-5C5C-F4F4F7855107}"/>
              </a:ext>
            </a:extLst>
          </p:cNvPr>
          <p:cNvSpPr txBox="1"/>
          <p:nvPr/>
        </p:nvSpPr>
        <p:spPr>
          <a:xfrm>
            <a:off x="13065684" y="4238289"/>
            <a:ext cx="13323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8 - 6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D6F51C-B17D-6609-8381-D39603B00C42}"/>
              </a:ext>
            </a:extLst>
          </p:cNvPr>
          <p:cNvSpPr txBox="1"/>
          <p:nvPr/>
        </p:nvSpPr>
        <p:spPr>
          <a:xfrm>
            <a:off x="13065684" y="4730136"/>
            <a:ext cx="13323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2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Cloud 57">
            <a:extLst>
              <a:ext uri="{FF2B5EF4-FFF2-40B4-BE49-F238E27FC236}">
                <a16:creationId xmlns:a16="http://schemas.microsoft.com/office/drawing/2014/main" id="{8A899377-F8BB-661A-A4BA-11E7A6E60D16}"/>
              </a:ext>
            </a:extLst>
          </p:cNvPr>
          <p:cNvSpPr/>
          <p:nvPr/>
        </p:nvSpPr>
        <p:spPr>
          <a:xfrm>
            <a:off x="5737405" y="5549701"/>
            <a:ext cx="5416150" cy="307444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1DD35B-38CC-DDE5-5589-2DF81D4D1156}"/>
              </a:ext>
            </a:extLst>
          </p:cNvPr>
          <p:cNvSpPr txBox="1"/>
          <p:nvPr/>
        </p:nvSpPr>
        <p:spPr>
          <a:xfrm>
            <a:off x="6692880" y="6037953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+mj-lt"/>
              </a:rPr>
              <a:t>9 : 9 x 0 </a:t>
            </a:r>
            <a:endParaRPr lang="en-US" sz="3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42F419-EC24-2662-F66A-E2676AED36DE}"/>
              </a:ext>
            </a:extLst>
          </p:cNvPr>
          <p:cNvSpPr txBox="1"/>
          <p:nvPr/>
        </p:nvSpPr>
        <p:spPr>
          <a:xfrm>
            <a:off x="6613132" y="7217798"/>
            <a:ext cx="20770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vi-V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27FF08-EA2B-4B0C-1F5E-25D9F12A8B97}"/>
              </a:ext>
            </a:extLst>
          </p:cNvPr>
          <p:cNvSpPr txBox="1"/>
          <p:nvPr/>
        </p:nvSpPr>
        <p:spPr>
          <a:xfrm>
            <a:off x="8310039" y="6012323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DBC2EF-9B9F-4912-2D1C-EF8D77F98AAD}"/>
              </a:ext>
            </a:extLst>
          </p:cNvPr>
          <p:cNvSpPr txBox="1"/>
          <p:nvPr/>
        </p:nvSpPr>
        <p:spPr>
          <a:xfrm>
            <a:off x="8335739" y="6558409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384D64-DB23-A33F-52EA-B1D57DE8740E}"/>
              </a:ext>
            </a:extLst>
          </p:cNvPr>
          <p:cNvSpPr txBox="1"/>
          <p:nvPr/>
        </p:nvSpPr>
        <p:spPr>
          <a:xfrm>
            <a:off x="8335739" y="7235237"/>
            <a:ext cx="16735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CA34D0-0E86-BB98-986B-CD7E3CDC8EC2}"/>
              </a:ext>
            </a:extLst>
          </p:cNvPr>
          <p:cNvSpPr txBox="1"/>
          <p:nvPr/>
        </p:nvSpPr>
        <p:spPr>
          <a:xfrm>
            <a:off x="8335739" y="7724941"/>
            <a:ext cx="13323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4A7AE-3739-C606-F68D-0EEA8DD94636}"/>
              </a:ext>
            </a:extLst>
          </p:cNvPr>
          <p:cNvSpPr txBox="1"/>
          <p:nvPr/>
        </p:nvSpPr>
        <p:spPr>
          <a:xfrm>
            <a:off x="3738964" y="2033104"/>
            <a:ext cx="87767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6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3" grpId="0"/>
      <p:bldP spid="54" grpId="0"/>
      <p:bldP spid="55" grpId="0"/>
      <p:bldP spid="56" grpId="0"/>
      <p:bldP spid="61" grpId="0"/>
      <p:bldP spid="62" grpId="0"/>
      <p:bldP spid="63" grpId="0"/>
      <p:bldP spid="6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9434914" cy="681454"/>
            <a:chOff x="1470819" y="1943100"/>
            <a:chExt cx="943491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7872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Tìm phép chia sai rồi sửa lại cho đúng: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7254FAF-5183-FB1B-52F1-D2AE3D425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2" t="41618" r="57993"/>
          <a:stretch/>
        </p:blipFill>
        <p:spPr>
          <a:xfrm>
            <a:off x="1918676" y="3253596"/>
            <a:ext cx="5274571" cy="23967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09906F-2F6A-30DE-5F01-816057A56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69" t="43277" r="1217" b="-1658"/>
          <a:stretch/>
        </p:blipFill>
        <p:spPr>
          <a:xfrm>
            <a:off x="9050693" y="3334043"/>
            <a:ext cx="4674531" cy="23967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DD027B-26CD-D65D-1449-0FF4475E9E93}"/>
              </a:ext>
            </a:extLst>
          </p:cNvPr>
          <p:cNvSpPr txBox="1"/>
          <p:nvPr/>
        </p:nvSpPr>
        <p:spPr>
          <a:xfrm>
            <a:off x="6960494" y="3618531"/>
            <a:ext cx="7058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E4C5C-8C95-4688-50DA-45C55B807D4A}"/>
              </a:ext>
            </a:extLst>
          </p:cNvPr>
          <p:cNvSpPr txBox="1"/>
          <p:nvPr/>
        </p:nvSpPr>
        <p:spPr>
          <a:xfrm>
            <a:off x="13406832" y="3648308"/>
            <a:ext cx="7058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45E1BE-7C44-417A-A2DB-3A70B126C5D3}"/>
              </a:ext>
            </a:extLst>
          </p:cNvPr>
          <p:cNvSpPr txBox="1"/>
          <p:nvPr/>
        </p:nvSpPr>
        <p:spPr>
          <a:xfrm>
            <a:off x="6996390" y="4727236"/>
            <a:ext cx="7058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19C905-2CE2-08D8-BB55-40D2F9B625D8}"/>
              </a:ext>
            </a:extLst>
          </p:cNvPr>
          <p:cNvSpPr txBox="1"/>
          <p:nvPr/>
        </p:nvSpPr>
        <p:spPr>
          <a:xfrm>
            <a:off x="13422231" y="4689547"/>
            <a:ext cx="7058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C4D200-9943-5377-9C1A-A4726FE9F62B}"/>
              </a:ext>
            </a:extLst>
          </p:cNvPr>
          <p:cNvSpPr/>
          <p:nvPr/>
        </p:nvSpPr>
        <p:spPr>
          <a:xfrm>
            <a:off x="1771560" y="6045473"/>
            <a:ext cx="3733800" cy="990600"/>
          </a:xfrm>
          <a:prstGeom prst="roundRect">
            <a:avLst/>
          </a:prstGeom>
          <a:solidFill>
            <a:srgbClr val="E1EFE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: 6 = 5 (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5AB011-5291-5B00-0A9C-F5C790CD3240}"/>
              </a:ext>
            </a:extLst>
          </p:cNvPr>
          <p:cNvSpPr/>
          <p:nvPr/>
        </p:nvSpPr>
        <p:spPr>
          <a:xfrm>
            <a:off x="6152448" y="6094419"/>
            <a:ext cx="3784612" cy="1029560"/>
          </a:xfrm>
          <a:prstGeom prst="roundRect">
            <a:avLst/>
          </a:prstGeom>
          <a:solidFill>
            <a:srgbClr val="E1EFE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8 = 7 (dư 7)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C9E53D6-FA9F-5944-7C64-E5BF520CAD0F}"/>
              </a:ext>
            </a:extLst>
          </p:cNvPr>
          <p:cNvSpPr/>
          <p:nvPr/>
        </p:nvSpPr>
        <p:spPr>
          <a:xfrm>
            <a:off x="10280887" y="6125694"/>
            <a:ext cx="3831804" cy="1029560"/>
          </a:xfrm>
          <a:prstGeom prst="roundRect">
            <a:avLst/>
          </a:prstGeom>
          <a:solidFill>
            <a:srgbClr val="E1EFE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: 8 = 1 (dư 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D35DD-34D3-BBDA-65CA-C9F078FCD901}"/>
              </a:ext>
            </a:extLst>
          </p:cNvPr>
          <p:cNvSpPr txBox="1"/>
          <p:nvPr/>
        </p:nvSpPr>
        <p:spPr>
          <a:xfrm>
            <a:off x="4419214" y="2576488"/>
            <a:ext cx="78574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4F6931-5F80-E115-9982-7EA1BBFC7CD6}"/>
              </a:ext>
            </a:extLst>
          </p:cNvPr>
          <p:cNvSpPr txBox="1"/>
          <p:nvPr/>
        </p:nvSpPr>
        <p:spPr>
          <a:xfrm>
            <a:off x="4925454" y="7814054"/>
            <a:ext cx="52157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7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408618" cy="1355930"/>
            <a:chOff x="1470819" y="1943100"/>
            <a:chExt cx="14408618" cy="13559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3178" y="2037146"/>
              <a:ext cx="1379625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Đặt dấu ngoặc ( ) vào các biểu thức sau để được các biểu thức có giá trị đúng: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65279CB-FE01-8370-33E3-F47F83C7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7077" t="37604" r="70779" b="33011"/>
          <a:stretch/>
        </p:blipFill>
        <p:spPr>
          <a:xfrm>
            <a:off x="2728119" y="3657600"/>
            <a:ext cx="3810000" cy="1054327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19DD64-795F-514E-E9A1-2C57BB39B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3764" t="37042" r="24204" b="32494"/>
          <a:stretch/>
        </p:blipFill>
        <p:spPr>
          <a:xfrm>
            <a:off x="10084983" y="3657600"/>
            <a:ext cx="3810000" cy="1093045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F9CE15-035F-8CD7-1157-C51B29D43B0F}"/>
              </a:ext>
            </a:extLst>
          </p:cNvPr>
          <p:cNvSpPr txBox="1"/>
          <p:nvPr/>
        </p:nvSpPr>
        <p:spPr>
          <a:xfrm>
            <a:off x="9644201" y="7438302"/>
            <a:ext cx="4926375" cy="646331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 : (3 × 2) = 12 : 6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6E6DF4-E074-D570-E7A3-5F1EC63D1F10}"/>
              </a:ext>
            </a:extLst>
          </p:cNvPr>
          <p:cNvSpPr txBox="1"/>
          <p:nvPr/>
        </p:nvSpPr>
        <p:spPr>
          <a:xfrm>
            <a:off x="2270918" y="5029111"/>
            <a:ext cx="4926374" cy="646331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 + 4) × 9 = 7 × 9 = 63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D7ECFD-7EE8-08F5-C21E-620580EC0B13}"/>
              </a:ext>
            </a:extLst>
          </p:cNvPr>
          <p:cNvSpPr txBox="1"/>
          <p:nvPr/>
        </p:nvSpPr>
        <p:spPr>
          <a:xfrm>
            <a:off x="9693776" y="5024492"/>
            <a:ext cx="4876800" cy="646331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: (3 + 6) = 9 : 9 =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E62FE0-A4C5-3443-996A-0D46122B7175}"/>
              </a:ext>
            </a:extLst>
          </p:cNvPr>
          <p:cNvSpPr txBox="1"/>
          <p:nvPr/>
        </p:nvSpPr>
        <p:spPr>
          <a:xfrm>
            <a:off x="2191208" y="7360116"/>
            <a:ext cx="4926374" cy="646331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(16 – 16) : 2 = 0 : 2 =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866B8F-ED92-6638-2457-7EB0D9C25A30}"/>
              </a:ext>
            </a:extLst>
          </p:cNvPr>
          <p:cNvSpPr txBox="1"/>
          <p:nvPr/>
        </p:nvSpPr>
        <p:spPr>
          <a:xfrm>
            <a:off x="4023519" y="3829557"/>
            <a:ext cx="35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4C9FE1-94AD-FA0B-85C8-7FBAA4453AAE}"/>
              </a:ext>
            </a:extLst>
          </p:cNvPr>
          <p:cNvSpPr txBox="1"/>
          <p:nvPr/>
        </p:nvSpPr>
        <p:spPr>
          <a:xfrm flipH="1">
            <a:off x="2880519" y="3886199"/>
            <a:ext cx="70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3380E5-ABEF-9293-5386-C776A2E133E1}"/>
              </a:ext>
            </a:extLst>
          </p:cNvPr>
          <p:cNvSpPr txBox="1"/>
          <p:nvPr/>
        </p:nvSpPr>
        <p:spPr>
          <a:xfrm>
            <a:off x="12436332" y="3873307"/>
            <a:ext cx="35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F835CF-C260-3AB6-8016-CDB53C1980EA}"/>
              </a:ext>
            </a:extLst>
          </p:cNvPr>
          <p:cNvSpPr txBox="1"/>
          <p:nvPr/>
        </p:nvSpPr>
        <p:spPr>
          <a:xfrm flipH="1">
            <a:off x="11250755" y="3881575"/>
            <a:ext cx="70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2E7A243-B5AB-840F-118D-AC53FBB36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7045" t="67004" r="70812" b="4715"/>
          <a:stretch/>
        </p:blipFill>
        <p:spPr>
          <a:xfrm>
            <a:off x="2651918" y="6148089"/>
            <a:ext cx="3810001" cy="101471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6AAFFAE-C26C-8548-5FB8-058BB1D5D9DC}"/>
              </a:ext>
            </a:extLst>
          </p:cNvPr>
          <p:cNvSpPr txBox="1"/>
          <p:nvPr/>
        </p:nvSpPr>
        <p:spPr>
          <a:xfrm>
            <a:off x="4476046" y="6325972"/>
            <a:ext cx="35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45B7D6-2F88-5BD1-7865-C7EA21346E9E}"/>
              </a:ext>
            </a:extLst>
          </p:cNvPr>
          <p:cNvSpPr txBox="1"/>
          <p:nvPr/>
        </p:nvSpPr>
        <p:spPr>
          <a:xfrm flipH="1">
            <a:off x="2800809" y="6325972"/>
            <a:ext cx="70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3BC3BD6-6538-12CF-1D35-7A01DE079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3758" t="66825" r="24210" b="4894"/>
          <a:stretch/>
        </p:blipFill>
        <p:spPr>
          <a:xfrm>
            <a:off x="10066659" y="6148088"/>
            <a:ext cx="3810000" cy="1014713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095D970-0232-68AD-C102-DAEE88968600}"/>
              </a:ext>
            </a:extLst>
          </p:cNvPr>
          <p:cNvSpPr txBox="1"/>
          <p:nvPr/>
        </p:nvSpPr>
        <p:spPr>
          <a:xfrm flipH="1">
            <a:off x="11245774" y="6341805"/>
            <a:ext cx="70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D8E0A0-2E54-B747-CC44-7F63A2A1AAA6}"/>
              </a:ext>
            </a:extLst>
          </p:cNvPr>
          <p:cNvSpPr txBox="1"/>
          <p:nvPr/>
        </p:nvSpPr>
        <p:spPr>
          <a:xfrm>
            <a:off x="12459151" y="6278530"/>
            <a:ext cx="35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2" grpId="0" animBg="1"/>
      <p:bldP spid="37" grpId="0"/>
      <p:bldP spid="38" grpId="0"/>
      <p:bldP spid="41" grpId="0"/>
      <p:bldP spid="42" grpId="0"/>
      <p:bldP spid="50" grpId="0"/>
      <p:bldP spid="51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(T1)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408618" cy="771154"/>
            <a:chOff x="1470819" y="1943100"/>
            <a:chExt cx="14408618" cy="7711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3178" y="2037146"/>
              <a:ext cx="137962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3D5646-B374-1E96-1172-ACBC517E9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3883" b="-3883"/>
          <a:stretch/>
        </p:blipFill>
        <p:spPr>
          <a:xfrm>
            <a:off x="2511303" y="2752971"/>
            <a:ext cx="12310269" cy="5546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0C291C-583B-413C-CF14-051C8FA65552}"/>
              </a:ext>
            </a:extLst>
          </p:cNvPr>
          <p:cNvSpPr/>
          <p:nvPr/>
        </p:nvSpPr>
        <p:spPr>
          <a:xfrm>
            <a:off x="10176867" y="4084344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7134B0-2766-E349-A439-4EDD262D8FCB}"/>
              </a:ext>
            </a:extLst>
          </p:cNvPr>
          <p:cNvSpPr/>
          <p:nvPr/>
        </p:nvSpPr>
        <p:spPr>
          <a:xfrm>
            <a:off x="10043319" y="3897112"/>
            <a:ext cx="1524000" cy="9906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A69952-DC0C-7CF2-F121-E022DFEF0FCF}"/>
              </a:ext>
            </a:extLst>
          </p:cNvPr>
          <p:cNvSpPr/>
          <p:nvPr/>
        </p:nvSpPr>
        <p:spPr>
          <a:xfrm>
            <a:off x="11700868" y="4115148"/>
            <a:ext cx="1148965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102FA0-8BA0-A8BB-8FDE-550264233D97}"/>
              </a:ext>
            </a:extLst>
          </p:cNvPr>
          <p:cNvSpPr/>
          <p:nvPr/>
        </p:nvSpPr>
        <p:spPr>
          <a:xfrm>
            <a:off x="10157525" y="5206828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31026-DB8C-D872-C40A-8394EB346681}"/>
              </a:ext>
            </a:extLst>
          </p:cNvPr>
          <p:cNvSpPr/>
          <p:nvPr/>
        </p:nvSpPr>
        <p:spPr>
          <a:xfrm>
            <a:off x="10157525" y="6174044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EFD3ED-FB91-4866-C3A5-081C878A1AE4}"/>
              </a:ext>
            </a:extLst>
          </p:cNvPr>
          <p:cNvSpPr/>
          <p:nvPr/>
        </p:nvSpPr>
        <p:spPr>
          <a:xfrm>
            <a:off x="10148929" y="7232465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5B2A78-6547-B8CF-85B6-805D2F5B521B}"/>
              </a:ext>
            </a:extLst>
          </p:cNvPr>
          <p:cNvSpPr/>
          <p:nvPr/>
        </p:nvSpPr>
        <p:spPr>
          <a:xfrm>
            <a:off x="11738362" y="5177645"/>
            <a:ext cx="1148966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97D91A-D1BD-F9FF-7177-BE19A8E81F72}"/>
              </a:ext>
            </a:extLst>
          </p:cNvPr>
          <p:cNvSpPr/>
          <p:nvPr/>
        </p:nvSpPr>
        <p:spPr>
          <a:xfrm>
            <a:off x="11738360" y="7216410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822558-693A-2B53-2F7B-B9DD3F6D80C6}"/>
              </a:ext>
            </a:extLst>
          </p:cNvPr>
          <p:cNvSpPr/>
          <p:nvPr/>
        </p:nvSpPr>
        <p:spPr>
          <a:xfrm>
            <a:off x="11863053" y="6197027"/>
            <a:ext cx="1088057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2C3602-3FB6-3DEA-346B-DF972253D1A4}"/>
              </a:ext>
            </a:extLst>
          </p:cNvPr>
          <p:cNvSpPr/>
          <p:nvPr/>
        </p:nvSpPr>
        <p:spPr>
          <a:xfrm>
            <a:off x="13330977" y="4060231"/>
            <a:ext cx="1073086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C095E6-1258-5C09-5DC3-7FB5DBCF1571}"/>
              </a:ext>
            </a:extLst>
          </p:cNvPr>
          <p:cNvSpPr/>
          <p:nvPr/>
        </p:nvSpPr>
        <p:spPr>
          <a:xfrm>
            <a:off x="13397800" y="5177644"/>
            <a:ext cx="1009452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92AE65-0878-4CFB-4A6D-22D908088A6A}"/>
              </a:ext>
            </a:extLst>
          </p:cNvPr>
          <p:cNvSpPr/>
          <p:nvPr/>
        </p:nvSpPr>
        <p:spPr>
          <a:xfrm>
            <a:off x="13319193" y="6148897"/>
            <a:ext cx="1088057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3D96D-3BD0-354C-162B-A841D43FA38D}"/>
              </a:ext>
            </a:extLst>
          </p:cNvPr>
          <p:cNvSpPr/>
          <p:nvPr/>
        </p:nvSpPr>
        <p:spPr>
          <a:xfrm>
            <a:off x="13397800" y="7195440"/>
            <a:ext cx="1009450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57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459</Words>
  <Application>Microsoft Office PowerPoint</Application>
  <PresentationFormat>Custom</PresentationFormat>
  <Paragraphs>96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158</cp:revision>
  <dcterms:created xsi:type="dcterms:W3CDTF">2022-07-10T01:37:20Z</dcterms:created>
  <dcterms:modified xsi:type="dcterms:W3CDTF">2022-12-24T10:59:43Z</dcterms:modified>
</cp:coreProperties>
</file>