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8" r:id="rId5"/>
    <p:sldId id="440" r:id="rId6"/>
    <p:sldId id="439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FFFFFF"/>
    <a:srgbClr val="FF99FF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2BB21-4014-44AF-B81B-0E09C62C7A25}" v="7" dt="2022-08-27T13:17:5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292BB21-4014-44AF-B81B-0E09C62C7A25}"/>
    <pc:docChg chg="custSel modSld">
      <pc:chgData name="T H" userId="270efafb50020bd6" providerId="LiveId" clId="{2292BB21-4014-44AF-B81B-0E09C62C7A25}" dt="2022-08-27T13:17:52.099" v="41"/>
      <pc:docMkLst>
        <pc:docMk/>
      </pc:docMkLst>
      <pc:sldChg chg="modSp mod modAnim">
        <pc:chgData name="T H" userId="270efafb50020bd6" providerId="LiveId" clId="{2292BB21-4014-44AF-B81B-0E09C62C7A25}" dt="2022-08-27T12:37:55.154" v="2"/>
        <pc:sldMkLst>
          <pc:docMk/>
          <pc:sldMk cId="2432748071" sldId="432"/>
        </pc:sldMkLst>
        <pc:spChg chg="mod">
          <ac:chgData name="T H" userId="270efafb50020bd6" providerId="LiveId" clId="{2292BB21-4014-44AF-B81B-0E09C62C7A25}" dt="2022-08-27T12:36:36.140" v="1" actId="20577"/>
          <ac:spMkLst>
            <pc:docMk/>
            <pc:sldMk cId="2432748071" sldId="432"/>
            <ac:spMk id="15" creationId="{00000000-0000-0000-0000-000000000000}"/>
          </ac:spMkLst>
        </pc:spChg>
      </pc:sldChg>
      <pc:sldChg chg="modSp mod modAnim">
        <pc:chgData name="T H" userId="270efafb50020bd6" providerId="LiveId" clId="{2292BB21-4014-44AF-B81B-0E09C62C7A25}" dt="2022-08-27T12:48:07.732" v="33" actId="207"/>
        <pc:sldMkLst>
          <pc:docMk/>
          <pc:sldMk cId="197417428" sldId="438"/>
        </pc:sldMkLst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4" creationId="{00000000-0000-0000-0000-000000000000}"/>
          </ac:spMkLst>
        </pc:spChg>
        <pc:spChg chg="mod">
          <ac:chgData name="T H" userId="270efafb50020bd6" providerId="LiveId" clId="{2292BB21-4014-44AF-B81B-0E09C62C7A25}" dt="2022-08-27T12:36:32.148" v="0" actId="20577"/>
          <ac:spMkLst>
            <pc:docMk/>
            <pc:sldMk cId="197417428" sldId="438"/>
            <ac:spMk id="1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3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6" creationId="{00000000-0000-0000-0000-000000000000}"/>
          </ac:spMkLst>
        </pc:spChg>
        <pc:graphicFrameChg chg="mod modGraphic">
          <ac:chgData name="T H" userId="270efafb50020bd6" providerId="LiveId" clId="{2292BB21-4014-44AF-B81B-0E09C62C7A25}" dt="2022-08-27T12:48:07.732" v="33" actId="207"/>
          <ac:graphicFrameMkLst>
            <pc:docMk/>
            <pc:sldMk cId="197417428" sldId="438"/>
            <ac:graphicFrameMk id="3" creationId="{00000000-0000-0000-0000-000000000000}"/>
          </ac:graphicFrameMkLst>
        </pc:graphicFrame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2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6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7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9" creationId="{00000000-0000-0000-0000-000000000000}"/>
          </ac:picMkLst>
        </pc:picChg>
      </pc:sldChg>
      <pc:sldChg chg="addSp modSp mod modAnim">
        <pc:chgData name="T H" userId="270efafb50020bd6" providerId="LiveId" clId="{2292BB21-4014-44AF-B81B-0E09C62C7A25}" dt="2022-08-27T13:13:28.713" v="40" actId="113"/>
        <pc:sldMkLst>
          <pc:docMk/>
          <pc:sldMk cId="1436932884" sldId="439"/>
        </pc:sldMkLst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4" creationId="{00000000-0000-0000-0000-000000000000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5" creationId="{722116B9-469A-B53F-D7F5-71153D47027E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6" creationId="{0986FAC4-B473-804F-D0C6-B56AFF9256AB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7" creationId="{1DD45E4B-3773-B790-8259-02E4E089A534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3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5" creationId="{00000000-0000-0000-0000-000000000000}"/>
          </ac:spMkLst>
        </pc:spChg>
        <pc:graphicFrameChg chg="modGraphic">
          <ac:chgData name="T H" userId="270efafb50020bd6" providerId="LiveId" clId="{2292BB21-4014-44AF-B81B-0E09C62C7A25}" dt="2022-08-27T13:13:08.488" v="37" actId="113"/>
          <ac:graphicFrameMkLst>
            <pc:docMk/>
            <pc:sldMk cId="1436932884" sldId="439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2292BB21-4014-44AF-B81B-0E09C62C7A25}" dt="2022-08-27T12:48:01.834" v="32" actId="207"/>
        <pc:sldMkLst>
          <pc:docMk/>
          <pc:sldMk cId="1514706846" sldId="440"/>
        </pc:sldMkLst>
        <pc:graphicFrameChg chg="modGraphic">
          <ac:chgData name="T H" userId="270efafb50020bd6" providerId="LiveId" clId="{2292BB21-4014-44AF-B81B-0E09C62C7A25}" dt="2022-08-27T12:48:01.834" v="32" actId="207"/>
          <ac:graphicFrameMkLst>
            <pc:docMk/>
            <pc:sldMk cId="1514706846" sldId="440"/>
            <ac:graphicFrameMk id="3" creationId="{00000000-0000-0000-0000-000000000000}"/>
          </ac:graphicFrameMkLst>
        </pc:graphicFrameChg>
      </pc:sldChg>
      <pc:sldChg chg="modAnim">
        <pc:chgData name="T H" userId="270efafb50020bd6" providerId="LiveId" clId="{2292BB21-4014-44AF-B81B-0E09C62C7A25}" dt="2022-08-27T13:17:52.099" v="41"/>
        <pc:sldMkLst>
          <pc:docMk/>
          <pc:sldMk cId="1313400930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42119" y="1718171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SỬ DỤNG HỢP LÍ THỰC VẬT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ĐỘNG VẬT (T2)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782783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86" t="34375" r="39459" b="51042"/>
          <a:stretch/>
        </p:blipFill>
        <p:spPr>
          <a:xfrm>
            <a:off x="1356519" y="2983112"/>
            <a:ext cx="5867400" cy="2765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679" t="48859" r="39166" b="32391"/>
          <a:stretch/>
        </p:blipFill>
        <p:spPr>
          <a:xfrm>
            <a:off x="1356519" y="5943600"/>
            <a:ext cx="5867399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2386" t="67471" r="39166" b="17946"/>
          <a:stretch/>
        </p:blipFill>
        <p:spPr>
          <a:xfrm>
            <a:off x="8067553" y="2786340"/>
            <a:ext cx="6038851" cy="3076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2752" t="82289" r="39093" b="6252"/>
          <a:stretch/>
        </p:blipFill>
        <p:spPr>
          <a:xfrm>
            <a:off x="8172938" y="5943600"/>
            <a:ext cx="60388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53475" y="162963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09119" y="1097280"/>
            <a:ext cx="10134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437145" y="2857844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437145" y="577741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8238" y="427925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550379" y="7331463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75177"/>
              </p:ext>
            </p:extLst>
          </p:nvPr>
        </p:nvGraphicFramePr>
        <p:xfrm>
          <a:off x="1511200" y="3276600"/>
          <a:ext cx="11739894" cy="49240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6190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956063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5697641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52395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14168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5267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91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77903" y="4294562"/>
            <a:ext cx="450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3346" y="5448201"/>
            <a:ext cx="46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(VD: 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6096" y="6079390"/>
            <a:ext cx="4848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0997" y="7649050"/>
            <a:ext cx="448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020" y="4316986"/>
            <a:ext cx="5507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91698" y="5446214"/>
            <a:ext cx="552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1698" y="6094555"/>
            <a:ext cx="552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7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41034" y="1891734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56719" y="1097280"/>
            <a:ext cx="98713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287607" y="2877567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341541" y="5791200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2978" y="4298973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400841" y="7362966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08758"/>
              </p:ext>
            </p:extLst>
          </p:nvPr>
        </p:nvGraphicFramePr>
        <p:xfrm>
          <a:off x="1436183" y="3616860"/>
          <a:ext cx="11648646" cy="4953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4660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0485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3859" y="5066996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732" y="6526150"/>
            <a:ext cx="414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8485" y="761819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0005" y="4464047"/>
            <a:ext cx="6104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0004" y="5978345"/>
            <a:ext cx="5917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0004" y="7492642"/>
            <a:ext cx="610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706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2" grpId="0"/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3158" y="213838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02178" y="1220823"/>
            <a:ext cx="10210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131079" y="2882680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131079" y="586190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193764" y="432523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156119" y="7483609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75579"/>
              </p:ext>
            </p:extLst>
          </p:nvPr>
        </p:nvGraphicFramePr>
        <p:xfrm>
          <a:off x="1373158" y="3887327"/>
          <a:ext cx="11648646" cy="38077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8816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15" y="4951269"/>
            <a:ext cx="427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1115" y="5952257"/>
            <a:ext cx="4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1115" y="6906438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207" y="5740853"/>
            <a:ext cx="591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7197" y="6905824"/>
            <a:ext cx="61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207" y="4945833"/>
            <a:ext cx="601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9819" y="2267572"/>
            <a:ext cx="1424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một số thực vật, động vật ở địa phương em được sử dụng làm nguyên liệu, đồ dùng,... phục vụ đời sống con người. (Nhóm 4)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452544"/>
            <a:ext cx="1076868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 (T2)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4119" y="4065963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5857" y="4852601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769" y="5702900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819" y="6553200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4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10107</TotalTime>
  <Words>557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1179</cp:revision>
  <dcterms:created xsi:type="dcterms:W3CDTF">2008-09-09T22:52:10Z</dcterms:created>
  <dcterms:modified xsi:type="dcterms:W3CDTF">2023-01-30T00:29:32Z</dcterms:modified>
</cp:coreProperties>
</file>