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88" r:id="rId4"/>
    <p:sldId id="291" r:id="rId5"/>
    <p:sldId id="292" r:id="rId6"/>
    <p:sldId id="290" r:id="rId7"/>
    <p:sldId id="268" r:id="rId8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8DFE8"/>
    <a:srgbClr val="FFCC29"/>
    <a:srgbClr val="FFDB6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4660"/>
  </p:normalViewPr>
  <p:slideViewPr>
    <p:cSldViewPr>
      <p:cViewPr varScale="1">
        <p:scale>
          <a:sx n="62" d="100"/>
          <a:sy n="62" d="100"/>
        </p:scale>
        <p:origin x="696" y="6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962586"/>
            <a:ext cx="2444531" cy="2143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 dirty="0">
                <a:solidFill>
                  <a:srgbClr val="FFFF00"/>
                </a:solidFill>
                <a:latin typeface="Times New Roman" pitchFamily="18" charset="0"/>
              </a:rPr>
              <a:t>TRƯỜNG TIỂU HỌC GIANG BIÊN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057013" y="2204976"/>
            <a:ext cx="13500099" cy="2114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defRPr/>
            </a:pP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6: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 TÍCH CỰC HOÀN THÀNH NHIỆM VỤ 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(T3)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672" y="6019799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4263487" y="307883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891907" y="6715346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27452" y="-5633"/>
            <a:ext cx="1382714" cy="1524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043667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718719" y="879127"/>
            <a:ext cx="8610600" cy="533430"/>
            <a:chOff x="3718719" y="879127"/>
            <a:chExt cx="8610600" cy="53343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7567847" y="879127"/>
              <a:ext cx="102766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 Box 14"/>
            <p:cNvSpPr txBox="1">
              <a:spLocks noChangeArrowheads="1"/>
            </p:cNvSpPr>
            <p:nvPr/>
          </p:nvSpPr>
          <p:spPr bwMode="auto">
            <a:xfrm>
              <a:off x="3718719" y="898134"/>
              <a:ext cx="8610600" cy="5144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400" b="1" dirty="0" err="1">
                  <a:solidFill>
                    <a:srgbClr val="0000CC"/>
                  </a:solidFill>
                  <a:latin typeface="Times New Roman" pitchFamily="18" charset="0"/>
                </a:rPr>
                <a:t>Bài</a:t>
              </a:r>
              <a:r>
                <a:rPr lang="en-US" sz="2400" b="1" dirty="0">
                  <a:solidFill>
                    <a:srgbClr val="0000CC"/>
                  </a:solidFill>
                  <a:latin typeface="Times New Roman" pitchFamily="18" charset="0"/>
                </a:rPr>
                <a:t> 6: EM TÍCH CỰC HOÀN THÀNH NHIỆM VỤ (T3)</a:t>
              </a:r>
            </a:p>
          </p:txBody>
        </p:sp>
      </p:grp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1257300" y="1600200"/>
            <a:ext cx="855741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0"/>
              </a:spcBef>
              <a:defRPr/>
            </a:pP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194719" y="2258283"/>
            <a:ext cx="11125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Kể lại một lần em đã tích cực hoàn thành nhiệm vụ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85119" y="3352800"/>
            <a:ext cx="14173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mừng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1661319" y="4724400"/>
            <a:ext cx="13639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Tết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gắng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đỡ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dọn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dẹp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cửa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61319" y="5562600"/>
            <a:ext cx="138683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dọn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ghế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vứt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xong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xuôi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8479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1257300" y="1600200"/>
            <a:ext cx="855741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0"/>
              </a:spcBef>
              <a:defRPr/>
            </a:pP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85119" y="2258283"/>
            <a:ext cx="14173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Em hãy nhắc nhở bạn bè tích cực hoàn thành nhiệm vụ đúng kế hoạch   và có chất lượng.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85119" y="3697069"/>
            <a:ext cx="1417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/>
              <a:t> 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1661319" y="4572000"/>
            <a:ext cx="13639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585119" y="5562600"/>
            <a:ext cx="13868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600" dirty="0"/>
              <a:t> </a:t>
            </a:r>
            <a:r>
              <a:rPr lang="vi-VN" sz="3600" b="1" dirty="0">
                <a:solidFill>
                  <a:srgbClr val="0000FF"/>
                </a:solidFill>
                <a:latin typeface="+mj-lt"/>
              </a:rPr>
              <a:t>Bạn không nên lười nhác khi trực nhật v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ệ</a:t>
            </a:r>
            <a:r>
              <a:rPr lang="vi-VN" sz="3600" b="1" dirty="0">
                <a:solidFill>
                  <a:srgbClr val="0000FF"/>
                </a:solidFill>
                <a:latin typeface="+mj-lt"/>
              </a:rPr>
              <a:t> sinh</a:t>
            </a:r>
            <a:r>
              <a:rPr lang="en-US" sz="3600" b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vi-VN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77194" y="6441757"/>
            <a:ext cx="114141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600" b="1" dirty="0">
                <a:solidFill>
                  <a:srgbClr val="0000FF"/>
                </a:solidFill>
                <a:latin typeface="+mj-lt"/>
              </a:rPr>
              <a:t>Bạn nên dậy sớm hơn để có thể đi học đúng giờ.</a:t>
            </a:r>
            <a:endParaRPr lang="en-US" sz="3600" b="1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718719" y="898134"/>
            <a:ext cx="8610600" cy="514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</a:rPr>
              <a:t> 6: EM TÍCH CỰC HOÀN THÀNH NHIỆM VỤ (T3)</a:t>
            </a:r>
          </a:p>
        </p:txBody>
      </p:sp>
    </p:spTree>
    <p:extLst>
      <p:ext uri="{BB962C8B-B14F-4D97-AF65-F5344CB8AC3E}">
        <p14:creationId xmlns:p14="http://schemas.microsoft.com/office/powerpoint/2010/main" val="3892021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/>
      <p:bldP spid="10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1257300" y="1600200"/>
            <a:ext cx="8557419" cy="63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ts val="0"/>
              </a:spcBef>
              <a:defRPr/>
            </a:pP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85119" y="2258283"/>
            <a:ext cx="1417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Xây dựng kế hoạch thực hiện nhiệm vụ của tuần tiếp theo.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423944"/>
              </p:ext>
            </p:extLst>
          </p:nvPr>
        </p:nvGraphicFramePr>
        <p:xfrm>
          <a:off x="2423319" y="3352800"/>
          <a:ext cx="10851093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3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70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</a:t>
                      </a:r>
                      <a:r>
                        <a:rPr lang="en-US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Nhiệm</a:t>
                      </a:r>
                      <a:r>
                        <a:rPr lang="en-US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vụ</a:t>
                      </a:r>
                      <a:endParaRPr lang="en-US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Thời</a:t>
                      </a:r>
                      <a:r>
                        <a:rPr lang="en-US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gian</a:t>
                      </a:r>
                      <a:r>
                        <a:rPr lang="en-US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err="1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endParaRPr lang="en-US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3718719" y="898134"/>
            <a:ext cx="8610600" cy="514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</a:rPr>
              <a:t> 6: EM TÍCH CỰC HOÀN THÀNH NHIỆM VỤ (T3)</a:t>
            </a:r>
          </a:p>
        </p:txBody>
      </p:sp>
    </p:spTree>
    <p:extLst>
      <p:ext uri="{BB962C8B-B14F-4D97-AF65-F5344CB8AC3E}">
        <p14:creationId xmlns:p14="http://schemas.microsoft.com/office/powerpoint/2010/main" val="977107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3718719" y="898134"/>
            <a:ext cx="8610600" cy="514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4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400" b="1" dirty="0">
                <a:solidFill>
                  <a:srgbClr val="0000CC"/>
                </a:solidFill>
                <a:latin typeface="Times New Roman" pitchFamily="18" charset="0"/>
              </a:rPr>
              <a:t> 6: EM TÍCH CỰC HOÀN THÀNH NHIỆM VỤ (T3)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/>
          <a:srcRect l="13104" t="25000" r="15446" b="28125"/>
          <a:stretch/>
        </p:blipFill>
        <p:spPr>
          <a:xfrm>
            <a:off x="2194719" y="1371600"/>
            <a:ext cx="13182599" cy="6823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351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</TotalTime>
  <Words>277</Words>
  <Application>Microsoft Office PowerPoint</Application>
  <PresentationFormat>Custom</PresentationFormat>
  <Paragraphs>26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DELL</cp:lastModifiedBy>
  <cp:revision>261</cp:revision>
  <dcterms:created xsi:type="dcterms:W3CDTF">2022-07-10T01:37:20Z</dcterms:created>
  <dcterms:modified xsi:type="dcterms:W3CDTF">2023-01-30T00:16:59Z</dcterms:modified>
</cp:coreProperties>
</file>