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29" r:id="rId2"/>
    <p:sldId id="2682" r:id="rId3"/>
    <p:sldId id="257" r:id="rId4"/>
    <p:sldId id="2680" r:id="rId5"/>
    <p:sldId id="259" r:id="rId6"/>
    <p:sldId id="260" r:id="rId7"/>
    <p:sldId id="261" r:id="rId8"/>
    <p:sldId id="262" r:id="rId9"/>
    <p:sldId id="277" r:id="rId10"/>
    <p:sldId id="264" r:id="rId11"/>
    <p:sldId id="278" r:id="rId12"/>
    <p:sldId id="279" r:id="rId13"/>
    <p:sldId id="273" r:id="rId14"/>
    <p:sldId id="265" r:id="rId15"/>
    <p:sldId id="270" r:id="rId16"/>
    <p:sldId id="268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0E1AD99F-7C8E-41FF-B76C-6366A5AA0ECB}"/>
    <pc:docChg chg="addSld delSld modSld sldOrd">
      <pc:chgData name="Thao Phuong" userId="dd1b873d0ed009f0" providerId="LiveId" clId="{0E1AD99F-7C8E-41FF-B76C-6366A5AA0ECB}" dt="2022-10-12T05:49:41.549" v="236" actId="207"/>
      <pc:docMkLst>
        <pc:docMk/>
      </pc:docMkLst>
      <pc:sldChg chg="del ord">
        <pc:chgData name="Thao Phuong" userId="dd1b873d0ed009f0" providerId="LiveId" clId="{0E1AD99F-7C8E-41FF-B76C-6366A5AA0ECB}" dt="2022-10-12T05:48:39.814" v="182" actId="47"/>
        <pc:sldMkLst>
          <pc:docMk/>
          <pc:sldMk cId="3993570801" sldId="276"/>
        </pc:sldMkLst>
      </pc:sldChg>
      <pc:sldChg chg="modSp add mod ord">
        <pc:chgData name="Thao Phuong" userId="dd1b873d0ed009f0" providerId="LiveId" clId="{0E1AD99F-7C8E-41FF-B76C-6366A5AA0ECB}" dt="2022-10-12T05:48:30.552" v="179" actId="404"/>
        <pc:sldMkLst>
          <pc:docMk/>
          <pc:sldMk cId="1734706092" sldId="2678"/>
        </pc:sldMkLst>
        <pc:spChg chg="mod">
          <ac:chgData name="Thao Phuong" userId="dd1b873d0ed009f0" providerId="LiveId" clId="{0E1AD99F-7C8E-41FF-B76C-6366A5AA0ECB}" dt="2022-10-12T05:48:30.552" v="179" actId="404"/>
          <ac:spMkLst>
            <pc:docMk/>
            <pc:sldMk cId="1734706092" sldId="2678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0E1AD99F-7C8E-41FF-B76C-6366A5AA0ECB}" dt="2022-10-12T05:49:41.549" v="236" actId="207"/>
        <pc:sldMkLst>
          <pc:docMk/>
          <pc:sldMk cId="3076421470" sldId="2679"/>
        </pc:sldMkLst>
        <pc:spChg chg="add mod">
          <ac:chgData name="Thao Phuong" userId="dd1b873d0ed009f0" providerId="LiveId" clId="{0E1AD99F-7C8E-41FF-B76C-6366A5AA0ECB}" dt="2022-10-12T05:49:41.549" v="236" actId="207"/>
          <ac:spMkLst>
            <pc:docMk/>
            <pc:sldMk cId="3076421470" sldId="2679"/>
            <ac:spMk id="2" creationId="{C262B3FE-EEA0-1E95-6329-72F89C64C7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6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732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85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6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25.emf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0.png"/><Relationship Id="rId5" Type="http://schemas.openxmlformats.org/officeDocument/2006/relationships/image" Target="../media/image24.emf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38.png"/><Relationship Id="rId3" Type="http://schemas.openxmlformats.org/officeDocument/2006/relationships/image" Target="../media/image30.emf"/><Relationship Id="rId7" Type="http://schemas.openxmlformats.org/officeDocument/2006/relationships/image" Target="../media/image25.emf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0.png"/><Relationship Id="rId5" Type="http://schemas.openxmlformats.org/officeDocument/2006/relationships/image" Target="../media/image24.emf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image" Target="../media/image26.png"/><Relationship Id="rId1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0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2.jpg"/><Relationship Id="rId5" Type="http://schemas.openxmlformats.org/officeDocument/2006/relationships/image" Target="../media/image24.emf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emf"/><Relationship Id="rId4" Type="http://schemas.openxmlformats.org/officeDocument/2006/relationships/image" Target="../media/image23.emf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4.png"/><Relationship Id="rId7" Type="http://schemas.openxmlformats.org/officeDocument/2006/relationships/image" Target="../media/image8.em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33.jpg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30.em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36A58-D7FF-F9F5-8CB8-95142AB76A77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7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1E14BEB-6F03-83E9-1614-BAF1073FB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2" y="2028627"/>
            <a:ext cx="10067925" cy="420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17:</a:t>
            </a:r>
            <a:endParaRPr lang="en-US" sz="72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tròn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tâm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bán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kính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kính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tròn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CF366255-86C2-D91A-A2BD-D2D05DB3B8C7}"/>
              </a:ext>
            </a:extLst>
          </p:cNvPr>
          <p:cNvSpPr txBox="1"/>
          <p:nvPr/>
        </p:nvSpPr>
        <p:spPr>
          <a:xfrm>
            <a:off x="2320023" y="338892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D26737-55F7-AD7D-6CB1-D9CF7A3DD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" y="0"/>
            <a:ext cx="1116488" cy="11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843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7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8" y="1902479"/>
            <a:ext cx="5878970" cy="262888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7577-72CC-4130-B3F2-3D17B7C4FB3B}"/>
              </a:ext>
            </a:extLst>
          </p:cNvPr>
          <p:cNvSpPr/>
          <p:nvPr/>
        </p:nvSpPr>
        <p:spPr>
          <a:xfrm>
            <a:off x="6902369" y="1922912"/>
            <a:ext cx="499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4BF0C4-5C05-4D58-A16D-9503F061AE06}"/>
              </a:ext>
            </a:extLst>
          </p:cNvPr>
          <p:cNvSpPr/>
          <p:nvPr/>
        </p:nvSpPr>
        <p:spPr>
          <a:xfrm>
            <a:off x="6902368" y="3183226"/>
            <a:ext cx="4736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333A10-10FF-4B44-851F-FE369017D4CC}"/>
              </a:ext>
            </a:extLst>
          </p:cNvPr>
          <p:cNvSpPr/>
          <p:nvPr/>
        </p:nvSpPr>
        <p:spPr>
          <a:xfrm>
            <a:off x="6086835" y="3868989"/>
            <a:ext cx="1929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B1A76-C93D-49E0-B9CD-07050C599242}"/>
              </a:ext>
            </a:extLst>
          </p:cNvPr>
          <p:cNvSpPr/>
          <p:nvPr/>
        </p:nvSpPr>
        <p:spPr>
          <a:xfrm>
            <a:off x="8016240" y="3861842"/>
            <a:ext cx="237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22AE27-A3E6-4EF6-8C0E-F6910653D94E}"/>
              </a:ext>
            </a:extLst>
          </p:cNvPr>
          <p:cNvSpPr/>
          <p:nvPr/>
        </p:nvSpPr>
        <p:spPr>
          <a:xfrm>
            <a:off x="6343233" y="5178186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C55918-6401-425C-8A72-56327B601BE0}"/>
              </a:ext>
            </a:extLst>
          </p:cNvPr>
          <p:cNvSpPr/>
          <p:nvPr/>
        </p:nvSpPr>
        <p:spPr>
          <a:xfrm>
            <a:off x="5201920" y="5781032"/>
            <a:ext cx="724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cm + 14 cm + 14 cm + 7 cm = 42 cm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47DC66-A0DC-4AE2-9751-EE851A65D5CB}"/>
              </a:ext>
            </a:extLst>
          </p:cNvPr>
          <p:cNvSpPr/>
          <p:nvPr/>
        </p:nvSpPr>
        <p:spPr>
          <a:xfrm>
            <a:off x="10200641" y="3831782"/>
            <a:ext cx="208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OC=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065050-0C0D-46E3-892B-1FDF3A4BE20D}"/>
              </a:ext>
            </a:extLst>
          </p:cNvPr>
          <p:cNvSpPr/>
          <p:nvPr/>
        </p:nvSpPr>
        <p:spPr>
          <a:xfrm>
            <a:off x="6785804" y="2447255"/>
            <a:ext cx="5507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AB, BO, OC, CD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8E6783-3C94-46CB-B980-43FA70A8A35F}"/>
              </a:ext>
            </a:extLst>
          </p:cNvPr>
          <p:cNvGrpSpPr/>
          <p:nvPr/>
        </p:nvGrpSpPr>
        <p:grpSpPr>
          <a:xfrm>
            <a:off x="6122681" y="1952046"/>
            <a:ext cx="743463" cy="555641"/>
            <a:chOff x="4738314" y="1422898"/>
            <a:chExt cx="872778" cy="7420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BC63282-F4E5-4E8F-A847-37D2974C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42112D-6830-4246-BA14-BDB6B9DC17A6}"/>
                </a:ext>
              </a:extLst>
            </p:cNvPr>
            <p:cNvSpPr/>
            <p:nvPr/>
          </p:nvSpPr>
          <p:spPr>
            <a:xfrm>
              <a:off x="5062420" y="1460039"/>
              <a:ext cx="393530" cy="631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A0E1A1-39ED-4093-AB9C-94C42ED59E35}"/>
              </a:ext>
            </a:extLst>
          </p:cNvPr>
          <p:cNvGrpSpPr/>
          <p:nvPr/>
        </p:nvGrpSpPr>
        <p:grpSpPr>
          <a:xfrm>
            <a:off x="6133628" y="3104126"/>
            <a:ext cx="732516" cy="550413"/>
            <a:chOff x="4760207" y="2521100"/>
            <a:chExt cx="872778" cy="75979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93A62-81B5-4A06-B0B6-03286858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207" y="2521100"/>
              <a:ext cx="872778" cy="75979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F64207-5344-44B3-B8B3-44086C21DBA3}"/>
                </a:ext>
              </a:extLst>
            </p:cNvPr>
            <p:cNvSpPr/>
            <p:nvPr/>
          </p:nvSpPr>
          <p:spPr>
            <a:xfrm>
              <a:off x="5068943" y="2550115"/>
              <a:ext cx="468318" cy="722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44D2A6-4ED1-4C8A-9AC5-3633324C9A7B}"/>
              </a:ext>
            </a:extLst>
          </p:cNvPr>
          <p:cNvGrpSpPr/>
          <p:nvPr/>
        </p:nvGrpSpPr>
        <p:grpSpPr>
          <a:xfrm>
            <a:off x="5574493" y="5193650"/>
            <a:ext cx="755057" cy="541085"/>
            <a:chOff x="4760804" y="4104498"/>
            <a:chExt cx="872778" cy="74202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7F50DD8-4D16-47EB-AA17-AAA8F1BF1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F75660-4CFF-4CEA-9429-564A83EE7CAF}"/>
                </a:ext>
              </a:extLst>
            </p:cNvPr>
            <p:cNvSpPr/>
            <p:nvPr/>
          </p:nvSpPr>
          <p:spPr>
            <a:xfrm>
              <a:off x="5058469" y="4111447"/>
              <a:ext cx="456191" cy="71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011D21-F9EB-477A-94DD-54935B24CB0E}"/>
              </a:ext>
            </a:extLst>
          </p:cNvPr>
          <p:cNvSpPr/>
          <p:nvPr/>
        </p:nvSpPr>
        <p:spPr>
          <a:xfrm>
            <a:off x="7924800" y="4523587"/>
            <a:ext cx="2950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CD 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D26737-55F7-AD7D-6CB1-D9CF7A3DD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" y="0"/>
            <a:ext cx="1116488" cy="111202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1B57BE6-F1C0-69A4-1B36-E7225A5D0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45CE53-0C8D-B2B0-E726-08A2FDB79D15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64346"/>
      </p:ext>
    </p:extLst>
  </p:cSld>
  <p:clrMapOvr>
    <a:masterClrMapping/>
  </p:clrMapOvr>
  <p:transition spd="slow">
    <p:comb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99964" y="-140895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D26737-55F7-AD7D-6CB1-D9CF7A3DD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" y="0"/>
            <a:ext cx="1116488" cy="111202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A39D232-1218-61F7-EE63-77B430E10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E261E2-4F72-7C16-35B1-507D402FC66B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4CB621-9542-35A2-5636-4A0D9BD9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288378-E018-B96B-1D0C-2EF37D2FF113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EE9172-BF2A-C404-9635-7836AC2273DD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33A8CE-F6F7-4642-1FF8-9F0456216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39460"/>
      </p:ext>
    </p:extLst>
  </p:cSld>
  <p:clrMapOvr>
    <a:masterClrMapping/>
  </p:clrMapOvr>
  <p:transition spd="slow">
    <p:comb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2023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0327" y="1901678"/>
            <a:ext cx="2499577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3175892"/>
            <a:ext cx="101872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D26737-55F7-AD7D-6CB1-D9CF7A3DD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" y="0"/>
            <a:ext cx="1116488" cy="1112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DC97A2-3A66-3E05-3017-2E779D974C94}"/>
                  </a:ext>
                </a:extLst>
              </p:cNvPr>
              <p:cNvSpPr txBox="1"/>
              <p:nvPr/>
            </p:nvSpPr>
            <p:spPr>
              <a:xfrm>
                <a:off x="3125755" y="802166"/>
                <a:ext cx="7847044" cy="4361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</a:p>
              <a:p>
                <a:pPr marR="381000"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nhẩm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81000"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</a:t>
                </a:r>
              </a:p>
              <a:p>
                <a:pPr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Xác định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nhóm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DC97A2-3A66-3E05-3017-2E779D974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755" y="802166"/>
                <a:ext cx="7847044" cy="4361002"/>
              </a:xfrm>
              <a:prstGeom prst="rect">
                <a:avLst/>
              </a:prstGeom>
              <a:blipFill>
                <a:blip r:embed="rId7"/>
                <a:stretch>
                  <a:fillRect l="-2020" t="-2378" r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06275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BA56ED-687D-4811-ADD1-41C174010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660" y="2133375"/>
            <a:ext cx="9036422" cy="37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OM,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058160" y="121920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428</Words>
  <Application>Microsoft Office PowerPoint</Application>
  <PresentationFormat>Widescreen</PresentationFormat>
  <Paragraphs>87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微软雅黑</vt:lpstr>
      <vt:lpstr>#9Slide03 AllRoundGothic</vt:lpstr>
      <vt:lpstr>.VnMemorandum</vt:lpstr>
      <vt:lpstr>Arial</vt:lpstr>
      <vt:lpstr>Calibri</vt:lpstr>
      <vt:lpstr>Cambria</vt:lpstr>
      <vt:lpstr>Cambria Math</vt:lpstr>
      <vt:lpstr>Coiny</vt:lpstr>
      <vt:lpstr>HP001 4 hàng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26</cp:revision>
  <dcterms:created xsi:type="dcterms:W3CDTF">2022-07-04T01:34:37Z</dcterms:created>
  <dcterms:modified xsi:type="dcterms:W3CDTF">2023-10-14T23:12:47Z</dcterms:modified>
</cp:coreProperties>
</file>