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2" r:id="rId2"/>
    <p:sldId id="264" r:id="rId3"/>
    <p:sldId id="289" r:id="rId4"/>
    <p:sldId id="279" r:id="rId5"/>
    <p:sldId id="278" r:id="rId6"/>
    <p:sldId id="280" r:id="rId7"/>
    <p:sldId id="281" r:id="rId8"/>
    <p:sldId id="282" r:id="rId9"/>
    <p:sldId id="286" r:id="rId10"/>
    <p:sldId id="287" r:id="rId11"/>
    <p:sldId id="288" r:id="rId12"/>
    <p:sldId id="283" r:id="rId13"/>
    <p:sldId id="284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9D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7E1C-A28B-4B69-B2C6-EAC2A069F80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FF119-9356-40F9-8900-CEF5489B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6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>
            <a:extLst>
              <a:ext uri="{FF2B5EF4-FFF2-40B4-BE49-F238E27FC236}">
                <a16:creationId xmlns:a16="http://schemas.microsoft.com/office/drawing/2014/main" id="{36F910B7-E4AE-8CE8-8604-FE93F413B151}"/>
              </a:ext>
            </a:extLst>
          </p:cNvPr>
          <p:cNvGrpSpPr/>
          <p:nvPr userDrawn="1"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2D556A06-47B2-DA11-07E7-9005CFBCB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6">
              <a:extLst>
                <a:ext uri="{FF2B5EF4-FFF2-40B4-BE49-F238E27FC236}">
                  <a16:creationId xmlns:a16="http://schemas.microsoft.com/office/drawing/2014/main" id="{43FF279D-29F8-B661-8B4D-BC7AF452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8">
              <a:extLst>
                <a:ext uri="{FF2B5EF4-FFF2-40B4-BE49-F238E27FC236}">
                  <a16:creationId xmlns:a16="http://schemas.microsoft.com/office/drawing/2014/main" id="{C287997B-0F1D-ED49-31A8-FD0A2D7E2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id="{98A4B3AB-9ED9-E008-A39D-501A70293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12">
              <a:extLst>
                <a:ext uri="{FF2B5EF4-FFF2-40B4-BE49-F238E27FC236}">
                  <a16:creationId xmlns:a16="http://schemas.microsoft.com/office/drawing/2014/main" id="{5ED3D8C8-8001-4536-34D1-4C8EF5DA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14">
              <a:extLst>
                <a:ext uri="{FF2B5EF4-FFF2-40B4-BE49-F238E27FC236}">
                  <a16:creationId xmlns:a16="http://schemas.microsoft.com/office/drawing/2014/main" id="{AD4B6B44-3D94-0A8B-C9A5-7BB041A98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9" name="图片 16">
            <a:extLst>
              <a:ext uri="{FF2B5EF4-FFF2-40B4-BE49-F238E27FC236}">
                <a16:creationId xmlns:a16="http://schemas.microsoft.com/office/drawing/2014/main" id="{46260699-EED2-6277-FE01-7C66F8D026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45AAD4DA-AAB7-06B3-B78A-27B2B0BD11F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1E9FE7F9-2408-93E7-E022-F51AC66093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id="{2B913091-BEAA-C5CE-5DD4-AE2FC90554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13" name="组合 36">
            <a:extLst>
              <a:ext uri="{FF2B5EF4-FFF2-40B4-BE49-F238E27FC236}">
                <a16:creationId xmlns:a16="http://schemas.microsoft.com/office/drawing/2014/main" id="{AB1D0A1C-0C1F-7925-3510-CEE29DDEBDB0}"/>
              </a:ext>
            </a:extLst>
          </p:cNvPr>
          <p:cNvGrpSpPr/>
          <p:nvPr userDrawn="1"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4" name="图片 24">
              <a:extLst>
                <a:ext uri="{FF2B5EF4-FFF2-40B4-BE49-F238E27FC236}">
                  <a16:creationId xmlns:a16="http://schemas.microsoft.com/office/drawing/2014/main" id="{FA78BB4A-8AC9-9AE1-2306-6E715CB82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28">
              <a:extLst>
                <a:ext uri="{FF2B5EF4-FFF2-40B4-BE49-F238E27FC236}">
                  <a16:creationId xmlns:a16="http://schemas.microsoft.com/office/drawing/2014/main" id="{7CAC6F03-4567-F8C6-924E-DC7AA17E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6" name="图片 26">
            <a:extLst>
              <a:ext uri="{FF2B5EF4-FFF2-40B4-BE49-F238E27FC236}">
                <a16:creationId xmlns:a16="http://schemas.microsoft.com/office/drawing/2014/main" id="{EBE5E322-A067-BC7D-7740-60B87B2163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17" name="图片 29">
            <a:extLst>
              <a:ext uri="{FF2B5EF4-FFF2-40B4-BE49-F238E27FC236}">
                <a16:creationId xmlns:a16="http://schemas.microsoft.com/office/drawing/2014/main" id="{F09B21E0-F03B-765B-EC38-52BA3DD16E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A8AD8-5C65-A454-DDCE-74D6F9A90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22">
            <a:extLst>
              <a:ext uri="{FF2B5EF4-FFF2-40B4-BE49-F238E27FC236}">
                <a16:creationId xmlns:a16="http://schemas.microsoft.com/office/drawing/2014/main" id="{C4C40478-208F-79EA-767C-8B6B5355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5404071"/>
            <a:ext cx="1043328" cy="1453929"/>
          </a:xfrm>
          <a:prstGeom prst="rect">
            <a:avLst/>
          </a:prstGeom>
        </p:spPr>
      </p:pic>
      <p:pic>
        <p:nvPicPr>
          <p:cNvPr id="5" name="图片 26">
            <a:extLst>
              <a:ext uri="{FF2B5EF4-FFF2-40B4-BE49-F238E27FC236}">
                <a16:creationId xmlns:a16="http://schemas.microsoft.com/office/drawing/2014/main" id="{0E06F57E-8DCA-E228-E36B-362004EF8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54" y="125793"/>
            <a:ext cx="1302246" cy="863990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id="{093B778A-FDA5-12C7-064D-99696DB1BA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550887"/>
            <a:ext cx="1043328" cy="1307113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id="{8D581265-B2AC-32C7-FF2B-ED12C17140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412" y="125793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D8559E-B4FF-AFF7-6F51-46FFF7E82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8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5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9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0AE1D6-763B-16A4-C6A5-E3BB95852452}"/>
              </a:ext>
            </a:extLst>
          </p:cNvPr>
          <p:cNvSpPr txBox="1"/>
          <p:nvPr/>
        </p:nvSpPr>
        <p:spPr>
          <a:xfrm>
            <a:off x="5368636" y="1694948"/>
            <a:ext cx="439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C52E05"/>
                  </a:solidFill>
                </a:ln>
                <a:solidFill>
                  <a:srgbClr val="FFCF4D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9B6B10-4188-72F6-A9A5-00741740D4DF}"/>
              </a:ext>
            </a:extLst>
          </p:cNvPr>
          <p:cNvSpPr txBox="1"/>
          <p:nvPr/>
        </p:nvSpPr>
        <p:spPr>
          <a:xfrm>
            <a:off x="5954167" y="3285616"/>
            <a:ext cx="47194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Luyện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tập</a:t>
            </a:r>
            <a:endParaRPr kumimoji="0" lang="en-US" sz="199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987B45A1-4BA1-5BAB-944F-ED2C3D016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5FE9EC50-75F3-2FD6-6EAB-4CFD78977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8C925A60-C952-63B1-B317-78D222100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4433" y="152078"/>
            <a:ext cx="5603903" cy="122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pic>
        <p:nvPicPr>
          <p:cNvPr id="2" name="Hình ảnh 1" descr="Ảnh có chứa văn bản, thiết bị điện tử, máy tính&#10;&#10;Mô tả được tạo tự động">
            <a:extLst>
              <a:ext uri="{FF2B5EF4-FFF2-40B4-BE49-F238E27FC236}">
                <a16:creationId xmlns:a16="http://schemas.microsoft.com/office/drawing/2014/main" id="{5DD8D1D5-8585-36AF-3C8E-71691EF81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0" t="32050" r="3022" b="10012"/>
          <a:stretch/>
        </p:blipFill>
        <p:spPr>
          <a:xfrm>
            <a:off x="408490" y="1512072"/>
            <a:ext cx="11351600" cy="3440928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33976EC-5096-E4BD-B0B4-2E91B3A16595}"/>
              </a:ext>
            </a:extLst>
          </p:cNvPr>
          <p:cNvSpPr txBox="1"/>
          <p:nvPr/>
        </p:nvSpPr>
        <p:spPr>
          <a:xfrm>
            <a:off x="4754880" y="1588272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33 500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8FFE924-CA70-5580-9894-B83C1F51EBB0}"/>
              </a:ext>
            </a:extLst>
          </p:cNvPr>
          <p:cNvSpPr txBox="1"/>
          <p:nvPr/>
        </p:nvSpPr>
        <p:spPr>
          <a:xfrm>
            <a:off x="6568440" y="1588272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43 500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76B342E-C7C0-9EB7-B724-E11FFA840A63}"/>
              </a:ext>
            </a:extLst>
          </p:cNvPr>
          <p:cNvSpPr txBox="1"/>
          <p:nvPr/>
        </p:nvSpPr>
        <p:spPr>
          <a:xfrm>
            <a:off x="10144650" y="1588272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63 500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F4E68F8-AF7C-1023-93AA-C40D6F1B7B20}"/>
              </a:ext>
            </a:extLst>
          </p:cNvPr>
          <p:cNvSpPr txBox="1"/>
          <p:nvPr/>
        </p:nvSpPr>
        <p:spPr>
          <a:xfrm>
            <a:off x="4770120" y="2469298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4 607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9BCED36-55A1-EF9F-F6E5-B7B9F75808D8}"/>
              </a:ext>
            </a:extLst>
          </p:cNvPr>
          <p:cNvSpPr txBox="1"/>
          <p:nvPr/>
        </p:nvSpPr>
        <p:spPr>
          <a:xfrm>
            <a:off x="6583680" y="2469298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5 607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34ADBAF6-9C03-9497-2BF9-6C0C896FF0CB}"/>
              </a:ext>
            </a:extLst>
          </p:cNvPr>
          <p:cNvSpPr txBox="1"/>
          <p:nvPr/>
        </p:nvSpPr>
        <p:spPr>
          <a:xfrm>
            <a:off x="10159890" y="2469298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7 607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01EC904-E381-3807-EC4C-37B0223BB721}"/>
              </a:ext>
            </a:extLst>
          </p:cNvPr>
          <p:cNvSpPr txBox="1"/>
          <p:nvPr/>
        </p:nvSpPr>
        <p:spPr>
          <a:xfrm>
            <a:off x="2971800" y="3350324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5 580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90A8897F-2574-779A-6D2B-49061934E031}"/>
              </a:ext>
            </a:extLst>
          </p:cNvPr>
          <p:cNvSpPr txBox="1"/>
          <p:nvPr/>
        </p:nvSpPr>
        <p:spPr>
          <a:xfrm>
            <a:off x="6568440" y="3350324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5 780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93B90501-00B0-704D-B14E-507B09F07ECD}"/>
              </a:ext>
            </a:extLst>
          </p:cNvPr>
          <p:cNvSpPr txBox="1"/>
          <p:nvPr/>
        </p:nvSpPr>
        <p:spPr>
          <a:xfrm>
            <a:off x="10144650" y="3350324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5 980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F49E7DFB-71B0-69F5-EB87-A2E6D4A91CB8}"/>
              </a:ext>
            </a:extLst>
          </p:cNvPr>
          <p:cNvSpPr txBox="1"/>
          <p:nvPr/>
        </p:nvSpPr>
        <p:spPr>
          <a:xfrm>
            <a:off x="4754880" y="4237756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7 949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1989EFC4-55EA-E61B-87DA-069FBC11F6BB}"/>
              </a:ext>
            </a:extLst>
          </p:cNvPr>
          <p:cNvSpPr txBox="1"/>
          <p:nvPr/>
        </p:nvSpPr>
        <p:spPr>
          <a:xfrm>
            <a:off x="6568440" y="4237756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7 959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D598C3AF-A74E-6542-2226-5D351D532351}"/>
              </a:ext>
            </a:extLst>
          </p:cNvPr>
          <p:cNvSpPr txBox="1"/>
          <p:nvPr/>
        </p:nvSpPr>
        <p:spPr>
          <a:xfrm>
            <a:off x="8361570" y="4237756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7 969</a:t>
            </a:r>
          </a:p>
        </p:txBody>
      </p:sp>
    </p:spTree>
    <p:extLst>
      <p:ext uri="{BB962C8B-B14F-4D97-AF65-F5344CB8AC3E}">
        <p14:creationId xmlns:p14="http://schemas.microsoft.com/office/powerpoint/2010/main" val="212463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2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5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9101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nhiều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dây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nhất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38DCF0FA-8722-32A3-4FD1-84EAE6EE75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24806"/>
          <a:stretch/>
        </p:blipFill>
        <p:spPr>
          <a:xfrm>
            <a:off x="441960" y="1687345"/>
            <a:ext cx="11277600" cy="4108031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2C2F62FA-7E92-6673-8DE8-7A38204A99DB}"/>
              </a:ext>
            </a:extLst>
          </p:cNvPr>
          <p:cNvSpPr/>
          <p:nvPr/>
        </p:nvSpPr>
        <p:spPr>
          <a:xfrm>
            <a:off x="6278880" y="5000246"/>
            <a:ext cx="624840" cy="531874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4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>
            <a:extLst>
              <a:ext uri="{FF2B5EF4-FFF2-40B4-BE49-F238E27FC236}">
                <a16:creationId xmlns:a16="http://schemas.microsoft.com/office/drawing/2014/main" id="{2E798369-648F-EE4C-C761-30A063598C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" t="14496" r="1589" b="6696"/>
          <a:stretch/>
        </p:blipFill>
        <p:spPr>
          <a:xfrm>
            <a:off x="563879" y="1737360"/>
            <a:ext cx="11146403" cy="4693257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684C4222-F50F-1B7E-DC65-B788C13F26AF}"/>
              </a:ext>
            </a:extLst>
          </p:cNvPr>
          <p:cNvGrpSpPr/>
          <p:nvPr/>
        </p:nvGrpSpPr>
        <p:grpSpPr>
          <a:xfrm>
            <a:off x="48171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6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DBD8505-B735-086E-71F4-B94230DEC0C8}"/>
              </a:ext>
            </a:extLst>
          </p:cNvPr>
          <p:cNvSpPr txBox="1"/>
          <p:nvPr/>
        </p:nvSpPr>
        <p:spPr>
          <a:xfrm>
            <a:off x="1353047" y="487017"/>
            <a:ext cx="103572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thông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tin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chiều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cây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Việt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Nam.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cây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ngắn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endParaRPr lang="en-US" sz="2800" b="1" i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6252912" y="2535604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Dặn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dò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6233033" y="2151727"/>
            <a:ext cx="5872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Tạm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biệt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các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em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6" y="749300"/>
            <a:ext cx="10718801" cy="5359400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BBF620-9824-C6B1-C0C3-F6B779E06B8C}"/>
              </a:ext>
            </a:extLst>
          </p:cNvPr>
          <p:cNvSpPr txBox="1"/>
          <p:nvPr/>
        </p:nvSpPr>
        <p:spPr>
          <a:xfrm>
            <a:off x="3657600" y="196023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3977E4E-906C-CBEC-8B18-9AF010698ED0}"/>
              </a:ext>
            </a:extLst>
          </p:cNvPr>
          <p:cNvSpPr txBox="1"/>
          <p:nvPr/>
        </p:nvSpPr>
        <p:spPr>
          <a:xfrm>
            <a:off x="3233530" y="1203960"/>
            <a:ext cx="8440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so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sánh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phạm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vi 100 000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280" y="1411756"/>
            <a:ext cx="3452586" cy="455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AB0C408-B5AA-B77C-E68E-63E3B39C2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E32F9D-DD31-A08F-382F-69B5C19835FF}"/>
              </a:ext>
            </a:extLst>
          </p:cNvPr>
          <p:cNvSpPr txBox="1"/>
          <p:nvPr/>
        </p:nvSpPr>
        <p:spPr>
          <a:xfrm>
            <a:off x="2567144" y="30480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Thứ … ngày … tháng … năm 20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F7875-3B2C-D259-376A-3802AFE24B62}"/>
              </a:ext>
            </a:extLst>
          </p:cNvPr>
          <p:cNvSpPr txBox="1"/>
          <p:nvPr/>
        </p:nvSpPr>
        <p:spPr>
          <a:xfrm>
            <a:off x="5295830" y="994673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Toán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A7730B-E713-4E02-BBC5-19647E8736DE}"/>
              </a:ext>
            </a:extLst>
          </p:cNvPr>
          <p:cNvSpPr txBox="1"/>
          <p:nvPr/>
        </p:nvSpPr>
        <p:spPr>
          <a:xfrm>
            <a:off x="4621695" y="1665715"/>
            <a:ext cx="2826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Luyện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F3F66BF8-F7EC-4BF7-1DC5-B7576FB92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34" y="3339368"/>
            <a:ext cx="3721948" cy="321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6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Luyệ</a:t>
            </a:r>
            <a:r>
              <a:rPr lang="en-US" sz="8000" dirty="0">
                <a:solidFill>
                  <a:prstClr val="white"/>
                </a:solidFill>
                <a:latin typeface="SVN-Ziclets" panose="02000603000000000000" pitchFamily="2" charset="0"/>
              </a:rPr>
              <a:t>n </a:t>
            </a:r>
            <a:r>
              <a:rPr lang="en-US" sz="8000" dirty="0" err="1">
                <a:solidFill>
                  <a:prstClr val="white"/>
                </a:solidFill>
                <a:latin typeface="SVN-Ziclets" panose="02000603000000000000" pitchFamily="2" charset="0"/>
              </a:rPr>
              <a:t>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Ziclets" panose="02000603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5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C79637F-04CA-B0F8-F51E-E2638BAB89AB}"/>
              </a:ext>
            </a:extLst>
          </p:cNvPr>
          <p:cNvSpPr txBox="1"/>
          <p:nvPr/>
        </p:nvSpPr>
        <p:spPr>
          <a:xfrm>
            <a:off x="1825487" y="487017"/>
            <a:ext cx="2196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&lt; , &gt; , = ?</a:t>
            </a: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47C80DBB-25D6-4F0A-72C2-4ADE29A57FA7}"/>
              </a:ext>
            </a:extLst>
          </p:cNvPr>
          <p:cNvSpPr/>
          <p:nvPr/>
        </p:nvSpPr>
        <p:spPr>
          <a:xfrm>
            <a:off x="1421298" y="1480930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6 378		53 127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42DC9DDA-CD9F-7135-9006-D394910AC4CA}"/>
              </a:ext>
            </a:extLst>
          </p:cNvPr>
          <p:cNvSpPr/>
          <p:nvPr/>
        </p:nvSpPr>
        <p:spPr>
          <a:xfrm>
            <a:off x="6251457" y="1480930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24 619		24 619</a:t>
            </a: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E804E082-E423-6C32-7224-B682DE0051B2}"/>
              </a:ext>
            </a:extLst>
          </p:cNvPr>
          <p:cNvSpPr/>
          <p:nvPr/>
        </p:nvSpPr>
        <p:spPr>
          <a:xfrm>
            <a:off x="1421298" y="2634264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45 909		42 093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7661F2AD-FF13-448D-407A-DDA876F03CBB}"/>
              </a:ext>
            </a:extLst>
          </p:cNvPr>
          <p:cNvSpPr/>
          <p:nvPr/>
        </p:nvSpPr>
        <p:spPr>
          <a:xfrm>
            <a:off x="6251457" y="2634264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77 115		74 810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11F39F23-4F79-6F67-5B62-7A1BC301EB91}"/>
              </a:ext>
            </a:extLst>
          </p:cNvPr>
          <p:cNvSpPr/>
          <p:nvPr/>
        </p:nvSpPr>
        <p:spPr>
          <a:xfrm>
            <a:off x="1421298" y="3847233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89 127		89 413</a:t>
            </a: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861BC9CA-3FB2-A533-F795-A4EB2FC46144}"/>
              </a:ext>
            </a:extLst>
          </p:cNvPr>
          <p:cNvSpPr/>
          <p:nvPr/>
        </p:nvSpPr>
        <p:spPr>
          <a:xfrm>
            <a:off x="6251457" y="3847233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93 017		93 054</a:t>
            </a: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28E5F79E-B4A3-2F3D-455C-272C837E902F}"/>
              </a:ext>
            </a:extLst>
          </p:cNvPr>
          <p:cNvSpPr/>
          <p:nvPr/>
        </p:nvSpPr>
        <p:spPr>
          <a:xfrm>
            <a:off x="3216852" y="2718746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&gt;</a:t>
            </a:r>
          </a:p>
        </p:txBody>
      </p:sp>
      <p:sp>
        <p:nvSpPr>
          <p:cNvPr id="18" name="Hình Bầu dục 17">
            <a:extLst>
              <a:ext uri="{FF2B5EF4-FFF2-40B4-BE49-F238E27FC236}">
                <a16:creationId xmlns:a16="http://schemas.microsoft.com/office/drawing/2014/main" id="{728A0302-8BA3-3A12-076E-6D5FBBDEA89E}"/>
              </a:ext>
            </a:extLst>
          </p:cNvPr>
          <p:cNvSpPr/>
          <p:nvPr/>
        </p:nvSpPr>
        <p:spPr>
          <a:xfrm>
            <a:off x="3109295" y="1590260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&lt;</a:t>
            </a:r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CCB140A1-0817-A39B-6E2F-2C444DC76E27}"/>
              </a:ext>
            </a:extLst>
          </p:cNvPr>
          <p:cNvSpPr/>
          <p:nvPr/>
        </p:nvSpPr>
        <p:spPr>
          <a:xfrm>
            <a:off x="3216852" y="3931715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&lt;</a:t>
            </a:r>
          </a:p>
        </p:txBody>
      </p:sp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79364ED9-73E5-D6FC-80C9-FF8E7E4E4F09}"/>
              </a:ext>
            </a:extLst>
          </p:cNvPr>
          <p:cNvSpPr/>
          <p:nvPr/>
        </p:nvSpPr>
        <p:spPr>
          <a:xfrm>
            <a:off x="8358695" y="2718746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&gt;</a:t>
            </a:r>
          </a:p>
        </p:txBody>
      </p:sp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7CEE5E5B-F95F-7CDA-086D-E1D821E89F81}"/>
              </a:ext>
            </a:extLst>
          </p:cNvPr>
          <p:cNvSpPr/>
          <p:nvPr/>
        </p:nvSpPr>
        <p:spPr>
          <a:xfrm>
            <a:off x="8358695" y="1590260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</a:t>
            </a:r>
          </a:p>
        </p:txBody>
      </p:sp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65ED5B39-8B48-D834-B40D-BDB339933DC2}"/>
              </a:ext>
            </a:extLst>
          </p:cNvPr>
          <p:cNvSpPr/>
          <p:nvPr/>
        </p:nvSpPr>
        <p:spPr>
          <a:xfrm>
            <a:off x="8358695" y="3931715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&lt;</a:t>
            </a:r>
          </a:p>
        </p:txBody>
      </p:sp>
      <p:sp>
        <p:nvSpPr>
          <p:cNvPr id="26" name="Hình Bầu dục 25">
            <a:extLst>
              <a:ext uri="{FF2B5EF4-FFF2-40B4-BE49-F238E27FC236}">
                <a16:creationId xmlns:a16="http://schemas.microsoft.com/office/drawing/2014/main" id="{D7788AAF-1A12-F923-7672-DABD3C09BEF3}"/>
              </a:ext>
            </a:extLst>
          </p:cNvPr>
          <p:cNvSpPr/>
          <p:nvPr/>
        </p:nvSpPr>
        <p:spPr>
          <a:xfrm>
            <a:off x="8358695" y="2718746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id="{C28F09E1-E5B8-75C4-325B-768BDEB7586B}"/>
              </a:ext>
            </a:extLst>
          </p:cNvPr>
          <p:cNvSpPr/>
          <p:nvPr/>
        </p:nvSpPr>
        <p:spPr>
          <a:xfrm>
            <a:off x="8358695" y="1590260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2E3FFB1D-9E2B-E66A-A4FC-60904765C956}"/>
              </a:ext>
            </a:extLst>
          </p:cNvPr>
          <p:cNvSpPr/>
          <p:nvPr/>
        </p:nvSpPr>
        <p:spPr>
          <a:xfrm>
            <a:off x="8358695" y="3931715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29" name="Hình Bầu dục 28">
            <a:extLst>
              <a:ext uri="{FF2B5EF4-FFF2-40B4-BE49-F238E27FC236}">
                <a16:creationId xmlns:a16="http://schemas.microsoft.com/office/drawing/2014/main" id="{6C7F300E-F37B-84C0-8B79-F0A1C374D214}"/>
              </a:ext>
            </a:extLst>
          </p:cNvPr>
          <p:cNvSpPr/>
          <p:nvPr/>
        </p:nvSpPr>
        <p:spPr>
          <a:xfrm>
            <a:off x="3218777" y="2720671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178982A0-55DC-121F-87EA-91FCCB25732B}"/>
              </a:ext>
            </a:extLst>
          </p:cNvPr>
          <p:cNvSpPr/>
          <p:nvPr/>
        </p:nvSpPr>
        <p:spPr>
          <a:xfrm>
            <a:off x="3111220" y="1592185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31" name="Hình Bầu dục 30">
            <a:extLst>
              <a:ext uri="{FF2B5EF4-FFF2-40B4-BE49-F238E27FC236}">
                <a16:creationId xmlns:a16="http://schemas.microsoft.com/office/drawing/2014/main" id="{03876556-A36D-91C3-DD6A-38E8FB7E5905}"/>
              </a:ext>
            </a:extLst>
          </p:cNvPr>
          <p:cNvSpPr/>
          <p:nvPr/>
        </p:nvSpPr>
        <p:spPr>
          <a:xfrm>
            <a:off x="3218777" y="3933640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424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7210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sửa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đúng</a:t>
            </a:r>
            <a:endParaRPr lang="en-US" sz="3600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420ABD6-7628-5EF2-0BAF-F54F3178299D}"/>
              </a:ext>
            </a:extLst>
          </p:cNvPr>
          <p:cNvSpPr txBox="1"/>
          <p:nvPr/>
        </p:nvSpPr>
        <p:spPr>
          <a:xfrm>
            <a:off x="1273894" y="1604049"/>
            <a:ext cx="4156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43 000 &gt; 38 000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F6D231D-D217-63E0-669B-DD9E0081426C}"/>
              </a:ext>
            </a:extLst>
          </p:cNvPr>
          <p:cNvSpPr txBox="1"/>
          <p:nvPr/>
        </p:nvSpPr>
        <p:spPr>
          <a:xfrm>
            <a:off x="7214943" y="1604049"/>
            <a:ext cx="3642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4 326 &lt; 4 321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7D9DA7C-2ACD-999F-F0C9-CE9C5D0BE4EF}"/>
              </a:ext>
            </a:extLst>
          </p:cNvPr>
          <p:cNvSpPr txBox="1"/>
          <p:nvPr/>
        </p:nvSpPr>
        <p:spPr>
          <a:xfrm>
            <a:off x="1273894" y="2587237"/>
            <a:ext cx="4139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24 387 &gt; 24 598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DACCE57F-4595-D237-1A0D-72B2686A7D3F}"/>
              </a:ext>
            </a:extLst>
          </p:cNvPr>
          <p:cNvSpPr txBox="1"/>
          <p:nvPr/>
        </p:nvSpPr>
        <p:spPr>
          <a:xfrm>
            <a:off x="7214943" y="2587237"/>
            <a:ext cx="4156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d) 12 025 &gt; 12 018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E0F631CF-E47E-4118-5DEC-DBFE5E501B39}"/>
              </a:ext>
            </a:extLst>
          </p:cNvPr>
          <p:cNvSpPr txBox="1"/>
          <p:nvPr/>
        </p:nvSpPr>
        <p:spPr>
          <a:xfrm>
            <a:off x="7214943" y="1604049"/>
            <a:ext cx="364234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4 326 &gt; 4 321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01815B32-8BFE-A9FB-9D3B-94A7B128C3EF}"/>
              </a:ext>
            </a:extLst>
          </p:cNvPr>
          <p:cNvSpPr txBox="1"/>
          <p:nvPr/>
        </p:nvSpPr>
        <p:spPr>
          <a:xfrm>
            <a:off x="1273894" y="2587237"/>
            <a:ext cx="413927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24 387 &lt; 24 598</a:t>
            </a:r>
          </a:p>
        </p:txBody>
      </p:sp>
    </p:spTree>
    <p:extLst>
      <p:ext uri="{BB962C8B-B14F-4D97-AF65-F5344CB8AC3E}">
        <p14:creationId xmlns:p14="http://schemas.microsoft.com/office/powerpoint/2010/main" val="19894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D9D9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D9D9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3828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0F266078-4780-100D-57DE-03904E933AB2}"/>
              </a:ext>
            </a:extLst>
          </p:cNvPr>
          <p:cNvGrpSpPr/>
          <p:nvPr/>
        </p:nvGrpSpPr>
        <p:grpSpPr>
          <a:xfrm>
            <a:off x="3473021" y="1222512"/>
            <a:ext cx="2385350" cy="2184065"/>
            <a:chOff x="3574057" y="1261305"/>
            <a:chExt cx="2385350" cy="2184065"/>
          </a:xfrm>
        </p:grpSpPr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id="{143D71C6-3EDF-B140-3546-3DE13E560C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13" t="24775" r="50000" b="34186"/>
            <a:stretch/>
          </p:blipFill>
          <p:spPr>
            <a:xfrm>
              <a:off x="3806612" y="1261305"/>
              <a:ext cx="1920240" cy="2184065"/>
            </a:xfrm>
            <a:prstGeom prst="rect">
              <a:avLst/>
            </a:prstGeom>
          </p:spPr>
        </p:pic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D39132F2-0143-A4A0-999B-40E8FE24C49D}"/>
                </a:ext>
              </a:extLst>
            </p:cNvPr>
            <p:cNvSpPr txBox="1"/>
            <p:nvPr/>
          </p:nvSpPr>
          <p:spPr>
            <a:xfrm>
              <a:off x="3574057" y="1683066"/>
              <a:ext cx="2385350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18 310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2D3025FE-BB5F-966C-3A1B-7645C1AF491A}"/>
              </a:ext>
            </a:extLst>
          </p:cNvPr>
          <p:cNvGrpSpPr/>
          <p:nvPr/>
        </p:nvGrpSpPr>
        <p:grpSpPr>
          <a:xfrm>
            <a:off x="6372572" y="1222512"/>
            <a:ext cx="2365027" cy="2184065"/>
            <a:chOff x="6605124" y="1348300"/>
            <a:chExt cx="2365027" cy="2184065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58793771-A272-22BD-E2A2-24E9408572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8" t="23057" r="27275" b="35904"/>
            <a:stretch/>
          </p:blipFill>
          <p:spPr>
            <a:xfrm>
              <a:off x="6777040" y="1348300"/>
              <a:ext cx="1920240" cy="2184065"/>
            </a:xfrm>
            <a:prstGeom prst="rect">
              <a:avLst/>
            </a:prstGeom>
          </p:spPr>
        </p:pic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F7C7C3DE-6BE6-3328-D8E4-0B930FAE631D}"/>
                </a:ext>
              </a:extLst>
            </p:cNvPr>
            <p:cNvSpPr txBox="1"/>
            <p:nvPr/>
          </p:nvSpPr>
          <p:spPr>
            <a:xfrm>
              <a:off x="6605124" y="1794002"/>
              <a:ext cx="236502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18 013</a:t>
              </a: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7D64CE49-7A8D-8B6B-47CB-D8508D77DC11}"/>
              </a:ext>
            </a:extLst>
          </p:cNvPr>
          <p:cNvGrpSpPr/>
          <p:nvPr/>
        </p:nvGrpSpPr>
        <p:grpSpPr>
          <a:xfrm>
            <a:off x="9251799" y="1222512"/>
            <a:ext cx="2365027" cy="2184065"/>
            <a:chOff x="9251799" y="1222512"/>
            <a:chExt cx="2365027" cy="2184065"/>
          </a:xfrm>
        </p:grpSpPr>
        <p:pic>
          <p:nvPicPr>
            <p:cNvPr id="25" name="Hình ảnh 24">
              <a:extLst>
                <a:ext uri="{FF2B5EF4-FFF2-40B4-BE49-F238E27FC236}">
                  <a16:creationId xmlns:a16="http://schemas.microsoft.com/office/drawing/2014/main" id="{7480B69E-881C-3EF4-68E4-C3A453CFCB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88" t="24269" r="6225" b="34692"/>
            <a:stretch/>
          </p:blipFill>
          <p:spPr>
            <a:xfrm>
              <a:off x="9474193" y="1222512"/>
              <a:ext cx="1920240" cy="2184065"/>
            </a:xfrm>
            <a:prstGeom prst="rect">
              <a:avLst/>
            </a:prstGeom>
          </p:spPr>
        </p:pic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4D27DA98-66F5-F4E7-1EC1-7C410412E874}"/>
                </a:ext>
              </a:extLst>
            </p:cNvPr>
            <p:cNvSpPr txBox="1"/>
            <p:nvPr/>
          </p:nvSpPr>
          <p:spPr>
            <a:xfrm>
              <a:off x="9251799" y="1713484"/>
              <a:ext cx="236502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18 103</a:t>
              </a:r>
            </a:p>
          </p:txBody>
        </p:sp>
      </p:grp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420ABD6-7628-5EF2-0BAF-F54F3178299D}"/>
              </a:ext>
            </a:extLst>
          </p:cNvPr>
          <p:cNvSpPr txBox="1"/>
          <p:nvPr/>
        </p:nvSpPr>
        <p:spPr>
          <a:xfrm>
            <a:off x="743267" y="3917502"/>
            <a:ext cx="4232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lớn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nhất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9D75A17-1397-6A7C-E70B-B4E0703B07DD}"/>
              </a:ext>
            </a:extLst>
          </p:cNvPr>
          <p:cNvSpPr txBox="1"/>
          <p:nvPr/>
        </p:nvSpPr>
        <p:spPr>
          <a:xfrm>
            <a:off x="7252823" y="3917502"/>
            <a:ext cx="4038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nhất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351FC3AC-B79C-053B-63A6-3F60566A3C7F}"/>
              </a:ext>
            </a:extLst>
          </p:cNvPr>
          <p:cNvGrpSpPr/>
          <p:nvPr/>
        </p:nvGrpSpPr>
        <p:grpSpPr>
          <a:xfrm>
            <a:off x="714863" y="1222512"/>
            <a:ext cx="2243957" cy="2184065"/>
            <a:chOff x="2600689" y="1534457"/>
            <a:chExt cx="2243957" cy="2184065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DAA84E3E-F16D-C7C5-B054-75E2EDE8B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7" t="24689" r="72376" b="34272"/>
            <a:stretch/>
          </p:blipFill>
          <p:spPr>
            <a:xfrm>
              <a:off x="2778504" y="1534457"/>
              <a:ext cx="1920240" cy="2184065"/>
            </a:xfrm>
            <a:prstGeom prst="rect">
              <a:avLst/>
            </a:prstGeom>
          </p:spPr>
        </p:pic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0592D6B0-0B9F-E69C-76D4-06C5BF1F4C4E}"/>
                </a:ext>
              </a:extLst>
            </p:cNvPr>
            <p:cNvSpPr txBox="1"/>
            <p:nvPr/>
          </p:nvSpPr>
          <p:spPr>
            <a:xfrm>
              <a:off x="2600689" y="1995010"/>
              <a:ext cx="224395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18 031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40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5.55112E-17 L -0.16237 0.48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5.55112E-17 L 0.15742 0.484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3828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0F266078-4780-100D-57DE-03904E933AB2}"/>
              </a:ext>
            </a:extLst>
          </p:cNvPr>
          <p:cNvGrpSpPr/>
          <p:nvPr/>
        </p:nvGrpSpPr>
        <p:grpSpPr>
          <a:xfrm>
            <a:off x="3473021" y="1222512"/>
            <a:ext cx="2385350" cy="2184065"/>
            <a:chOff x="3574057" y="1261305"/>
            <a:chExt cx="2385350" cy="2184065"/>
          </a:xfrm>
        </p:grpSpPr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id="{143D71C6-3EDF-B140-3546-3DE13E560C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13" t="24775" r="50000" b="34186"/>
            <a:stretch/>
          </p:blipFill>
          <p:spPr>
            <a:xfrm>
              <a:off x="3806612" y="1261305"/>
              <a:ext cx="1920240" cy="2184065"/>
            </a:xfrm>
            <a:prstGeom prst="rect">
              <a:avLst/>
            </a:prstGeom>
          </p:spPr>
        </p:pic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D39132F2-0143-A4A0-999B-40E8FE24C49D}"/>
                </a:ext>
              </a:extLst>
            </p:cNvPr>
            <p:cNvSpPr txBox="1"/>
            <p:nvPr/>
          </p:nvSpPr>
          <p:spPr>
            <a:xfrm>
              <a:off x="3574057" y="1683066"/>
              <a:ext cx="2385350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18 310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2D3025FE-BB5F-966C-3A1B-7645C1AF491A}"/>
              </a:ext>
            </a:extLst>
          </p:cNvPr>
          <p:cNvGrpSpPr/>
          <p:nvPr/>
        </p:nvGrpSpPr>
        <p:grpSpPr>
          <a:xfrm>
            <a:off x="6372572" y="1222512"/>
            <a:ext cx="2365027" cy="2184065"/>
            <a:chOff x="6605124" y="1348300"/>
            <a:chExt cx="2365027" cy="2184065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58793771-A272-22BD-E2A2-24E9408572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8" t="23057" r="27275" b="35904"/>
            <a:stretch/>
          </p:blipFill>
          <p:spPr>
            <a:xfrm>
              <a:off x="6777040" y="1348300"/>
              <a:ext cx="1920240" cy="2184065"/>
            </a:xfrm>
            <a:prstGeom prst="rect">
              <a:avLst/>
            </a:prstGeom>
          </p:spPr>
        </p:pic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F7C7C3DE-6BE6-3328-D8E4-0B930FAE631D}"/>
                </a:ext>
              </a:extLst>
            </p:cNvPr>
            <p:cNvSpPr txBox="1"/>
            <p:nvPr/>
          </p:nvSpPr>
          <p:spPr>
            <a:xfrm>
              <a:off x="6605124" y="1794002"/>
              <a:ext cx="236502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18 013</a:t>
              </a: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7D64CE49-7A8D-8B6B-47CB-D8508D77DC11}"/>
              </a:ext>
            </a:extLst>
          </p:cNvPr>
          <p:cNvGrpSpPr/>
          <p:nvPr/>
        </p:nvGrpSpPr>
        <p:grpSpPr>
          <a:xfrm>
            <a:off x="9251799" y="1222512"/>
            <a:ext cx="2365027" cy="2184065"/>
            <a:chOff x="9251799" y="1222512"/>
            <a:chExt cx="2365027" cy="2184065"/>
          </a:xfrm>
        </p:grpSpPr>
        <p:pic>
          <p:nvPicPr>
            <p:cNvPr id="25" name="Hình ảnh 24">
              <a:extLst>
                <a:ext uri="{FF2B5EF4-FFF2-40B4-BE49-F238E27FC236}">
                  <a16:creationId xmlns:a16="http://schemas.microsoft.com/office/drawing/2014/main" id="{7480B69E-881C-3EF4-68E4-C3A453CFCB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88" t="24269" r="6225" b="34692"/>
            <a:stretch/>
          </p:blipFill>
          <p:spPr>
            <a:xfrm>
              <a:off x="9474193" y="1222512"/>
              <a:ext cx="1920240" cy="2184065"/>
            </a:xfrm>
            <a:prstGeom prst="rect">
              <a:avLst/>
            </a:prstGeom>
          </p:spPr>
        </p:pic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4D27DA98-66F5-F4E7-1EC1-7C410412E874}"/>
                </a:ext>
              </a:extLst>
            </p:cNvPr>
            <p:cNvSpPr txBox="1"/>
            <p:nvPr/>
          </p:nvSpPr>
          <p:spPr>
            <a:xfrm>
              <a:off x="9251799" y="1713484"/>
              <a:ext cx="236502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18 103</a:t>
              </a:r>
            </a:p>
          </p:txBody>
        </p:sp>
      </p:grp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420ABD6-7628-5EF2-0BAF-F54F3178299D}"/>
              </a:ext>
            </a:extLst>
          </p:cNvPr>
          <p:cNvSpPr txBox="1"/>
          <p:nvPr/>
        </p:nvSpPr>
        <p:spPr>
          <a:xfrm>
            <a:off x="743267" y="3582222"/>
            <a:ext cx="11113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Sắp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xếp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lớn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351FC3AC-B79C-053B-63A6-3F60566A3C7F}"/>
              </a:ext>
            </a:extLst>
          </p:cNvPr>
          <p:cNvGrpSpPr/>
          <p:nvPr/>
        </p:nvGrpSpPr>
        <p:grpSpPr>
          <a:xfrm>
            <a:off x="714863" y="1222512"/>
            <a:ext cx="2243957" cy="2184065"/>
            <a:chOff x="2600689" y="1534457"/>
            <a:chExt cx="2243957" cy="2184065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DAA84E3E-F16D-C7C5-B054-75E2EDE8B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7" t="24689" r="72376" b="34272"/>
            <a:stretch/>
          </p:blipFill>
          <p:spPr>
            <a:xfrm>
              <a:off x="2778504" y="1534457"/>
              <a:ext cx="1920240" cy="2184065"/>
            </a:xfrm>
            <a:prstGeom prst="rect">
              <a:avLst/>
            </a:prstGeom>
          </p:spPr>
        </p:pic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0592D6B0-0B9F-E69C-76D4-06C5BF1F4C4E}"/>
                </a:ext>
              </a:extLst>
            </p:cNvPr>
            <p:cNvSpPr txBox="1"/>
            <p:nvPr/>
          </p:nvSpPr>
          <p:spPr>
            <a:xfrm>
              <a:off x="2600689" y="1995010"/>
              <a:ext cx="224395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18 031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343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5.55112E-17 L 0.45938 0.460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5.55112E-17 L -0.23294 0.464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54" y="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5.55112E-17 L 0.24414 0.460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48581 0.460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97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279</Words>
  <Application>Microsoft Office PowerPoint</Application>
  <PresentationFormat>Widescreen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AvantGarde</vt:lpstr>
      <vt:lpstr>Calibri</vt:lpstr>
      <vt:lpstr>HP001 4 hàng</vt:lpstr>
      <vt:lpstr>Humanst521 BT</vt:lpstr>
      <vt:lpstr>SVN-Poky's</vt:lpstr>
      <vt:lpstr>SVN-Ziclets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Nga Nguyen - 0964298488</dc:creator>
  <cp:lastModifiedBy>DELL</cp:lastModifiedBy>
  <cp:revision>9</cp:revision>
  <dcterms:created xsi:type="dcterms:W3CDTF">2023-01-08T11:29:18Z</dcterms:created>
  <dcterms:modified xsi:type="dcterms:W3CDTF">2023-02-06T06:14:28Z</dcterms:modified>
</cp:coreProperties>
</file>