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7" r:id="rId2"/>
    <p:sldId id="256" r:id="rId3"/>
    <p:sldId id="458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CC"/>
    <a:srgbClr val="A3FFA3"/>
    <a:srgbClr val="99FF99"/>
    <a:srgbClr val="FF0066"/>
    <a:srgbClr val="C5F3F3"/>
    <a:srgbClr val="FF7C80"/>
    <a:srgbClr val="FF6600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71" autoAdjust="0"/>
  </p:normalViewPr>
  <p:slideViewPr>
    <p:cSldViewPr>
      <p:cViewPr varScale="1">
        <p:scale>
          <a:sx n="59" d="100"/>
          <a:sy n="59" d="100"/>
        </p:scale>
        <p:origin x="782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3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5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4.jpeg"/><Relationship Id="rId14" Type="http://schemas.openxmlformats.org/officeDocument/2006/relationships/hyperlink" Target="Khoi%20dong/Cau%204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030ECF9-8D14-D8E6-A2D4-9530B6D69997}"/>
              </a:ext>
            </a:extLst>
          </p:cNvPr>
          <p:cNvGrpSpPr/>
          <p:nvPr/>
        </p:nvGrpSpPr>
        <p:grpSpPr>
          <a:xfrm>
            <a:off x="2423319" y="1849398"/>
            <a:ext cx="8773438" cy="4398999"/>
            <a:chOff x="6418600" y="3657598"/>
            <a:chExt cx="8773438" cy="4398999"/>
          </a:xfrm>
        </p:grpSpPr>
        <p:pic>
          <p:nvPicPr>
            <p:cNvPr id="3" name="Picture 16" descr="Frame Border Transparent PNG Gold Image​ | Gallery Yopriceville -  High-Quality Images and Transparent… | Clip art frames borders, Frame  border design, Frame clipart">
              <a:extLst>
                <a:ext uri="{FF2B5EF4-FFF2-40B4-BE49-F238E27FC236}">
                  <a16:creationId xmlns:a16="http://schemas.microsoft.com/office/drawing/2014/main" id="{9CF3134E-38AF-A201-BA55-6F0BCF446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05819" y="1470379"/>
              <a:ext cx="4398999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710529-A4C8-0BAE-EDCB-7854C0C8B5B2}"/>
                </a:ext>
              </a:extLst>
            </p:cNvPr>
            <p:cNvSpPr/>
            <p:nvPr/>
          </p:nvSpPr>
          <p:spPr>
            <a:xfrm>
              <a:off x="7256800" y="4681476"/>
              <a:ext cx="7086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ngợi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góp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D87C794-0ADF-96D9-1BC8-B7276486019B}"/>
              </a:ext>
            </a:extLst>
          </p:cNvPr>
          <p:cNvSpPr/>
          <p:nvPr/>
        </p:nvSpPr>
        <p:spPr>
          <a:xfrm>
            <a:off x="5159618" y="12192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30780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" y="60509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0DAE7F-56B5-2624-3EDF-EE78195C0AAE}"/>
              </a:ext>
            </a:extLst>
          </p:cNvPr>
          <p:cNvGrpSpPr/>
          <p:nvPr/>
        </p:nvGrpSpPr>
        <p:grpSpPr>
          <a:xfrm>
            <a:off x="3134587" y="833773"/>
            <a:ext cx="3429000" cy="677108"/>
            <a:chOff x="2896269" y="1260309"/>
            <a:chExt cx="3120775" cy="11346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348D1D-602B-5DB6-72C7-35307D099F32}"/>
                </a:ext>
              </a:extLst>
            </p:cNvPr>
            <p:cNvSpPr/>
            <p:nvPr/>
          </p:nvSpPr>
          <p:spPr>
            <a:xfrm>
              <a:off x="2896269" y="1260309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DF5698-96CF-BC8C-2C14-24E483FFE452}"/>
                </a:ext>
              </a:extLst>
            </p:cNvPr>
            <p:cNvCxnSpPr/>
            <p:nvPr/>
          </p:nvCxnSpPr>
          <p:spPr>
            <a:xfrm>
              <a:off x="2978495" y="2394941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2581C66-10F5-71F2-FCBB-442F79A23A67}"/>
              </a:ext>
            </a:extLst>
          </p:cNvPr>
          <p:cNvSpPr txBox="1"/>
          <p:nvPr/>
        </p:nvSpPr>
        <p:spPr>
          <a:xfrm>
            <a:off x="465599" y="1874718"/>
            <a:ext cx="818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0E4CF959-DF58-6578-BB5E-FE62F2985C7F}"/>
              </a:ext>
            </a:extLst>
          </p:cNvPr>
          <p:cNvSpPr/>
          <p:nvPr/>
        </p:nvSpPr>
        <p:spPr>
          <a:xfrm>
            <a:off x="-91281" y="2956579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CB7CF461-9064-E366-0F13-B60B966BBF9D}"/>
              </a:ext>
            </a:extLst>
          </p:cNvPr>
          <p:cNvSpPr/>
          <p:nvPr/>
        </p:nvSpPr>
        <p:spPr>
          <a:xfrm>
            <a:off x="3036513" y="2956579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074214D0-8B81-3CD8-657A-41AAD70E3949}"/>
              </a:ext>
            </a:extLst>
          </p:cNvPr>
          <p:cNvSpPr/>
          <p:nvPr/>
        </p:nvSpPr>
        <p:spPr>
          <a:xfrm>
            <a:off x="6164307" y="2956579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38">
            <a:extLst>
              <a:ext uri="{FF2B5EF4-FFF2-40B4-BE49-F238E27FC236}">
                <a16:creationId xmlns:a16="http://schemas.microsoft.com/office/drawing/2014/main" id="{D2898FCB-E883-223C-48DE-213E5F62F8AC}"/>
              </a:ext>
            </a:extLst>
          </p:cNvPr>
          <p:cNvSpPr/>
          <p:nvPr/>
        </p:nvSpPr>
        <p:spPr>
          <a:xfrm>
            <a:off x="9292101" y="2956579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39">
            <a:extLst>
              <a:ext uri="{FF2B5EF4-FFF2-40B4-BE49-F238E27FC236}">
                <a16:creationId xmlns:a16="http://schemas.microsoft.com/office/drawing/2014/main" id="{20D0411E-14A4-5CF3-9780-E9E79A866705}"/>
              </a:ext>
            </a:extLst>
          </p:cNvPr>
          <p:cNvSpPr/>
          <p:nvPr/>
        </p:nvSpPr>
        <p:spPr>
          <a:xfrm>
            <a:off x="12067155" y="2921764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88E5D936-D609-095E-DF60-F97631CCC905}"/>
              </a:ext>
            </a:extLst>
          </p:cNvPr>
          <p:cNvSpPr/>
          <p:nvPr/>
        </p:nvSpPr>
        <p:spPr>
          <a:xfrm>
            <a:off x="1508919" y="38891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41">
            <a:extLst>
              <a:ext uri="{FF2B5EF4-FFF2-40B4-BE49-F238E27FC236}">
                <a16:creationId xmlns:a16="http://schemas.microsoft.com/office/drawing/2014/main" id="{20C8900D-9AD0-9A8B-9EBF-7E5F379E1C3E}"/>
              </a:ext>
            </a:extLst>
          </p:cNvPr>
          <p:cNvSpPr/>
          <p:nvPr/>
        </p:nvSpPr>
        <p:spPr>
          <a:xfrm>
            <a:off x="4633119" y="38891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42">
            <a:extLst>
              <a:ext uri="{FF2B5EF4-FFF2-40B4-BE49-F238E27FC236}">
                <a16:creationId xmlns:a16="http://schemas.microsoft.com/office/drawing/2014/main" id="{1F9E0586-740C-AFED-3E01-A58038FB78DB}"/>
              </a:ext>
            </a:extLst>
          </p:cNvPr>
          <p:cNvSpPr/>
          <p:nvPr/>
        </p:nvSpPr>
        <p:spPr>
          <a:xfrm>
            <a:off x="7757319" y="38891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43">
            <a:extLst>
              <a:ext uri="{FF2B5EF4-FFF2-40B4-BE49-F238E27FC236}">
                <a16:creationId xmlns:a16="http://schemas.microsoft.com/office/drawing/2014/main" id="{17C0B6A7-E90D-7A57-7B63-356B1805B2FC}"/>
              </a:ext>
            </a:extLst>
          </p:cNvPr>
          <p:cNvSpPr/>
          <p:nvPr/>
        </p:nvSpPr>
        <p:spPr>
          <a:xfrm>
            <a:off x="10881519" y="38891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16B627E6-3BF0-4421-9306-ACCD7FA4B842}"/>
              </a:ext>
            </a:extLst>
          </p:cNvPr>
          <p:cNvSpPr/>
          <p:nvPr/>
        </p:nvSpPr>
        <p:spPr>
          <a:xfrm>
            <a:off x="3109119" y="48006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5EDDA28D-2CA7-A776-FC68-716C6EBF7809}"/>
              </a:ext>
            </a:extLst>
          </p:cNvPr>
          <p:cNvSpPr/>
          <p:nvPr/>
        </p:nvSpPr>
        <p:spPr>
          <a:xfrm>
            <a:off x="6233319" y="48006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A06ED424-2AB6-472F-D92C-318252D0CDAE}"/>
              </a:ext>
            </a:extLst>
          </p:cNvPr>
          <p:cNvSpPr/>
          <p:nvPr/>
        </p:nvSpPr>
        <p:spPr>
          <a:xfrm>
            <a:off x="9357519" y="48006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0435986C-630F-6535-8D29-642D45DC1DC3}"/>
              </a:ext>
            </a:extLst>
          </p:cNvPr>
          <p:cNvSpPr/>
          <p:nvPr/>
        </p:nvSpPr>
        <p:spPr>
          <a:xfrm>
            <a:off x="2270919" y="6340642"/>
            <a:ext cx="2468004" cy="2117558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3C5BF3CD-186A-3F83-5D0E-4807B70EB682}"/>
              </a:ext>
            </a:extLst>
          </p:cNvPr>
          <p:cNvSpPr/>
          <p:nvPr/>
        </p:nvSpPr>
        <p:spPr>
          <a:xfrm>
            <a:off x="10184354" y="6270280"/>
            <a:ext cx="2468004" cy="2117558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057E-6 3.61111E-6 L 0.00683 0.337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6745E-7 3.61111E-6 L 0.30177 0.337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8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27075E-7 3.61111E-6 L -0.38233 0.4376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6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09E-6 3.61111E-6 L -0.09685 0.454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7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593E-6 3.05556E-6 L -0.72944 0.54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77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953E-6 2.77778E-7 L 0.18483 0.2355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1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914E-6 2.77778E-7 L 0.24568 0.4522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22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218E-6 2.77778E-7 L -0.20394 0.3439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2" y="17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65E-6 2.77778E-7 L 0.09119 0.2272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5" y="11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5E-6 -2.5E-6 L 0.5809 0.2416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9824E-7 -2.5E-6 L -0.14991 0.3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115E-6 -2.5E-6 L 0.13801 0.3526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6" y="17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611F7D3-8A10-4D6A-ECD3-85B53BEA048F}"/>
              </a:ext>
            </a:extLst>
          </p:cNvPr>
          <p:cNvGrpSpPr/>
          <p:nvPr/>
        </p:nvGrpSpPr>
        <p:grpSpPr>
          <a:xfrm>
            <a:off x="606321" y="1600200"/>
            <a:ext cx="3429000" cy="677108"/>
            <a:chOff x="1508919" y="1888664"/>
            <a:chExt cx="3120775" cy="11346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9A333E-85D1-A115-2B09-B8FACCAE5137}"/>
                </a:ext>
              </a:extLst>
            </p:cNvPr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D8B9D-5227-79B3-24B1-C4D6CA76DF32}"/>
                </a:ext>
              </a:extLst>
            </p:cNvPr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35B194-4A80-8D2F-774D-7CEAC673C1FC}"/>
              </a:ext>
            </a:extLst>
          </p:cNvPr>
          <p:cNvSpPr txBox="1"/>
          <p:nvPr/>
        </p:nvSpPr>
        <p:spPr>
          <a:xfrm>
            <a:off x="606320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ounded Rectangle 95">
            <a:extLst>
              <a:ext uri="{FF2B5EF4-FFF2-40B4-BE49-F238E27FC236}">
                <a16:creationId xmlns:a16="http://schemas.microsoft.com/office/drawing/2014/main" id="{C143790D-2884-17B5-1E8F-E0C72FB4E41C}"/>
              </a:ext>
            </a:extLst>
          </p:cNvPr>
          <p:cNvSpPr/>
          <p:nvPr/>
        </p:nvSpPr>
        <p:spPr>
          <a:xfrm>
            <a:off x="-15081" y="41148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97">
            <a:extLst>
              <a:ext uri="{FF2B5EF4-FFF2-40B4-BE49-F238E27FC236}">
                <a16:creationId xmlns:a16="http://schemas.microsoft.com/office/drawing/2014/main" id="{9B0CA7E0-BDDD-359F-F811-0DF8AC7827CD}"/>
              </a:ext>
            </a:extLst>
          </p:cNvPr>
          <p:cNvSpPr/>
          <p:nvPr/>
        </p:nvSpPr>
        <p:spPr>
          <a:xfrm>
            <a:off x="485601" y="6078401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98">
            <a:extLst>
              <a:ext uri="{FF2B5EF4-FFF2-40B4-BE49-F238E27FC236}">
                <a16:creationId xmlns:a16="http://schemas.microsoft.com/office/drawing/2014/main" id="{D57F2D99-F0B0-FB5C-BE4D-C17B1D7664DA}"/>
              </a:ext>
            </a:extLst>
          </p:cNvPr>
          <p:cNvSpPr/>
          <p:nvPr/>
        </p:nvSpPr>
        <p:spPr>
          <a:xfrm>
            <a:off x="4487886" y="41148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99">
            <a:extLst>
              <a:ext uri="{FF2B5EF4-FFF2-40B4-BE49-F238E27FC236}">
                <a16:creationId xmlns:a16="http://schemas.microsoft.com/office/drawing/2014/main" id="{780C7635-45C9-0589-47D9-CBCF97930FAB}"/>
              </a:ext>
            </a:extLst>
          </p:cNvPr>
          <p:cNvSpPr/>
          <p:nvPr/>
        </p:nvSpPr>
        <p:spPr>
          <a:xfrm>
            <a:off x="4487887" y="5081964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100">
            <a:extLst>
              <a:ext uri="{FF2B5EF4-FFF2-40B4-BE49-F238E27FC236}">
                <a16:creationId xmlns:a16="http://schemas.microsoft.com/office/drawing/2014/main" id="{E03E41BB-84DD-680F-C06B-F0701D2AEBCE}"/>
              </a:ext>
            </a:extLst>
          </p:cNvPr>
          <p:cNvSpPr/>
          <p:nvPr/>
        </p:nvSpPr>
        <p:spPr>
          <a:xfrm>
            <a:off x="3716820" y="60784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3EE08C4D-EDA0-3114-3F5C-CEB6170059FD}"/>
              </a:ext>
            </a:extLst>
          </p:cNvPr>
          <p:cNvSpPr/>
          <p:nvPr/>
        </p:nvSpPr>
        <p:spPr>
          <a:xfrm>
            <a:off x="2206521" y="4388769"/>
            <a:ext cx="2468004" cy="2117558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02">
            <a:extLst>
              <a:ext uri="{FF2B5EF4-FFF2-40B4-BE49-F238E27FC236}">
                <a16:creationId xmlns:a16="http://schemas.microsoft.com/office/drawing/2014/main" id="{05925EA4-926A-E1B6-FA1C-6B02E88A0FB3}"/>
              </a:ext>
            </a:extLst>
          </p:cNvPr>
          <p:cNvSpPr/>
          <p:nvPr/>
        </p:nvSpPr>
        <p:spPr>
          <a:xfrm>
            <a:off x="7859698" y="41148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03">
            <a:extLst>
              <a:ext uri="{FF2B5EF4-FFF2-40B4-BE49-F238E27FC236}">
                <a16:creationId xmlns:a16="http://schemas.microsoft.com/office/drawing/2014/main" id="{A1540B7A-A635-D2BB-E6E3-6059680C13D6}"/>
              </a:ext>
            </a:extLst>
          </p:cNvPr>
          <p:cNvSpPr/>
          <p:nvPr/>
        </p:nvSpPr>
        <p:spPr>
          <a:xfrm>
            <a:off x="7707298" y="5081964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04">
            <a:extLst>
              <a:ext uri="{FF2B5EF4-FFF2-40B4-BE49-F238E27FC236}">
                <a16:creationId xmlns:a16="http://schemas.microsoft.com/office/drawing/2014/main" id="{09ED2A74-14EA-4997-03D9-F54333F8C985}"/>
              </a:ext>
            </a:extLst>
          </p:cNvPr>
          <p:cNvSpPr/>
          <p:nvPr/>
        </p:nvSpPr>
        <p:spPr>
          <a:xfrm>
            <a:off x="8545498" y="6078401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05">
            <a:extLst>
              <a:ext uri="{FF2B5EF4-FFF2-40B4-BE49-F238E27FC236}">
                <a16:creationId xmlns:a16="http://schemas.microsoft.com/office/drawing/2014/main" id="{2084DED5-F0B3-C9BB-EDC3-D83B4CD2083F}"/>
              </a:ext>
            </a:extLst>
          </p:cNvPr>
          <p:cNvSpPr/>
          <p:nvPr/>
        </p:nvSpPr>
        <p:spPr>
          <a:xfrm>
            <a:off x="12355498" y="41148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06">
            <a:extLst>
              <a:ext uri="{FF2B5EF4-FFF2-40B4-BE49-F238E27FC236}">
                <a16:creationId xmlns:a16="http://schemas.microsoft.com/office/drawing/2014/main" id="{5EE0A294-8420-25D5-3310-43138D506EBF}"/>
              </a:ext>
            </a:extLst>
          </p:cNvPr>
          <p:cNvSpPr/>
          <p:nvPr/>
        </p:nvSpPr>
        <p:spPr>
          <a:xfrm>
            <a:off x="12431698" y="5081964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07">
            <a:extLst>
              <a:ext uri="{FF2B5EF4-FFF2-40B4-BE49-F238E27FC236}">
                <a16:creationId xmlns:a16="http://schemas.microsoft.com/office/drawing/2014/main" id="{28225DBE-E11B-6D12-FAF2-F6C78CBF3AB9}"/>
              </a:ext>
            </a:extLst>
          </p:cNvPr>
          <p:cNvSpPr/>
          <p:nvPr/>
        </p:nvSpPr>
        <p:spPr>
          <a:xfrm>
            <a:off x="11669698" y="6078400"/>
            <a:ext cx="2521019" cy="715127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B4AB382C-A32A-2C71-73EA-EAADE62ECE74}"/>
              </a:ext>
            </a:extLst>
          </p:cNvPr>
          <p:cNvSpPr/>
          <p:nvPr/>
        </p:nvSpPr>
        <p:spPr>
          <a:xfrm>
            <a:off x="10119956" y="4318407"/>
            <a:ext cx="2468004" cy="2117558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9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0C1772-BEB4-D320-5B5C-B6B919D0A21E}"/>
              </a:ext>
            </a:extLst>
          </p:cNvPr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D3E8745-676A-2373-483D-B5CA3912AF04}"/>
                </a:ext>
              </a:extLst>
            </p:cNvPr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D1BC26-4BD0-5B37-4566-6066889DC580}"/>
                </a:ext>
              </a:extLst>
            </p:cNvPr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2EA4DD-2EBF-8E4C-3086-3E9AD7093A0F}"/>
              </a:ext>
            </a:extLst>
          </p:cNvPr>
          <p:cNvSpPr txBox="1"/>
          <p:nvPr/>
        </p:nvSpPr>
        <p:spPr>
          <a:xfrm>
            <a:off x="1746924" y="2667000"/>
            <a:ext cx="372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DF5C60-41D4-B016-C552-091D685CA32D}"/>
              </a:ext>
            </a:extLst>
          </p:cNvPr>
          <p:cNvSpPr/>
          <p:nvPr/>
        </p:nvSpPr>
        <p:spPr>
          <a:xfrm>
            <a:off x="2204124" y="3744059"/>
            <a:ext cx="10828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ECA25-A8D7-F0BA-B81F-76CF85CBF282}"/>
              </a:ext>
            </a:extLst>
          </p:cNvPr>
          <p:cNvSpPr/>
          <p:nvPr/>
        </p:nvSpPr>
        <p:spPr>
          <a:xfrm>
            <a:off x="2204124" y="4800599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4162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483A898-B02E-891A-16F3-1918FFA5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9" y="3128584"/>
            <a:ext cx="10896600" cy="166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797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797"/>
              </a:spcBef>
              <a:defRPr/>
            </a:pPr>
            <a:r>
              <a:rPr lang="en-US" sz="399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9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99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399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99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99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99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99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99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995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461B6C-9A02-B502-72CA-A327BC79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20" y="5181600"/>
            <a:ext cx="6913670" cy="390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5C22A6-4B2F-7F74-A152-0A8B4ECC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19" y="871348"/>
            <a:ext cx="5105400" cy="347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98A0DB9-A4D5-7EA7-EA09-5293F478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83" y="728472"/>
            <a:ext cx="5034271" cy="361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FA3201C-1F2A-09C4-658B-BF7EF488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64" y="4892842"/>
            <a:ext cx="5715000" cy="374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9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5BF65B-5E61-90C3-D6F2-5788C5A6245F}"/>
              </a:ext>
            </a:extLst>
          </p:cNvPr>
          <p:cNvSpPr/>
          <p:nvPr/>
        </p:nvSpPr>
        <p:spPr>
          <a:xfrm>
            <a:off x="801435" y="2618869"/>
            <a:ext cx="109944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8430A-1AFD-1735-9621-58712333B98B}"/>
              </a:ext>
            </a:extLst>
          </p:cNvPr>
          <p:cNvSpPr/>
          <p:nvPr/>
        </p:nvSpPr>
        <p:spPr>
          <a:xfrm>
            <a:off x="731838" y="4743777"/>
            <a:ext cx="8473281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F176A1-EDEC-8C23-4795-0C60B6173D81}"/>
              </a:ext>
            </a:extLst>
          </p:cNvPr>
          <p:cNvGrpSpPr/>
          <p:nvPr/>
        </p:nvGrpSpPr>
        <p:grpSpPr>
          <a:xfrm>
            <a:off x="746919" y="1619577"/>
            <a:ext cx="4191000" cy="677108"/>
            <a:chOff x="1508919" y="1888664"/>
            <a:chExt cx="3733800" cy="6771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C71995-EA70-B0A7-573E-14FDD9B45AB9}"/>
                </a:ext>
              </a:extLst>
            </p:cNvPr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D95A244-6744-65E3-A108-820D0EA95E4F}"/>
                </a:ext>
              </a:extLst>
            </p:cNvPr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E1B79D-C333-DB7E-C0F9-A39AE1317820}"/>
              </a:ext>
            </a:extLst>
          </p:cNvPr>
          <p:cNvGrpSpPr/>
          <p:nvPr/>
        </p:nvGrpSpPr>
        <p:grpSpPr>
          <a:xfrm>
            <a:off x="746919" y="3905577"/>
            <a:ext cx="4191000" cy="677108"/>
            <a:chOff x="1508919" y="1888664"/>
            <a:chExt cx="3733800" cy="6771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7677C3-7F2C-1937-2DEB-07D74267FAD3}"/>
                </a:ext>
              </a:extLst>
            </p:cNvPr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8BFEE2-A4A0-C2F4-75DD-35EA292C5F75}"/>
                </a:ext>
              </a:extLst>
            </p:cNvPr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1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0295E2-A07C-EE13-929D-366A46C434BA}"/>
              </a:ext>
            </a:extLst>
          </p:cNvPr>
          <p:cNvGrpSpPr/>
          <p:nvPr/>
        </p:nvGrpSpPr>
        <p:grpSpPr>
          <a:xfrm>
            <a:off x="1280319" y="1554171"/>
            <a:ext cx="3124200" cy="677108"/>
            <a:chOff x="1508918" y="1888664"/>
            <a:chExt cx="6172201" cy="11346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9950F85-0016-B513-45DF-8815FB366DF5}"/>
                </a:ext>
              </a:extLst>
            </p:cNvPr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421791-7FF9-CC46-EBF1-E6319D703A85}"/>
                </a:ext>
              </a:extLst>
            </p:cNvPr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C6A940C-A396-DE0C-F47A-705D04C37F54}"/>
              </a:ext>
            </a:extLst>
          </p:cNvPr>
          <p:cNvSpPr/>
          <p:nvPr/>
        </p:nvSpPr>
        <p:spPr>
          <a:xfrm>
            <a:off x="746919" y="3299220"/>
            <a:ext cx="13703984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2D2589A9-033F-05EF-9792-5FC8C8DC275E}"/>
              </a:ext>
            </a:extLst>
          </p:cNvPr>
          <p:cNvSpPr/>
          <p:nvPr/>
        </p:nvSpPr>
        <p:spPr>
          <a:xfrm>
            <a:off x="2042319" y="7543800"/>
            <a:ext cx="27694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" name="Rectangle 6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3D0606FC-3EBC-3AF6-0B03-706398911820}"/>
              </a:ext>
            </a:extLst>
          </p:cNvPr>
          <p:cNvSpPr/>
          <p:nvPr/>
        </p:nvSpPr>
        <p:spPr>
          <a:xfrm>
            <a:off x="4836186" y="7543800"/>
            <a:ext cx="27181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" name="Rectangle 7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310C08B2-37A8-B326-5883-FE60F8F67788}"/>
              </a:ext>
            </a:extLst>
          </p:cNvPr>
          <p:cNvSpPr/>
          <p:nvPr/>
        </p:nvSpPr>
        <p:spPr>
          <a:xfrm>
            <a:off x="7578737" y="7543800"/>
            <a:ext cx="23264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7B015F-680D-F17D-AC76-7AC796AC84D5}"/>
              </a:ext>
            </a:extLst>
          </p:cNvPr>
          <p:cNvSpPr/>
          <p:nvPr/>
        </p:nvSpPr>
        <p:spPr>
          <a:xfrm>
            <a:off x="918101" y="682470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FD43B-8341-D10D-91AC-F767155E078B}"/>
              </a:ext>
            </a:extLst>
          </p:cNvPr>
          <p:cNvSpPr/>
          <p:nvPr/>
        </p:nvSpPr>
        <p:spPr>
          <a:xfrm>
            <a:off x="1280319" y="2438400"/>
            <a:ext cx="137922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-un,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12" name="Rectangle 11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1C3CAC89-BC4E-4804-64F1-C9BC3FC177E7}"/>
              </a:ext>
            </a:extLst>
          </p:cNvPr>
          <p:cNvSpPr/>
          <p:nvPr/>
        </p:nvSpPr>
        <p:spPr>
          <a:xfrm>
            <a:off x="9929625" y="7543800"/>
            <a:ext cx="34664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111541-5753-7946-7933-D3B3B28F0B5E}"/>
              </a:ext>
            </a:extLst>
          </p:cNvPr>
          <p:cNvSpPr/>
          <p:nvPr/>
        </p:nvSpPr>
        <p:spPr>
          <a:xfrm>
            <a:off x="746919" y="4800600"/>
            <a:ext cx="13703983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877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6D2A14-8648-C934-1B0B-40638E2F55C0}"/>
              </a:ext>
            </a:extLst>
          </p:cNvPr>
          <p:cNvSpPr/>
          <p:nvPr/>
        </p:nvSpPr>
        <p:spPr>
          <a:xfrm>
            <a:off x="899319" y="17526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24061845-B08B-6AA3-1196-DF1B9E1CF055}"/>
              </a:ext>
            </a:extLst>
          </p:cNvPr>
          <p:cNvSpPr/>
          <p:nvPr/>
        </p:nvSpPr>
        <p:spPr>
          <a:xfrm>
            <a:off x="1074737" y="3244320"/>
            <a:ext cx="6041101" cy="943725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Con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51">
            <a:extLst>
              <a:ext uri="{FF2B5EF4-FFF2-40B4-BE49-F238E27FC236}">
                <a16:creationId xmlns:a16="http://schemas.microsoft.com/office/drawing/2014/main" id="{4EBBF63B-F93E-3F22-3E5B-C49A2C5BADCE}"/>
              </a:ext>
            </a:extLst>
          </p:cNvPr>
          <p:cNvSpPr/>
          <p:nvPr/>
        </p:nvSpPr>
        <p:spPr>
          <a:xfrm>
            <a:off x="1074738" y="4820595"/>
            <a:ext cx="6041101" cy="943725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Con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52">
            <a:extLst>
              <a:ext uri="{FF2B5EF4-FFF2-40B4-BE49-F238E27FC236}">
                <a16:creationId xmlns:a16="http://schemas.microsoft.com/office/drawing/2014/main" id="{DF77FA48-91FB-365D-7E00-54FCF070ED99}"/>
              </a:ext>
            </a:extLst>
          </p:cNvPr>
          <p:cNvSpPr/>
          <p:nvPr/>
        </p:nvSpPr>
        <p:spPr>
          <a:xfrm>
            <a:off x="1074737" y="6396871"/>
            <a:ext cx="6041101" cy="943725"/>
          </a:xfrm>
          <a:prstGeom prst="roundRect">
            <a:avLst/>
          </a:prstGeom>
          <a:solidFill>
            <a:srgbClr val="A3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Con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3">
            <a:extLst>
              <a:ext uri="{FF2B5EF4-FFF2-40B4-BE49-F238E27FC236}">
                <a16:creationId xmlns:a16="http://schemas.microsoft.com/office/drawing/2014/main" id="{57BC27FC-A1B7-85A5-8821-5AF41DB23EF1}"/>
              </a:ext>
            </a:extLst>
          </p:cNvPr>
          <p:cNvSpPr/>
          <p:nvPr/>
        </p:nvSpPr>
        <p:spPr>
          <a:xfrm>
            <a:off x="8618537" y="3244320"/>
            <a:ext cx="2514600" cy="9437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Rounded Rectangle 54">
            <a:extLst>
              <a:ext uri="{FF2B5EF4-FFF2-40B4-BE49-F238E27FC236}">
                <a16:creationId xmlns:a16="http://schemas.microsoft.com/office/drawing/2014/main" id="{068652A5-4ACA-F501-0B99-9952B1DE2FF4}"/>
              </a:ext>
            </a:extLst>
          </p:cNvPr>
          <p:cNvSpPr/>
          <p:nvPr/>
        </p:nvSpPr>
        <p:spPr>
          <a:xfrm>
            <a:off x="8618538" y="4820595"/>
            <a:ext cx="2514600" cy="9437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8" name="Rounded Rectangle 55">
            <a:extLst>
              <a:ext uri="{FF2B5EF4-FFF2-40B4-BE49-F238E27FC236}">
                <a16:creationId xmlns:a16="http://schemas.microsoft.com/office/drawing/2014/main" id="{F58CEC15-3EB7-B99C-0FE7-9A33824C3B41}"/>
              </a:ext>
            </a:extLst>
          </p:cNvPr>
          <p:cNvSpPr/>
          <p:nvPr/>
        </p:nvSpPr>
        <p:spPr>
          <a:xfrm>
            <a:off x="8618537" y="6396871"/>
            <a:ext cx="2514600" cy="9437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F7F9DE-F908-36CF-69EC-42072788776D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7115838" y="5292458"/>
            <a:ext cx="1502700" cy="1576276"/>
          </a:xfrm>
          <a:prstGeom prst="line">
            <a:avLst/>
          </a:prstGeom>
          <a:ln w="101600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E5FFA-9595-62CF-D04D-78F0A2CCC8EC}"/>
              </a:ext>
            </a:extLst>
          </p:cNvPr>
          <p:cNvCxnSpPr>
            <a:endCxn id="8" idx="1"/>
          </p:cNvCxnSpPr>
          <p:nvPr/>
        </p:nvCxnSpPr>
        <p:spPr>
          <a:xfrm>
            <a:off x="7115838" y="5292458"/>
            <a:ext cx="1502699" cy="1576276"/>
          </a:xfrm>
          <a:prstGeom prst="line">
            <a:avLst/>
          </a:prstGeom>
          <a:ln w="101600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ACD17D9-6ECD-4C7B-2CD1-F7C20EDA03EA}"/>
              </a:ext>
            </a:extLst>
          </p:cNvPr>
          <p:cNvSpPr/>
          <p:nvPr/>
        </p:nvSpPr>
        <p:spPr>
          <a:xfrm>
            <a:off x="4283092" y="724732"/>
            <a:ext cx="1482345" cy="509874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08C8B-CDC1-0287-43FE-162A2BFFA2C3}"/>
              </a:ext>
            </a:extLst>
          </p:cNvPr>
          <p:cNvCxnSpPr/>
          <p:nvPr/>
        </p:nvCxnSpPr>
        <p:spPr>
          <a:xfrm>
            <a:off x="7115838" y="3810000"/>
            <a:ext cx="1502699" cy="0"/>
          </a:xfrm>
          <a:prstGeom prst="line">
            <a:avLst/>
          </a:prstGeom>
          <a:ln w="101600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18EC06-965A-D4C1-6A54-D362B8C534F6}"/>
              </a:ext>
            </a:extLst>
          </p:cNvPr>
          <p:cNvSpPr/>
          <p:nvPr/>
        </p:nvSpPr>
        <p:spPr>
          <a:xfrm>
            <a:off x="992488" y="20574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991488-E99B-7190-EE36-5D9D34C085FF}"/>
              </a:ext>
            </a:extLst>
          </p:cNvPr>
          <p:cNvSpPr/>
          <p:nvPr/>
        </p:nvSpPr>
        <p:spPr>
          <a:xfrm>
            <a:off x="899319" y="396240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08E4F-7F69-BD34-11D6-69569C0511CA}"/>
              </a:ext>
            </a:extLst>
          </p:cNvPr>
          <p:cNvSpPr/>
          <p:nvPr/>
        </p:nvSpPr>
        <p:spPr>
          <a:xfrm>
            <a:off x="4283092" y="724732"/>
            <a:ext cx="1482345" cy="509874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FF3EE4-8B3E-CA58-B592-6312DAC7FE62}"/>
              </a:ext>
            </a:extLst>
          </p:cNvPr>
          <p:cNvSpPr/>
          <p:nvPr/>
        </p:nvSpPr>
        <p:spPr>
          <a:xfrm>
            <a:off x="1204119" y="2255758"/>
            <a:ext cx="1016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Theo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482471-38FC-B148-F43E-494C876C142C}"/>
              </a:ext>
            </a:extLst>
          </p:cNvPr>
          <p:cNvSpPr/>
          <p:nvPr/>
        </p:nvSpPr>
        <p:spPr>
          <a:xfrm>
            <a:off x="1204119" y="3886200"/>
            <a:ext cx="101658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F513D9-6757-606C-DC4C-FF3E485B19C2}"/>
              </a:ext>
            </a:extLst>
          </p:cNvPr>
          <p:cNvSpPr/>
          <p:nvPr/>
        </p:nvSpPr>
        <p:spPr>
          <a:xfrm>
            <a:off x="4283092" y="724732"/>
            <a:ext cx="2559827" cy="654607"/>
          </a:xfrm>
          <a:prstGeom prst="rect">
            <a:avLst/>
          </a:prstGeom>
          <a:noFill/>
        </p:spPr>
        <p:txBody>
          <a:bodyPr wrap="squar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5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FBDB99-CB03-D3D3-03D9-9612BEF5B6F7}"/>
              </a:ext>
            </a:extLst>
          </p:cNvPr>
          <p:cNvSpPr/>
          <p:nvPr/>
        </p:nvSpPr>
        <p:spPr>
          <a:xfrm>
            <a:off x="1051719" y="1905000"/>
            <a:ext cx="944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DC2F14-E8E4-6A35-6511-764876476A96}"/>
              </a:ext>
            </a:extLst>
          </p:cNvPr>
          <p:cNvSpPr/>
          <p:nvPr/>
        </p:nvSpPr>
        <p:spPr>
          <a:xfrm>
            <a:off x="975519" y="3200400"/>
            <a:ext cx="10828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8231E-210B-0F1A-6201-B3D37246F70B}"/>
              </a:ext>
            </a:extLst>
          </p:cNvPr>
          <p:cNvSpPr/>
          <p:nvPr/>
        </p:nvSpPr>
        <p:spPr>
          <a:xfrm>
            <a:off x="975519" y="4027507"/>
            <a:ext cx="10576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5F693-55BA-ECDE-F8D8-1B3DF7281FC2}"/>
              </a:ext>
            </a:extLst>
          </p:cNvPr>
          <p:cNvSpPr/>
          <p:nvPr/>
        </p:nvSpPr>
        <p:spPr>
          <a:xfrm>
            <a:off x="975519" y="5408612"/>
            <a:ext cx="10576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E9186-70E1-A47F-3B57-91ADC7D5D557}"/>
              </a:ext>
            </a:extLst>
          </p:cNvPr>
          <p:cNvSpPr/>
          <p:nvPr/>
        </p:nvSpPr>
        <p:spPr>
          <a:xfrm>
            <a:off x="975519" y="6789718"/>
            <a:ext cx="9427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952CF5-1AE4-1EED-0DB4-EE96411FF8A4}"/>
              </a:ext>
            </a:extLst>
          </p:cNvPr>
          <p:cNvSpPr/>
          <p:nvPr/>
        </p:nvSpPr>
        <p:spPr>
          <a:xfrm>
            <a:off x="4283092" y="724732"/>
            <a:ext cx="2559827" cy="654607"/>
          </a:xfrm>
          <a:prstGeom prst="rect">
            <a:avLst/>
          </a:prstGeom>
          <a:noFill/>
        </p:spPr>
        <p:txBody>
          <a:bodyPr wrap="squar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10292</TotalTime>
  <Words>642</Words>
  <Application>Microsoft Office PowerPoint</Application>
  <PresentationFormat>Custom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1173</cp:revision>
  <dcterms:created xsi:type="dcterms:W3CDTF">2008-09-09T22:52:10Z</dcterms:created>
  <dcterms:modified xsi:type="dcterms:W3CDTF">2023-02-25T16:05:55Z</dcterms:modified>
</cp:coreProperties>
</file>