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3" r:id="rId2"/>
    <p:sldId id="257" r:id="rId3"/>
    <p:sldId id="284" r:id="rId4"/>
    <p:sldId id="285" r:id="rId5"/>
    <p:sldId id="286" r:id="rId6"/>
    <p:sldId id="287" r:id="rId7"/>
    <p:sldId id="288" r:id="rId8"/>
    <p:sldId id="289" r:id="rId9"/>
    <p:sldId id="290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16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9" autoAdjust="0"/>
  </p:normalViewPr>
  <p:slideViewPr>
    <p:cSldViewPr>
      <p:cViewPr varScale="1">
        <p:scale>
          <a:sx n="53" d="100"/>
          <a:sy n="53" d="100"/>
        </p:scale>
        <p:origin x="726" y="102"/>
      </p:cViewPr>
      <p:guideLst>
        <p:guide orient="horz" pos="1920"/>
        <p:guide pos="16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917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992" y="852493"/>
            <a:ext cx="10011823" cy="68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325" tIns="71662" rIns="143325" bIns="716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2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36808" y="1904746"/>
            <a:ext cx="11643817" cy="952862"/>
          </a:xfrm>
          <a:prstGeom prst="rect">
            <a:avLst/>
          </a:prstGeom>
          <a:noFill/>
        </p:spPr>
        <p:txBody>
          <a:bodyPr wrap="square" lIns="121765" tIns="60883" rIns="121765" bIns="60883">
            <a:spAutoFit/>
          </a:bodyPr>
          <a:lstStyle/>
          <a:p>
            <a:pPr algn="ctr"/>
            <a:r>
              <a:rPr lang="en-US" sz="539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28" y="6604945"/>
            <a:ext cx="6312355" cy="12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325" tIns="71662" rIns="143325" bIns="71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796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705" y="2861398"/>
            <a:ext cx="4685046" cy="7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39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6544" y="3843103"/>
            <a:ext cx="9159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87: CHIA CHO SỐ CÓ MỘT CHỮ SỐ TRONG PHẠM VI 100 000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(T1)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921"/>
            <a:ext cx="15834519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10" name="Text Box 14"/>
          <p:cNvSpPr txBox="1">
            <a:spLocks/>
          </p:cNvSpPr>
          <p:nvPr/>
        </p:nvSpPr>
        <p:spPr bwMode="auto">
          <a:xfrm>
            <a:off x="1760041" y="121597"/>
            <a:ext cx="9222637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87: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8336242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5 236 :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7043035" y="4525036"/>
            <a:ext cx="7699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chia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12 chia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12, 12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chia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 36 chia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36, 36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3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5011297" y="53224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4994507" y="4903996"/>
            <a:ext cx="2077012" cy="915513"/>
            <a:chOff x="4784725" y="5147867"/>
            <a:chExt cx="2077012" cy="9155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5 236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5919641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095783" y="57650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4994507" y="56799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205903" y="56807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131755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4997594" y="59974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122301" y="6442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200117" y="6354373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446924" y="636291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313979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445919" y="667499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452501" y="71496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433947" y="70838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2009781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5 236 : 4 = 1 309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CDBAF8-7263-A1B0-9431-D2F44253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0" y="1533506"/>
            <a:ext cx="7507177" cy="33142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205902-02B2-8965-1320-1AB515C7726B}"/>
              </a:ext>
            </a:extLst>
          </p:cNvPr>
          <p:cNvSpPr txBox="1">
            <a:spLocks/>
          </p:cNvSpPr>
          <p:nvPr/>
        </p:nvSpPr>
        <p:spPr>
          <a:xfrm>
            <a:off x="5611595" y="709489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94F25A-BBB0-65A6-BC64-D60BD71FB793}"/>
              </a:ext>
            </a:extLst>
          </p:cNvPr>
          <p:cNvSpPr txBox="1">
            <a:spLocks/>
          </p:cNvSpPr>
          <p:nvPr/>
        </p:nvSpPr>
        <p:spPr>
          <a:xfrm>
            <a:off x="6509735" y="532130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FBC5D3-47FA-0825-13AE-866FFD68EA99}"/>
              </a:ext>
            </a:extLst>
          </p:cNvPr>
          <p:cNvSpPr txBox="1">
            <a:spLocks/>
          </p:cNvSpPr>
          <p:nvPr/>
        </p:nvSpPr>
        <p:spPr>
          <a:xfrm>
            <a:off x="5432576" y="7409872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C57EE7-28CB-8BAA-E1CF-451A350ABD87}"/>
              </a:ext>
            </a:extLst>
          </p:cNvPr>
          <p:cNvCxnSpPr/>
          <p:nvPr/>
        </p:nvCxnSpPr>
        <p:spPr>
          <a:xfrm>
            <a:off x="5524223" y="7884981"/>
            <a:ext cx="3796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092310D-9285-E026-1614-CC755911A5B4}"/>
              </a:ext>
            </a:extLst>
          </p:cNvPr>
          <p:cNvSpPr txBox="1">
            <a:spLocks/>
          </p:cNvSpPr>
          <p:nvPr/>
        </p:nvSpPr>
        <p:spPr>
          <a:xfrm>
            <a:off x="5647270" y="7941186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492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21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 animBg="1"/>
      <p:bldP spid="36" grpId="0"/>
      <p:bldP spid="37" grpId="0"/>
      <p:bldP spid="38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" y="0"/>
            <a:ext cx="14246554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19982" y="1208518"/>
            <a:ext cx="1956071" cy="681454"/>
            <a:chOff x="1470819" y="1943100"/>
            <a:chExt cx="1956071" cy="681454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817622" y="2223291"/>
            <a:ext cx="3014869" cy="1963967"/>
            <a:chOff x="-18394" y="2493278"/>
            <a:chExt cx="3014869" cy="19639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327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5597903" y="2223291"/>
            <a:ext cx="3034304" cy="1963967"/>
            <a:chOff x="3426890" y="2533034"/>
            <a:chExt cx="3034304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0397619" y="2223291"/>
            <a:ext cx="3550122" cy="1963967"/>
            <a:chOff x="10257252" y="2404725"/>
            <a:chExt cx="3550122" cy="19639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7 632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812732" y="4762253"/>
            <a:ext cx="3014869" cy="1963967"/>
            <a:chOff x="-18394" y="2493278"/>
            <a:chExt cx="3014869" cy="1963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8 448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5593013" y="4762253"/>
            <a:ext cx="3034304" cy="1963967"/>
            <a:chOff x="3426890" y="2533034"/>
            <a:chExt cx="3034304" cy="196396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2 167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0392729" y="4762253"/>
            <a:ext cx="3550122" cy="1963967"/>
            <a:chOff x="10257252" y="2404725"/>
            <a:chExt cx="3550122" cy="19639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8 516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437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3107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0719" y="1752600"/>
            <a:ext cx="1956071" cy="681454"/>
            <a:chOff x="1470819" y="1943100"/>
            <a:chExt cx="1956071" cy="681454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741422" y="2528091"/>
            <a:ext cx="3014869" cy="1963967"/>
            <a:chOff x="-18394" y="2493278"/>
            <a:chExt cx="3014869" cy="19639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327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5521703" y="2528091"/>
            <a:ext cx="3034304" cy="1963967"/>
            <a:chOff x="3426890" y="2533034"/>
            <a:chExt cx="3034304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0321419" y="2528091"/>
            <a:ext cx="3550122" cy="1963967"/>
            <a:chOff x="10257252" y="2404725"/>
            <a:chExt cx="3550122" cy="19639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7 632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B1045B1-6B56-23D3-3A28-3A04A39603BE}"/>
              </a:ext>
            </a:extLst>
          </p:cNvPr>
          <p:cNvSpPr txBox="1">
            <a:spLocks/>
          </p:cNvSpPr>
          <p:nvPr/>
        </p:nvSpPr>
        <p:spPr>
          <a:xfrm>
            <a:off x="1416142" y="32227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681F12-ABB9-5149-E258-3E37C3A325AB}"/>
              </a:ext>
            </a:extLst>
          </p:cNvPr>
          <p:cNvSpPr txBox="1">
            <a:spLocks/>
          </p:cNvSpPr>
          <p:nvPr/>
        </p:nvSpPr>
        <p:spPr>
          <a:xfrm>
            <a:off x="2583788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0E76498-C437-E9D7-F483-48632C500A56}"/>
              </a:ext>
            </a:extLst>
          </p:cNvPr>
          <p:cNvCxnSpPr>
            <a:cxnSpLocks/>
          </p:cNvCxnSpPr>
          <p:nvPr/>
        </p:nvCxnSpPr>
        <p:spPr>
          <a:xfrm>
            <a:off x="1775619" y="6249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793B838-757E-102D-CDB3-0A5E25F77734}"/>
              </a:ext>
            </a:extLst>
          </p:cNvPr>
          <p:cNvSpPr txBox="1">
            <a:spLocks/>
          </p:cNvSpPr>
          <p:nvPr/>
        </p:nvSpPr>
        <p:spPr>
          <a:xfrm>
            <a:off x="1416142" y="38532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E993A3-B2E5-FE5B-3CA0-0AF408E3D759}"/>
              </a:ext>
            </a:extLst>
          </p:cNvPr>
          <p:cNvSpPr txBox="1">
            <a:spLocks/>
          </p:cNvSpPr>
          <p:nvPr/>
        </p:nvSpPr>
        <p:spPr>
          <a:xfrm>
            <a:off x="1711846" y="38594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5AC432-862A-407C-A85F-2A6B13AAEB28}"/>
              </a:ext>
            </a:extLst>
          </p:cNvPr>
          <p:cNvSpPr txBox="1">
            <a:spLocks/>
          </p:cNvSpPr>
          <p:nvPr/>
        </p:nvSpPr>
        <p:spPr>
          <a:xfrm>
            <a:off x="2865736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E2DF2C-DDE5-240B-C56E-1767EFE84F8C}"/>
              </a:ext>
            </a:extLst>
          </p:cNvPr>
          <p:cNvSpPr txBox="1">
            <a:spLocks/>
          </p:cNvSpPr>
          <p:nvPr/>
        </p:nvSpPr>
        <p:spPr>
          <a:xfrm>
            <a:off x="1686719" y="439467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4B0D64-73B8-8237-BBAC-1AFF827A613D}"/>
              </a:ext>
            </a:extLst>
          </p:cNvPr>
          <p:cNvSpPr txBox="1">
            <a:spLocks/>
          </p:cNvSpPr>
          <p:nvPr/>
        </p:nvSpPr>
        <p:spPr>
          <a:xfrm>
            <a:off x="1711846" y="506019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E243A8-321C-927B-E6B2-9B5834BEF060}"/>
              </a:ext>
            </a:extLst>
          </p:cNvPr>
          <p:cNvSpPr txBox="1">
            <a:spLocks/>
          </p:cNvSpPr>
          <p:nvPr/>
        </p:nvSpPr>
        <p:spPr>
          <a:xfrm>
            <a:off x="3170436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7E1EF0-1E0C-6541-01B7-C29BCCAE5F01}"/>
              </a:ext>
            </a:extLst>
          </p:cNvPr>
          <p:cNvSpPr txBox="1">
            <a:spLocks/>
          </p:cNvSpPr>
          <p:nvPr/>
        </p:nvSpPr>
        <p:spPr>
          <a:xfrm>
            <a:off x="1717047" y="562616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2648-A64B-78F1-4B98-6B75485B5AEF}"/>
              </a:ext>
            </a:extLst>
          </p:cNvPr>
          <p:cNvSpPr txBox="1">
            <a:spLocks/>
          </p:cNvSpPr>
          <p:nvPr/>
        </p:nvSpPr>
        <p:spPr>
          <a:xfrm>
            <a:off x="1999364" y="62807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9124B-F162-6687-0D89-3F52862627E7}"/>
              </a:ext>
            </a:extLst>
          </p:cNvPr>
          <p:cNvSpPr txBox="1">
            <a:spLocks/>
          </p:cNvSpPr>
          <p:nvPr/>
        </p:nvSpPr>
        <p:spPr>
          <a:xfrm>
            <a:off x="2040024" y="50565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D240D5-7F0C-CB05-94D0-478A8D048820}"/>
              </a:ext>
            </a:extLst>
          </p:cNvPr>
          <p:cNvCxnSpPr>
            <a:cxnSpLocks/>
          </p:cNvCxnSpPr>
          <p:nvPr/>
        </p:nvCxnSpPr>
        <p:spPr>
          <a:xfrm>
            <a:off x="1455092" y="38449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CCB3EE-1B05-916F-DE0F-1A74BEB8D0D9}"/>
              </a:ext>
            </a:extLst>
          </p:cNvPr>
          <p:cNvCxnSpPr>
            <a:cxnSpLocks/>
          </p:cNvCxnSpPr>
          <p:nvPr/>
        </p:nvCxnSpPr>
        <p:spPr>
          <a:xfrm>
            <a:off x="1541131" y="510497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5E2EA80-7BFD-9C32-4D51-33E7348541B7}"/>
              </a:ext>
            </a:extLst>
          </p:cNvPr>
          <p:cNvSpPr txBox="1">
            <a:spLocks/>
          </p:cNvSpPr>
          <p:nvPr/>
        </p:nvSpPr>
        <p:spPr>
          <a:xfrm>
            <a:off x="6177065" y="319492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3493F3-92CE-FE67-DC8E-1C2053C6C33E}"/>
              </a:ext>
            </a:extLst>
          </p:cNvPr>
          <p:cNvSpPr txBox="1">
            <a:spLocks/>
          </p:cNvSpPr>
          <p:nvPr/>
        </p:nvSpPr>
        <p:spPr>
          <a:xfrm>
            <a:off x="7344711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386438-DD8A-3AFB-048B-060115138D47}"/>
              </a:ext>
            </a:extLst>
          </p:cNvPr>
          <p:cNvCxnSpPr>
            <a:cxnSpLocks/>
          </p:cNvCxnSpPr>
          <p:nvPr/>
        </p:nvCxnSpPr>
        <p:spPr>
          <a:xfrm>
            <a:off x="6536542" y="622151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1C205BD-6D0A-295D-B5C1-3D631341411C}"/>
              </a:ext>
            </a:extLst>
          </p:cNvPr>
          <p:cNvSpPr txBox="1">
            <a:spLocks/>
          </p:cNvSpPr>
          <p:nvPr/>
        </p:nvSpPr>
        <p:spPr>
          <a:xfrm>
            <a:off x="6177065" y="38254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FB550A-8E55-D299-0556-CF437D8B0B4D}"/>
              </a:ext>
            </a:extLst>
          </p:cNvPr>
          <p:cNvSpPr txBox="1">
            <a:spLocks/>
          </p:cNvSpPr>
          <p:nvPr/>
        </p:nvSpPr>
        <p:spPr>
          <a:xfrm>
            <a:off x="6472769" y="38316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A8B83-B9BF-4562-50A1-1FF95C1449C2}"/>
              </a:ext>
            </a:extLst>
          </p:cNvPr>
          <p:cNvSpPr txBox="1">
            <a:spLocks/>
          </p:cNvSpPr>
          <p:nvPr/>
        </p:nvSpPr>
        <p:spPr>
          <a:xfrm>
            <a:off x="76266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63325F-71F6-1A19-ABBC-9F68CE64CC5A}"/>
              </a:ext>
            </a:extLst>
          </p:cNvPr>
          <p:cNvSpPr txBox="1">
            <a:spLocks/>
          </p:cNvSpPr>
          <p:nvPr/>
        </p:nvSpPr>
        <p:spPr>
          <a:xfrm>
            <a:off x="6447642" y="4366879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CEC44D-B995-7E9C-5BA3-C28B79EBC4E6}"/>
              </a:ext>
            </a:extLst>
          </p:cNvPr>
          <p:cNvSpPr txBox="1">
            <a:spLocks/>
          </p:cNvSpPr>
          <p:nvPr/>
        </p:nvSpPr>
        <p:spPr>
          <a:xfrm>
            <a:off x="6472769" y="50323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0240F5-D866-1467-D2B3-A6833C5FC918}"/>
              </a:ext>
            </a:extLst>
          </p:cNvPr>
          <p:cNvSpPr txBox="1">
            <a:spLocks/>
          </p:cNvSpPr>
          <p:nvPr/>
        </p:nvSpPr>
        <p:spPr>
          <a:xfrm>
            <a:off x="79313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A94B50-E5CB-B3AE-5012-6CAB3B059F24}"/>
              </a:ext>
            </a:extLst>
          </p:cNvPr>
          <p:cNvSpPr txBox="1">
            <a:spLocks/>
          </p:cNvSpPr>
          <p:nvPr/>
        </p:nvSpPr>
        <p:spPr>
          <a:xfrm>
            <a:off x="6477970" y="559836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E0093F-4571-005E-69A5-06A4F27A85D9}"/>
              </a:ext>
            </a:extLst>
          </p:cNvPr>
          <p:cNvSpPr txBox="1">
            <a:spLocks/>
          </p:cNvSpPr>
          <p:nvPr/>
        </p:nvSpPr>
        <p:spPr>
          <a:xfrm>
            <a:off x="6760287" y="62529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B8740B-8466-2937-4411-8DF8A7AD90C4}"/>
              </a:ext>
            </a:extLst>
          </p:cNvPr>
          <p:cNvSpPr txBox="1">
            <a:spLocks/>
          </p:cNvSpPr>
          <p:nvPr/>
        </p:nvSpPr>
        <p:spPr>
          <a:xfrm>
            <a:off x="6800947" y="5028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FEA4E9-A3D4-7306-BACB-A201E5C40BCB}"/>
              </a:ext>
            </a:extLst>
          </p:cNvPr>
          <p:cNvCxnSpPr>
            <a:cxnSpLocks/>
          </p:cNvCxnSpPr>
          <p:nvPr/>
        </p:nvCxnSpPr>
        <p:spPr>
          <a:xfrm>
            <a:off x="6216015" y="381717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BD2EB8B-2A31-62FA-971A-8004F8A041A2}"/>
              </a:ext>
            </a:extLst>
          </p:cNvPr>
          <p:cNvCxnSpPr>
            <a:cxnSpLocks/>
          </p:cNvCxnSpPr>
          <p:nvPr/>
        </p:nvCxnSpPr>
        <p:spPr>
          <a:xfrm>
            <a:off x="6302054" y="507717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09FDDB9-B47B-FE66-87FF-CD1313C5ADE8}"/>
              </a:ext>
            </a:extLst>
          </p:cNvPr>
          <p:cNvSpPr txBox="1">
            <a:spLocks/>
          </p:cNvSpPr>
          <p:nvPr/>
        </p:nvSpPr>
        <p:spPr>
          <a:xfrm>
            <a:off x="11100564" y="316345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964A25-119E-2591-C5A3-84B2008F1186}"/>
              </a:ext>
            </a:extLst>
          </p:cNvPr>
          <p:cNvSpPr txBox="1">
            <a:spLocks/>
          </p:cNvSpPr>
          <p:nvPr/>
        </p:nvSpPr>
        <p:spPr>
          <a:xfrm>
            <a:off x="12626477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C6CC1C-5615-AC85-7DC2-E84E9A249460}"/>
              </a:ext>
            </a:extLst>
          </p:cNvPr>
          <p:cNvCxnSpPr>
            <a:cxnSpLocks/>
          </p:cNvCxnSpPr>
          <p:nvPr/>
        </p:nvCxnSpPr>
        <p:spPr>
          <a:xfrm>
            <a:off x="11460041" y="619004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67591E1-0E0C-EA78-E7DF-75162F7FED47}"/>
              </a:ext>
            </a:extLst>
          </p:cNvPr>
          <p:cNvSpPr txBox="1">
            <a:spLocks/>
          </p:cNvSpPr>
          <p:nvPr/>
        </p:nvSpPr>
        <p:spPr>
          <a:xfrm>
            <a:off x="11100564" y="37939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FE5C4D-02CB-A8E9-EE3C-A49F7ED5FB4F}"/>
              </a:ext>
            </a:extLst>
          </p:cNvPr>
          <p:cNvSpPr txBox="1">
            <a:spLocks/>
          </p:cNvSpPr>
          <p:nvPr/>
        </p:nvSpPr>
        <p:spPr>
          <a:xfrm>
            <a:off x="11396268" y="38001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42F659-9291-6356-3590-F0E774E940C9}"/>
              </a:ext>
            </a:extLst>
          </p:cNvPr>
          <p:cNvSpPr txBox="1">
            <a:spLocks/>
          </p:cNvSpPr>
          <p:nvPr/>
        </p:nvSpPr>
        <p:spPr>
          <a:xfrm>
            <a:off x="12908425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332B51-BFBF-0105-CCB6-0520B46AF352}"/>
              </a:ext>
            </a:extLst>
          </p:cNvPr>
          <p:cNvSpPr txBox="1">
            <a:spLocks/>
          </p:cNvSpPr>
          <p:nvPr/>
        </p:nvSpPr>
        <p:spPr>
          <a:xfrm>
            <a:off x="11132605" y="433540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8B753D-C5C2-59AD-A275-A36655B27333}"/>
              </a:ext>
            </a:extLst>
          </p:cNvPr>
          <p:cNvSpPr txBox="1">
            <a:spLocks/>
          </p:cNvSpPr>
          <p:nvPr/>
        </p:nvSpPr>
        <p:spPr>
          <a:xfrm>
            <a:off x="11396268" y="50009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04E72A-9C85-361D-F98A-E6C97CBF7444}"/>
              </a:ext>
            </a:extLst>
          </p:cNvPr>
          <p:cNvSpPr txBox="1">
            <a:spLocks/>
          </p:cNvSpPr>
          <p:nvPr/>
        </p:nvSpPr>
        <p:spPr>
          <a:xfrm>
            <a:off x="13213125" y="31921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B9BFBE-9281-BC87-A271-6BB659A24DF0}"/>
              </a:ext>
            </a:extLst>
          </p:cNvPr>
          <p:cNvSpPr txBox="1">
            <a:spLocks/>
          </p:cNvSpPr>
          <p:nvPr/>
        </p:nvSpPr>
        <p:spPr>
          <a:xfrm>
            <a:off x="11723542" y="556462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C87E52-9AF8-DC79-5B35-84386F2A7D94}"/>
              </a:ext>
            </a:extLst>
          </p:cNvPr>
          <p:cNvSpPr txBox="1">
            <a:spLocks/>
          </p:cNvSpPr>
          <p:nvPr/>
        </p:nvSpPr>
        <p:spPr>
          <a:xfrm>
            <a:off x="11743420" y="6221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FEC3BEA-4722-6AA2-181A-8EA1B2DB8022}"/>
              </a:ext>
            </a:extLst>
          </p:cNvPr>
          <p:cNvSpPr txBox="1">
            <a:spLocks/>
          </p:cNvSpPr>
          <p:nvPr/>
        </p:nvSpPr>
        <p:spPr>
          <a:xfrm>
            <a:off x="11724446" y="4997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517F4-33DD-BFBA-014B-56EAD00B7D37}"/>
              </a:ext>
            </a:extLst>
          </p:cNvPr>
          <p:cNvCxnSpPr>
            <a:cxnSpLocks/>
          </p:cNvCxnSpPr>
          <p:nvPr/>
        </p:nvCxnSpPr>
        <p:spPr>
          <a:xfrm>
            <a:off x="11139514" y="3785701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474CC22-3C21-E418-DCB4-610CC406EE67}"/>
              </a:ext>
            </a:extLst>
          </p:cNvPr>
          <p:cNvCxnSpPr>
            <a:cxnSpLocks/>
          </p:cNvCxnSpPr>
          <p:nvPr/>
        </p:nvCxnSpPr>
        <p:spPr>
          <a:xfrm>
            <a:off x="11225553" y="504569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1ECE2D6-0835-F043-2215-4DC560C90177}"/>
              </a:ext>
            </a:extLst>
          </p:cNvPr>
          <p:cNvSpPr txBox="1">
            <a:spLocks/>
          </p:cNvSpPr>
          <p:nvPr/>
        </p:nvSpPr>
        <p:spPr>
          <a:xfrm>
            <a:off x="12052943" y="6221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1CF9BC2-B480-4EE3-F8D0-582CCAA7693A}"/>
              </a:ext>
            </a:extLst>
          </p:cNvPr>
          <p:cNvSpPr txBox="1">
            <a:spLocks/>
          </p:cNvSpPr>
          <p:nvPr/>
        </p:nvSpPr>
        <p:spPr>
          <a:xfrm>
            <a:off x="13501871" y="318503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054270-7AD4-F75A-006F-B6BB88C1A9D8}"/>
              </a:ext>
            </a:extLst>
          </p:cNvPr>
          <p:cNvSpPr txBox="1">
            <a:spLocks/>
          </p:cNvSpPr>
          <p:nvPr/>
        </p:nvSpPr>
        <p:spPr>
          <a:xfrm>
            <a:off x="11763298" y="678881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C82F6B6-ADA4-3EFF-A232-5B1B492B04E9}"/>
              </a:ext>
            </a:extLst>
          </p:cNvPr>
          <p:cNvCxnSpPr>
            <a:cxnSpLocks/>
          </p:cNvCxnSpPr>
          <p:nvPr/>
        </p:nvCxnSpPr>
        <p:spPr>
          <a:xfrm>
            <a:off x="11871597" y="749670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87E6F8F7-5B47-40D0-5E36-6605294623BB}"/>
              </a:ext>
            </a:extLst>
          </p:cNvPr>
          <p:cNvSpPr txBox="1">
            <a:spLocks/>
          </p:cNvSpPr>
          <p:nvPr/>
        </p:nvSpPr>
        <p:spPr>
          <a:xfrm>
            <a:off x="12026594" y="749670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094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2" grpId="0"/>
      <p:bldP spid="73" grpId="0"/>
      <p:bldP spid="74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3869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17442" y="915609"/>
            <a:ext cx="1956071" cy="681454"/>
            <a:chOff x="1470819" y="1943100"/>
            <a:chExt cx="1956071" cy="681454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975519" y="1846033"/>
            <a:ext cx="3014869" cy="1963967"/>
            <a:chOff x="-18394" y="2493278"/>
            <a:chExt cx="3014869" cy="19639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8 448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5755800" y="1846033"/>
            <a:ext cx="3034304" cy="1963967"/>
            <a:chOff x="3426890" y="2533034"/>
            <a:chExt cx="3034304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2 167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0555516" y="1846033"/>
            <a:ext cx="3550122" cy="1963967"/>
            <a:chOff x="10257252" y="2404725"/>
            <a:chExt cx="3550122" cy="19639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8 516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B3BAA7B-BEB4-DB9C-ED95-9EBCF5FF0F8E}"/>
              </a:ext>
            </a:extLst>
          </p:cNvPr>
          <p:cNvSpPr txBox="1">
            <a:spLocks/>
          </p:cNvSpPr>
          <p:nvPr/>
        </p:nvSpPr>
        <p:spPr>
          <a:xfrm>
            <a:off x="1250274" y="249279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3D050-3A01-F199-A99D-3F390865287F}"/>
              </a:ext>
            </a:extLst>
          </p:cNvPr>
          <p:cNvSpPr txBox="1">
            <a:spLocks/>
          </p:cNvSpPr>
          <p:nvPr/>
        </p:nvSpPr>
        <p:spPr>
          <a:xfrm>
            <a:off x="2776187" y="2521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4BF1BA-68F8-1976-3FC5-CBC8C3D8D4C0}"/>
              </a:ext>
            </a:extLst>
          </p:cNvPr>
          <p:cNvCxnSpPr>
            <a:cxnSpLocks/>
          </p:cNvCxnSpPr>
          <p:nvPr/>
        </p:nvCxnSpPr>
        <p:spPr>
          <a:xfrm>
            <a:off x="1609751" y="551938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1A53207-A49D-6B55-FB34-450EE63B0D7E}"/>
              </a:ext>
            </a:extLst>
          </p:cNvPr>
          <p:cNvSpPr txBox="1">
            <a:spLocks/>
          </p:cNvSpPr>
          <p:nvPr/>
        </p:nvSpPr>
        <p:spPr>
          <a:xfrm>
            <a:off x="1250274" y="31232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D50837-05D3-3313-93E6-2B86E8124164}"/>
              </a:ext>
            </a:extLst>
          </p:cNvPr>
          <p:cNvSpPr txBox="1">
            <a:spLocks/>
          </p:cNvSpPr>
          <p:nvPr/>
        </p:nvSpPr>
        <p:spPr>
          <a:xfrm>
            <a:off x="1545978" y="31295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7CE22F-58EE-8385-DB3E-263932475885}"/>
              </a:ext>
            </a:extLst>
          </p:cNvPr>
          <p:cNvSpPr txBox="1">
            <a:spLocks/>
          </p:cNvSpPr>
          <p:nvPr/>
        </p:nvSpPr>
        <p:spPr>
          <a:xfrm>
            <a:off x="3058135" y="2521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EFF39-CAA1-B374-9E7A-F77F8EC4881B}"/>
              </a:ext>
            </a:extLst>
          </p:cNvPr>
          <p:cNvSpPr txBox="1">
            <a:spLocks/>
          </p:cNvSpPr>
          <p:nvPr/>
        </p:nvSpPr>
        <p:spPr>
          <a:xfrm>
            <a:off x="1520851" y="366715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0F40C-9DBA-D578-DFF8-E944BA8BC86F}"/>
              </a:ext>
            </a:extLst>
          </p:cNvPr>
          <p:cNvSpPr txBox="1">
            <a:spLocks/>
          </p:cNvSpPr>
          <p:nvPr/>
        </p:nvSpPr>
        <p:spPr>
          <a:xfrm>
            <a:off x="1545978" y="43302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69AB35-708E-F4EB-928E-F21E41A7D049}"/>
              </a:ext>
            </a:extLst>
          </p:cNvPr>
          <p:cNvSpPr txBox="1">
            <a:spLocks/>
          </p:cNvSpPr>
          <p:nvPr/>
        </p:nvSpPr>
        <p:spPr>
          <a:xfrm>
            <a:off x="3362835" y="2521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2A8388-EE5C-3E95-5858-F19E31CEE319}"/>
              </a:ext>
            </a:extLst>
          </p:cNvPr>
          <p:cNvSpPr txBox="1">
            <a:spLocks/>
          </p:cNvSpPr>
          <p:nvPr/>
        </p:nvSpPr>
        <p:spPr>
          <a:xfrm>
            <a:off x="1573955" y="48445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9343DB-B45B-7D29-A1B7-D2B8A343DC8C}"/>
              </a:ext>
            </a:extLst>
          </p:cNvPr>
          <p:cNvSpPr txBox="1">
            <a:spLocks/>
          </p:cNvSpPr>
          <p:nvPr/>
        </p:nvSpPr>
        <p:spPr>
          <a:xfrm>
            <a:off x="1893130" y="5550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6843C8-B908-0FAA-FD60-AE9B5677B97C}"/>
              </a:ext>
            </a:extLst>
          </p:cNvPr>
          <p:cNvSpPr txBox="1">
            <a:spLocks/>
          </p:cNvSpPr>
          <p:nvPr/>
        </p:nvSpPr>
        <p:spPr>
          <a:xfrm>
            <a:off x="1874156" y="432666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569F00-1A33-912F-43B3-18DBBB41EE0A}"/>
              </a:ext>
            </a:extLst>
          </p:cNvPr>
          <p:cNvCxnSpPr>
            <a:cxnSpLocks/>
          </p:cNvCxnSpPr>
          <p:nvPr/>
        </p:nvCxnSpPr>
        <p:spPr>
          <a:xfrm>
            <a:off x="1289224" y="311504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9C4AA1-77D3-834D-5C69-1B4AECD28D23}"/>
              </a:ext>
            </a:extLst>
          </p:cNvPr>
          <p:cNvCxnSpPr>
            <a:cxnSpLocks/>
          </p:cNvCxnSpPr>
          <p:nvPr/>
        </p:nvCxnSpPr>
        <p:spPr>
          <a:xfrm>
            <a:off x="1375263" y="437504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891C7C2-C217-8993-9E1A-2F73403B71D3}"/>
              </a:ext>
            </a:extLst>
          </p:cNvPr>
          <p:cNvSpPr txBox="1">
            <a:spLocks/>
          </p:cNvSpPr>
          <p:nvPr/>
        </p:nvSpPr>
        <p:spPr>
          <a:xfrm>
            <a:off x="2202653" y="5550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5B0766-D21B-0F7E-4E49-D70DDD2FCEC4}"/>
              </a:ext>
            </a:extLst>
          </p:cNvPr>
          <p:cNvSpPr txBox="1">
            <a:spLocks/>
          </p:cNvSpPr>
          <p:nvPr/>
        </p:nvSpPr>
        <p:spPr>
          <a:xfrm>
            <a:off x="3651581" y="251437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3FC71A-E4CC-F228-82B3-2C07135A7653}"/>
              </a:ext>
            </a:extLst>
          </p:cNvPr>
          <p:cNvSpPr txBox="1">
            <a:spLocks/>
          </p:cNvSpPr>
          <p:nvPr/>
        </p:nvSpPr>
        <p:spPr>
          <a:xfrm>
            <a:off x="1913008" y="611815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53BD3D8-9282-ACDF-37F3-136340E94B44}"/>
              </a:ext>
            </a:extLst>
          </p:cNvPr>
          <p:cNvCxnSpPr>
            <a:cxnSpLocks/>
          </p:cNvCxnSpPr>
          <p:nvPr/>
        </p:nvCxnSpPr>
        <p:spPr>
          <a:xfrm>
            <a:off x="2021307" y="682604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106C156-1642-5BA9-1805-0928CECF6970}"/>
              </a:ext>
            </a:extLst>
          </p:cNvPr>
          <p:cNvSpPr txBox="1">
            <a:spLocks/>
          </p:cNvSpPr>
          <p:nvPr/>
        </p:nvSpPr>
        <p:spPr>
          <a:xfrm>
            <a:off x="2176304" y="682604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B657A4-2521-BAC5-C6D7-FF104523148D}"/>
              </a:ext>
            </a:extLst>
          </p:cNvPr>
          <p:cNvSpPr txBox="1">
            <a:spLocks/>
          </p:cNvSpPr>
          <p:nvPr/>
        </p:nvSpPr>
        <p:spPr>
          <a:xfrm>
            <a:off x="6035210" y="248175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E84FA3-CEE1-7ED9-C183-A5AB80EF4527}"/>
              </a:ext>
            </a:extLst>
          </p:cNvPr>
          <p:cNvSpPr txBox="1">
            <a:spLocks/>
          </p:cNvSpPr>
          <p:nvPr/>
        </p:nvSpPr>
        <p:spPr>
          <a:xfrm>
            <a:off x="7561123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6305F1F-DB69-8988-3B6A-36EDE08B751D}"/>
              </a:ext>
            </a:extLst>
          </p:cNvPr>
          <p:cNvCxnSpPr>
            <a:cxnSpLocks/>
          </p:cNvCxnSpPr>
          <p:nvPr/>
        </p:nvCxnSpPr>
        <p:spPr>
          <a:xfrm>
            <a:off x="6394687" y="550834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1B9FBAD-0577-304F-3873-32872EBD8AC4}"/>
              </a:ext>
            </a:extLst>
          </p:cNvPr>
          <p:cNvSpPr txBox="1">
            <a:spLocks/>
          </p:cNvSpPr>
          <p:nvPr/>
        </p:nvSpPr>
        <p:spPr>
          <a:xfrm>
            <a:off x="6035210" y="31122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4C1FED-CBA7-2487-401F-CCFF0629B7E7}"/>
              </a:ext>
            </a:extLst>
          </p:cNvPr>
          <p:cNvSpPr txBox="1">
            <a:spLocks/>
          </p:cNvSpPr>
          <p:nvPr/>
        </p:nvSpPr>
        <p:spPr>
          <a:xfrm>
            <a:off x="6330914" y="31184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75CA31-E592-5455-D99A-B997D744A1B9}"/>
              </a:ext>
            </a:extLst>
          </p:cNvPr>
          <p:cNvSpPr txBox="1">
            <a:spLocks/>
          </p:cNvSpPr>
          <p:nvPr/>
        </p:nvSpPr>
        <p:spPr>
          <a:xfrm>
            <a:off x="7843071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597219-0A56-4281-0AF8-03BC5BA7EC9A}"/>
              </a:ext>
            </a:extLst>
          </p:cNvPr>
          <p:cNvSpPr txBox="1">
            <a:spLocks/>
          </p:cNvSpPr>
          <p:nvPr/>
        </p:nvSpPr>
        <p:spPr>
          <a:xfrm>
            <a:off x="6305787" y="365611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62715E-4DD3-D7A6-02E7-C3F8546A58EE}"/>
              </a:ext>
            </a:extLst>
          </p:cNvPr>
          <p:cNvSpPr txBox="1">
            <a:spLocks/>
          </p:cNvSpPr>
          <p:nvPr/>
        </p:nvSpPr>
        <p:spPr>
          <a:xfrm>
            <a:off x="6330914" y="43192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F832A4-3B6D-3F1D-38AD-5D734ABE979D}"/>
              </a:ext>
            </a:extLst>
          </p:cNvPr>
          <p:cNvSpPr txBox="1">
            <a:spLocks/>
          </p:cNvSpPr>
          <p:nvPr/>
        </p:nvSpPr>
        <p:spPr>
          <a:xfrm>
            <a:off x="8147771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E4CF6E-13B8-F45A-265D-48FD6640138E}"/>
              </a:ext>
            </a:extLst>
          </p:cNvPr>
          <p:cNvSpPr txBox="1">
            <a:spLocks/>
          </p:cNvSpPr>
          <p:nvPr/>
        </p:nvSpPr>
        <p:spPr>
          <a:xfrm>
            <a:off x="6358891" y="483349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183750-1CE9-1F92-9691-9ABD3FD3D222}"/>
              </a:ext>
            </a:extLst>
          </p:cNvPr>
          <p:cNvSpPr txBox="1">
            <a:spLocks/>
          </p:cNvSpPr>
          <p:nvPr/>
        </p:nvSpPr>
        <p:spPr>
          <a:xfrm>
            <a:off x="6678066" y="5539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867650-93B7-2464-AD5B-E2C6FB67FFD9}"/>
              </a:ext>
            </a:extLst>
          </p:cNvPr>
          <p:cNvSpPr txBox="1">
            <a:spLocks/>
          </p:cNvSpPr>
          <p:nvPr/>
        </p:nvSpPr>
        <p:spPr>
          <a:xfrm>
            <a:off x="6659092" y="43156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A94BB04-B8DF-9DA1-2301-C53F8E906DFE}"/>
              </a:ext>
            </a:extLst>
          </p:cNvPr>
          <p:cNvCxnSpPr>
            <a:cxnSpLocks/>
          </p:cNvCxnSpPr>
          <p:nvPr/>
        </p:nvCxnSpPr>
        <p:spPr>
          <a:xfrm>
            <a:off x="6074160" y="310400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E2C9A58-EC34-DCBB-0837-C3B4968AA1CF}"/>
              </a:ext>
            </a:extLst>
          </p:cNvPr>
          <p:cNvCxnSpPr>
            <a:cxnSpLocks/>
          </p:cNvCxnSpPr>
          <p:nvPr/>
        </p:nvCxnSpPr>
        <p:spPr>
          <a:xfrm>
            <a:off x="6160199" y="436400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E63EE26-E850-97AF-BE0C-4CD46280A841}"/>
              </a:ext>
            </a:extLst>
          </p:cNvPr>
          <p:cNvSpPr txBox="1">
            <a:spLocks/>
          </p:cNvSpPr>
          <p:nvPr/>
        </p:nvSpPr>
        <p:spPr>
          <a:xfrm>
            <a:off x="6987589" y="5539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6887528-29C4-90B1-9991-D60FABEF5B62}"/>
              </a:ext>
            </a:extLst>
          </p:cNvPr>
          <p:cNvSpPr txBox="1">
            <a:spLocks/>
          </p:cNvSpPr>
          <p:nvPr/>
        </p:nvSpPr>
        <p:spPr>
          <a:xfrm>
            <a:off x="8436517" y="25033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FC089C-B317-6784-2382-1F397A32CFBE}"/>
              </a:ext>
            </a:extLst>
          </p:cNvPr>
          <p:cNvSpPr txBox="1">
            <a:spLocks/>
          </p:cNvSpPr>
          <p:nvPr/>
        </p:nvSpPr>
        <p:spPr>
          <a:xfrm>
            <a:off x="6981791" y="60925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9F343F-10A4-0094-96F8-27D26C431006}"/>
              </a:ext>
            </a:extLst>
          </p:cNvPr>
          <p:cNvCxnSpPr>
            <a:cxnSpLocks/>
          </p:cNvCxnSpPr>
          <p:nvPr/>
        </p:nvCxnSpPr>
        <p:spPr>
          <a:xfrm>
            <a:off x="6806243" y="681500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0D23F38-7B94-F626-B8A5-34136538CD10}"/>
              </a:ext>
            </a:extLst>
          </p:cNvPr>
          <p:cNvSpPr txBox="1">
            <a:spLocks/>
          </p:cNvSpPr>
          <p:nvPr/>
        </p:nvSpPr>
        <p:spPr>
          <a:xfrm>
            <a:off x="6961240" y="681500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1DF5F3-AFE4-6F33-8C40-27DFF3510DB9}"/>
              </a:ext>
            </a:extLst>
          </p:cNvPr>
          <p:cNvSpPr txBox="1">
            <a:spLocks/>
          </p:cNvSpPr>
          <p:nvPr/>
        </p:nvSpPr>
        <p:spPr>
          <a:xfrm>
            <a:off x="11319204" y="248175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3FD522D-8FD9-1947-56A9-701827B8DFE3}"/>
              </a:ext>
            </a:extLst>
          </p:cNvPr>
          <p:cNvSpPr txBox="1">
            <a:spLocks/>
          </p:cNvSpPr>
          <p:nvPr/>
        </p:nvSpPr>
        <p:spPr>
          <a:xfrm>
            <a:off x="12845117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6CC8731-399F-59A1-6867-B3046402213A}"/>
              </a:ext>
            </a:extLst>
          </p:cNvPr>
          <p:cNvCxnSpPr>
            <a:cxnSpLocks/>
          </p:cNvCxnSpPr>
          <p:nvPr/>
        </p:nvCxnSpPr>
        <p:spPr>
          <a:xfrm>
            <a:off x="11678681" y="550834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B16FDCF-BE3B-F854-1797-72E2FE0ADDE4}"/>
              </a:ext>
            </a:extLst>
          </p:cNvPr>
          <p:cNvSpPr txBox="1">
            <a:spLocks/>
          </p:cNvSpPr>
          <p:nvPr/>
        </p:nvSpPr>
        <p:spPr>
          <a:xfrm>
            <a:off x="11319204" y="31122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796131-0F44-F2C0-310B-49B2B64AD42A}"/>
              </a:ext>
            </a:extLst>
          </p:cNvPr>
          <p:cNvSpPr txBox="1">
            <a:spLocks/>
          </p:cNvSpPr>
          <p:nvPr/>
        </p:nvSpPr>
        <p:spPr>
          <a:xfrm>
            <a:off x="11614908" y="31184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87B7CF-902E-6025-CB6D-E5CC455C6432}"/>
              </a:ext>
            </a:extLst>
          </p:cNvPr>
          <p:cNvSpPr txBox="1">
            <a:spLocks/>
          </p:cNvSpPr>
          <p:nvPr/>
        </p:nvSpPr>
        <p:spPr>
          <a:xfrm>
            <a:off x="13127065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342E95-673C-326D-CC75-24A652674F19}"/>
              </a:ext>
            </a:extLst>
          </p:cNvPr>
          <p:cNvSpPr txBox="1">
            <a:spLocks/>
          </p:cNvSpPr>
          <p:nvPr/>
        </p:nvSpPr>
        <p:spPr>
          <a:xfrm>
            <a:off x="11332509" y="359706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A49C27-F4B9-84D0-32B1-168B99C2D554}"/>
              </a:ext>
            </a:extLst>
          </p:cNvPr>
          <p:cNvSpPr txBox="1">
            <a:spLocks/>
          </p:cNvSpPr>
          <p:nvPr/>
        </p:nvSpPr>
        <p:spPr>
          <a:xfrm>
            <a:off x="11614908" y="43192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4DAAA1E-E90E-37B7-5765-5128C2E0A801}"/>
              </a:ext>
            </a:extLst>
          </p:cNvPr>
          <p:cNvSpPr txBox="1">
            <a:spLocks/>
          </p:cNvSpPr>
          <p:nvPr/>
        </p:nvSpPr>
        <p:spPr>
          <a:xfrm>
            <a:off x="13431765" y="2510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95213A-6206-8B1A-8005-B225528662E7}"/>
              </a:ext>
            </a:extLst>
          </p:cNvPr>
          <p:cNvSpPr txBox="1">
            <a:spLocks/>
          </p:cNvSpPr>
          <p:nvPr/>
        </p:nvSpPr>
        <p:spPr>
          <a:xfrm>
            <a:off x="11962060" y="481149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7651FB-D2BD-FB9B-17EB-EDC7F57DE4F6}"/>
              </a:ext>
            </a:extLst>
          </p:cNvPr>
          <p:cNvSpPr txBox="1">
            <a:spLocks/>
          </p:cNvSpPr>
          <p:nvPr/>
        </p:nvSpPr>
        <p:spPr>
          <a:xfrm>
            <a:off x="11962060" y="5539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F61996-B9F2-DF22-78EE-F1F489375EE7}"/>
              </a:ext>
            </a:extLst>
          </p:cNvPr>
          <p:cNvSpPr txBox="1">
            <a:spLocks/>
          </p:cNvSpPr>
          <p:nvPr/>
        </p:nvSpPr>
        <p:spPr>
          <a:xfrm>
            <a:off x="11943086" y="43156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4D58EE1-036A-5519-421D-AE348EC4F02D}"/>
              </a:ext>
            </a:extLst>
          </p:cNvPr>
          <p:cNvCxnSpPr>
            <a:cxnSpLocks/>
          </p:cNvCxnSpPr>
          <p:nvPr/>
        </p:nvCxnSpPr>
        <p:spPr>
          <a:xfrm>
            <a:off x="11358154" y="310400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19E8ED5-FC1D-B4EE-11CB-7669CA399425}"/>
              </a:ext>
            </a:extLst>
          </p:cNvPr>
          <p:cNvCxnSpPr>
            <a:cxnSpLocks/>
          </p:cNvCxnSpPr>
          <p:nvPr/>
        </p:nvCxnSpPr>
        <p:spPr>
          <a:xfrm>
            <a:off x="11444193" y="436400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7478D48-8E35-7C6A-6495-4CDFBB6FCBD6}"/>
              </a:ext>
            </a:extLst>
          </p:cNvPr>
          <p:cNvSpPr txBox="1">
            <a:spLocks/>
          </p:cNvSpPr>
          <p:nvPr/>
        </p:nvSpPr>
        <p:spPr>
          <a:xfrm>
            <a:off x="12271583" y="5539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D5E30B7-A544-AFA1-D29C-9F558E848AD8}"/>
              </a:ext>
            </a:extLst>
          </p:cNvPr>
          <p:cNvSpPr txBox="1">
            <a:spLocks/>
          </p:cNvSpPr>
          <p:nvPr/>
        </p:nvSpPr>
        <p:spPr>
          <a:xfrm>
            <a:off x="13720511" y="25033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2A94E5-24A9-B880-F662-E0917CD5040F}"/>
              </a:ext>
            </a:extLst>
          </p:cNvPr>
          <p:cNvSpPr txBox="1">
            <a:spLocks/>
          </p:cNvSpPr>
          <p:nvPr/>
        </p:nvSpPr>
        <p:spPr>
          <a:xfrm>
            <a:off x="12006161" y="606374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FD9D9FA-D523-2207-A56F-2F2758B5E65D}"/>
              </a:ext>
            </a:extLst>
          </p:cNvPr>
          <p:cNvCxnSpPr>
            <a:cxnSpLocks/>
          </p:cNvCxnSpPr>
          <p:nvPr/>
        </p:nvCxnSpPr>
        <p:spPr>
          <a:xfrm>
            <a:off x="12090237" y="681500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AC23205D-07D0-8D6D-ABE3-F0E477254A23}"/>
              </a:ext>
            </a:extLst>
          </p:cNvPr>
          <p:cNvSpPr txBox="1">
            <a:spLocks/>
          </p:cNvSpPr>
          <p:nvPr/>
        </p:nvSpPr>
        <p:spPr>
          <a:xfrm>
            <a:off x="12245234" y="681500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56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2" grpId="0"/>
      <p:bldP spid="83" grpId="0"/>
      <p:bldP spid="84" grpId="0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" y="-152400"/>
            <a:ext cx="1589154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658B83-F54D-340B-FFFA-BD61BBE10624}"/>
              </a:ext>
            </a:extLst>
          </p:cNvPr>
          <p:cNvGrpSpPr/>
          <p:nvPr/>
        </p:nvGrpSpPr>
        <p:grpSpPr>
          <a:xfrm>
            <a:off x="2194719" y="866225"/>
            <a:ext cx="4349354" cy="681454"/>
            <a:chOff x="1470819" y="1752600"/>
            <a:chExt cx="4349354" cy="681454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A287AF-5BB7-A808-4185-72A93D7754E9}"/>
              </a:ext>
            </a:extLst>
          </p:cNvPr>
          <p:cNvSpPr txBox="1"/>
          <p:nvPr/>
        </p:nvSpPr>
        <p:spPr>
          <a:xfrm>
            <a:off x="442119" y="2915478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4 152 :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26BB3-8C22-B95F-29CE-6BD3E379B4DD}"/>
              </a:ext>
            </a:extLst>
          </p:cNvPr>
          <p:cNvSpPr txBox="1"/>
          <p:nvPr/>
        </p:nvSpPr>
        <p:spPr>
          <a:xfrm>
            <a:off x="4065987" y="2934136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8 340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A53A9-7C8F-8961-8F40-50BE539FA0F8}"/>
              </a:ext>
            </a:extLst>
          </p:cNvPr>
          <p:cNvSpPr txBox="1"/>
          <p:nvPr/>
        </p:nvSpPr>
        <p:spPr>
          <a:xfrm>
            <a:off x="7689855" y="2934136"/>
            <a:ext cx="2173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54 805 :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D935A-B223-50F8-EA9C-3C4E063D6145}"/>
              </a:ext>
            </a:extLst>
          </p:cNvPr>
          <p:cNvSpPr txBox="1"/>
          <p:nvPr/>
        </p:nvSpPr>
        <p:spPr>
          <a:xfrm>
            <a:off x="11557379" y="2915478"/>
            <a:ext cx="2173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84 549 : 6</a:t>
            </a:r>
          </a:p>
        </p:txBody>
      </p:sp>
    </p:spTree>
    <p:extLst>
      <p:ext uri="{BB962C8B-B14F-4D97-AF65-F5344CB8AC3E}">
        <p14:creationId xmlns:p14="http://schemas.microsoft.com/office/powerpoint/2010/main" val="57952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9203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658B83-F54D-340B-FFFA-BD61BBE10624}"/>
              </a:ext>
            </a:extLst>
          </p:cNvPr>
          <p:cNvGrpSpPr/>
          <p:nvPr/>
        </p:nvGrpSpPr>
        <p:grpSpPr>
          <a:xfrm>
            <a:off x="2650967" y="838081"/>
            <a:ext cx="4349354" cy="681454"/>
            <a:chOff x="1470819" y="1752600"/>
            <a:chExt cx="4349354" cy="681454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2C6AB-D44B-7B35-2D2E-6206FA238BD9}"/>
              </a:ext>
            </a:extLst>
          </p:cNvPr>
          <p:cNvGrpSpPr/>
          <p:nvPr/>
        </p:nvGrpSpPr>
        <p:grpSpPr>
          <a:xfrm>
            <a:off x="-243681" y="2509312"/>
            <a:ext cx="3014869" cy="1963967"/>
            <a:chOff x="-18394" y="2493278"/>
            <a:chExt cx="3014869" cy="19639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A4F2D9-D6EC-35CB-C23E-33F0580318E6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4 152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3A43AF-7B70-82D5-0001-6CC5E3E364CC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1B353A-7393-4919-C90D-EC3EF4FD1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BFFE3A8-6ACE-2FF3-7439-7AE59087633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97B6E652-9219-296D-3659-5045CA434D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2393FD4-1B31-831B-90BF-C45942460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EB9EE7-4229-D7E4-B52C-338D3E8CFB29}"/>
              </a:ext>
            </a:extLst>
          </p:cNvPr>
          <p:cNvGrpSpPr/>
          <p:nvPr/>
        </p:nvGrpSpPr>
        <p:grpSpPr>
          <a:xfrm>
            <a:off x="3259127" y="2478156"/>
            <a:ext cx="2954792" cy="1963967"/>
            <a:chOff x="3506402" y="2533034"/>
            <a:chExt cx="2954792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CAE2C8-9D34-0B4D-261D-47F668D0830B}"/>
                </a:ext>
              </a:extLst>
            </p:cNvPr>
            <p:cNvSpPr txBox="1">
              <a:spLocks/>
            </p:cNvSpPr>
            <p:nvPr/>
          </p:nvSpPr>
          <p:spPr>
            <a:xfrm>
              <a:off x="3506402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8 340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1E3C04-FF30-6EF2-EC3B-352D6C99BD85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CE0856-F3F7-E4B6-CBBB-D98603FFE2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C6819D8-FF53-F7A1-C996-2EC993427B9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8A60AF1-92DB-E291-13CE-5DC133D0E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DE6B69F-5375-3C4F-2346-35FE1A3AB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397F5D-FD29-D66D-E910-9795DD19F46D}"/>
              </a:ext>
            </a:extLst>
          </p:cNvPr>
          <p:cNvSpPr txBox="1">
            <a:spLocks/>
          </p:cNvSpPr>
          <p:nvPr/>
        </p:nvSpPr>
        <p:spPr>
          <a:xfrm>
            <a:off x="150342" y="315607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789480-E3BB-6BB6-53E5-FAEDFE807051}"/>
              </a:ext>
            </a:extLst>
          </p:cNvPr>
          <p:cNvSpPr txBox="1">
            <a:spLocks/>
          </p:cNvSpPr>
          <p:nvPr/>
        </p:nvSpPr>
        <p:spPr>
          <a:xfrm>
            <a:off x="1636499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27AF81-8163-E57A-AF6E-E41341929401}"/>
              </a:ext>
            </a:extLst>
          </p:cNvPr>
          <p:cNvCxnSpPr>
            <a:cxnSpLocks/>
          </p:cNvCxnSpPr>
          <p:nvPr/>
        </p:nvCxnSpPr>
        <p:spPr>
          <a:xfrm>
            <a:off x="470063" y="618266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67B221A-36C7-2BC2-7D9B-D38D4A7AABED}"/>
              </a:ext>
            </a:extLst>
          </p:cNvPr>
          <p:cNvSpPr txBox="1">
            <a:spLocks/>
          </p:cNvSpPr>
          <p:nvPr/>
        </p:nvSpPr>
        <p:spPr>
          <a:xfrm>
            <a:off x="110586" y="37865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2174E7-67C0-AB17-B9D1-31E332E9224F}"/>
              </a:ext>
            </a:extLst>
          </p:cNvPr>
          <p:cNvSpPr txBox="1">
            <a:spLocks/>
          </p:cNvSpPr>
          <p:nvPr/>
        </p:nvSpPr>
        <p:spPr>
          <a:xfrm>
            <a:off x="406290" y="37928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9BEFC9-C27A-47A2-D3DB-B8DEF306806E}"/>
              </a:ext>
            </a:extLst>
          </p:cNvPr>
          <p:cNvSpPr txBox="1">
            <a:spLocks/>
          </p:cNvSpPr>
          <p:nvPr/>
        </p:nvSpPr>
        <p:spPr>
          <a:xfrm>
            <a:off x="1918447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2B7294-AE50-9302-AFEB-E31ADDBEAC2D}"/>
              </a:ext>
            </a:extLst>
          </p:cNvPr>
          <p:cNvSpPr txBox="1">
            <a:spLocks/>
          </p:cNvSpPr>
          <p:nvPr/>
        </p:nvSpPr>
        <p:spPr>
          <a:xfrm>
            <a:off x="381163" y="43304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6F96C9-608B-A2E6-29E2-85D662B91938}"/>
              </a:ext>
            </a:extLst>
          </p:cNvPr>
          <p:cNvSpPr txBox="1">
            <a:spLocks/>
          </p:cNvSpPr>
          <p:nvPr/>
        </p:nvSpPr>
        <p:spPr>
          <a:xfrm>
            <a:off x="406290" y="49935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56CD57-066F-1C5D-68E9-3232B8666C3E}"/>
              </a:ext>
            </a:extLst>
          </p:cNvPr>
          <p:cNvSpPr txBox="1">
            <a:spLocks/>
          </p:cNvSpPr>
          <p:nvPr/>
        </p:nvSpPr>
        <p:spPr>
          <a:xfrm>
            <a:off x="2223147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A4D2F4-6C4A-3FF0-DEE9-6C14DC3D37A8}"/>
              </a:ext>
            </a:extLst>
          </p:cNvPr>
          <p:cNvSpPr txBox="1">
            <a:spLocks/>
          </p:cNvSpPr>
          <p:nvPr/>
        </p:nvSpPr>
        <p:spPr>
          <a:xfrm>
            <a:off x="434267" y="550781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44BD21-850E-4BC2-C2A3-39E284595EF6}"/>
              </a:ext>
            </a:extLst>
          </p:cNvPr>
          <p:cNvSpPr txBox="1">
            <a:spLocks/>
          </p:cNvSpPr>
          <p:nvPr/>
        </p:nvSpPr>
        <p:spPr>
          <a:xfrm>
            <a:off x="753442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9C00FE-21B0-A1B0-1A07-71C2A38DD25E}"/>
              </a:ext>
            </a:extLst>
          </p:cNvPr>
          <p:cNvSpPr txBox="1">
            <a:spLocks/>
          </p:cNvSpPr>
          <p:nvPr/>
        </p:nvSpPr>
        <p:spPr>
          <a:xfrm>
            <a:off x="734468" y="4989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976FDB-FB33-F127-C308-82E49CDBBFC3}"/>
              </a:ext>
            </a:extLst>
          </p:cNvPr>
          <p:cNvCxnSpPr>
            <a:cxnSpLocks/>
          </p:cNvCxnSpPr>
          <p:nvPr/>
        </p:nvCxnSpPr>
        <p:spPr>
          <a:xfrm>
            <a:off x="149536" y="377832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C20D24-6F3A-08E5-0451-148BBDD0546F}"/>
              </a:ext>
            </a:extLst>
          </p:cNvPr>
          <p:cNvCxnSpPr>
            <a:cxnSpLocks/>
          </p:cNvCxnSpPr>
          <p:nvPr/>
        </p:nvCxnSpPr>
        <p:spPr>
          <a:xfrm>
            <a:off x="235575" y="503832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08F2DFE-D083-5C6B-0991-5CCF11F92C2E}"/>
              </a:ext>
            </a:extLst>
          </p:cNvPr>
          <p:cNvSpPr txBox="1">
            <a:spLocks/>
          </p:cNvSpPr>
          <p:nvPr/>
        </p:nvSpPr>
        <p:spPr>
          <a:xfrm>
            <a:off x="1062965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7DD43E-26FE-876D-DEB6-88946929D889}"/>
              </a:ext>
            </a:extLst>
          </p:cNvPr>
          <p:cNvSpPr txBox="1">
            <a:spLocks/>
          </p:cNvSpPr>
          <p:nvPr/>
        </p:nvSpPr>
        <p:spPr>
          <a:xfrm>
            <a:off x="2511893" y="317765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A5D575-D3F7-07BE-B1EB-F6AC6B9D2F20}"/>
              </a:ext>
            </a:extLst>
          </p:cNvPr>
          <p:cNvSpPr txBox="1">
            <a:spLocks/>
          </p:cNvSpPr>
          <p:nvPr/>
        </p:nvSpPr>
        <p:spPr>
          <a:xfrm>
            <a:off x="773320" y="678143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8367A2-B8A5-6BB9-3A06-8B575E01DD10}"/>
              </a:ext>
            </a:extLst>
          </p:cNvPr>
          <p:cNvCxnSpPr>
            <a:cxnSpLocks/>
          </p:cNvCxnSpPr>
          <p:nvPr/>
        </p:nvCxnSpPr>
        <p:spPr>
          <a:xfrm>
            <a:off x="881619" y="748932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38D0309-22F1-2D29-2CCD-E4036B2FCFA1}"/>
              </a:ext>
            </a:extLst>
          </p:cNvPr>
          <p:cNvSpPr txBox="1">
            <a:spLocks/>
          </p:cNvSpPr>
          <p:nvPr/>
        </p:nvSpPr>
        <p:spPr>
          <a:xfrm>
            <a:off x="1036616" y="7489321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C125F1-75BA-B7B3-57D8-141AD81F6CD2}"/>
              </a:ext>
            </a:extLst>
          </p:cNvPr>
          <p:cNvSpPr txBox="1">
            <a:spLocks/>
          </p:cNvSpPr>
          <p:nvPr/>
        </p:nvSpPr>
        <p:spPr>
          <a:xfrm>
            <a:off x="3657805" y="311387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C076A4-0EBD-23E8-FE57-79CD64D80C0E}"/>
              </a:ext>
            </a:extLst>
          </p:cNvPr>
          <p:cNvSpPr txBox="1">
            <a:spLocks/>
          </p:cNvSpPr>
          <p:nvPr/>
        </p:nvSpPr>
        <p:spPr>
          <a:xfrm>
            <a:off x="5044572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121649-2675-6FF8-2047-B07DB9E86EEA}"/>
              </a:ext>
            </a:extLst>
          </p:cNvPr>
          <p:cNvCxnSpPr>
            <a:cxnSpLocks/>
          </p:cNvCxnSpPr>
          <p:nvPr/>
        </p:nvCxnSpPr>
        <p:spPr>
          <a:xfrm>
            <a:off x="4017282" y="614046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F626391-B350-A829-495E-BD56FC536DCF}"/>
              </a:ext>
            </a:extLst>
          </p:cNvPr>
          <p:cNvSpPr txBox="1">
            <a:spLocks/>
          </p:cNvSpPr>
          <p:nvPr/>
        </p:nvSpPr>
        <p:spPr>
          <a:xfrm>
            <a:off x="3657805" y="37443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95C4E2-49B2-5975-EDF8-9647615AEC92}"/>
              </a:ext>
            </a:extLst>
          </p:cNvPr>
          <p:cNvSpPr txBox="1">
            <a:spLocks/>
          </p:cNvSpPr>
          <p:nvPr/>
        </p:nvSpPr>
        <p:spPr>
          <a:xfrm>
            <a:off x="3953509" y="37506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052FC4-72FB-937C-E320-36E3E6F1D961}"/>
              </a:ext>
            </a:extLst>
          </p:cNvPr>
          <p:cNvSpPr txBox="1">
            <a:spLocks/>
          </p:cNvSpPr>
          <p:nvPr/>
        </p:nvSpPr>
        <p:spPr>
          <a:xfrm>
            <a:off x="5326520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B51C0F-639F-9053-13C2-6E204E221873}"/>
              </a:ext>
            </a:extLst>
          </p:cNvPr>
          <p:cNvSpPr txBox="1">
            <a:spLocks/>
          </p:cNvSpPr>
          <p:nvPr/>
        </p:nvSpPr>
        <p:spPr>
          <a:xfrm>
            <a:off x="3928382" y="4288239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A78331-D491-475D-6E20-6E58C6F3F76C}"/>
              </a:ext>
            </a:extLst>
          </p:cNvPr>
          <p:cNvSpPr txBox="1">
            <a:spLocks/>
          </p:cNvSpPr>
          <p:nvPr/>
        </p:nvSpPr>
        <p:spPr>
          <a:xfrm>
            <a:off x="3953509" y="49513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A74DB9-5EB2-53A6-3D4B-A12B092D982C}"/>
              </a:ext>
            </a:extLst>
          </p:cNvPr>
          <p:cNvSpPr txBox="1">
            <a:spLocks/>
          </p:cNvSpPr>
          <p:nvPr/>
        </p:nvSpPr>
        <p:spPr>
          <a:xfrm>
            <a:off x="5631220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380B90-3ADB-FAAB-A5AA-C347097F2D9D}"/>
              </a:ext>
            </a:extLst>
          </p:cNvPr>
          <p:cNvSpPr txBox="1">
            <a:spLocks/>
          </p:cNvSpPr>
          <p:nvPr/>
        </p:nvSpPr>
        <p:spPr>
          <a:xfrm>
            <a:off x="3981486" y="546561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FB2336-BFDD-2197-CC52-0E591F6E57AA}"/>
              </a:ext>
            </a:extLst>
          </p:cNvPr>
          <p:cNvSpPr txBox="1">
            <a:spLocks/>
          </p:cNvSpPr>
          <p:nvPr/>
        </p:nvSpPr>
        <p:spPr>
          <a:xfrm>
            <a:off x="4300661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582C3B-74F2-EE62-5D9E-A455B7773067}"/>
              </a:ext>
            </a:extLst>
          </p:cNvPr>
          <p:cNvSpPr txBox="1">
            <a:spLocks/>
          </p:cNvSpPr>
          <p:nvPr/>
        </p:nvSpPr>
        <p:spPr>
          <a:xfrm>
            <a:off x="4241931" y="49477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60CE27-4C3E-9D76-C47A-1C295BFCFB95}"/>
              </a:ext>
            </a:extLst>
          </p:cNvPr>
          <p:cNvCxnSpPr>
            <a:cxnSpLocks/>
          </p:cNvCxnSpPr>
          <p:nvPr/>
        </p:nvCxnSpPr>
        <p:spPr>
          <a:xfrm>
            <a:off x="3696755" y="373612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C79480E-D063-DE73-6B7F-63A84A70B0A5}"/>
              </a:ext>
            </a:extLst>
          </p:cNvPr>
          <p:cNvCxnSpPr>
            <a:cxnSpLocks/>
          </p:cNvCxnSpPr>
          <p:nvPr/>
        </p:nvCxnSpPr>
        <p:spPr>
          <a:xfrm>
            <a:off x="3782794" y="499612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693E0E4-6CB5-5B0D-071D-A0D1CC4EA7F2}"/>
              </a:ext>
            </a:extLst>
          </p:cNvPr>
          <p:cNvSpPr txBox="1">
            <a:spLocks/>
          </p:cNvSpPr>
          <p:nvPr/>
        </p:nvSpPr>
        <p:spPr>
          <a:xfrm>
            <a:off x="4610184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7FB6B0-B425-1964-875C-07835509F0F4}"/>
              </a:ext>
            </a:extLst>
          </p:cNvPr>
          <p:cNvSpPr txBox="1">
            <a:spLocks/>
          </p:cNvSpPr>
          <p:nvPr/>
        </p:nvSpPr>
        <p:spPr>
          <a:xfrm>
            <a:off x="5919966" y="31354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B53A4D-5F2A-C771-8C1A-98945A1E410A}"/>
              </a:ext>
            </a:extLst>
          </p:cNvPr>
          <p:cNvSpPr txBox="1">
            <a:spLocks/>
          </p:cNvSpPr>
          <p:nvPr/>
        </p:nvSpPr>
        <p:spPr>
          <a:xfrm>
            <a:off x="4365850" y="672467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2D84D5-A5BD-4E17-9AB2-3EA8EAC8A5AE}"/>
              </a:ext>
            </a:extLst>
          </p:cNvPr>
          <p:cNvCxnSpPr>
            <a:cxnSpLocks/>
          </p:cNvCxnSpPr>
          <p:nvPr/>
        </p:nvCxnSpPr>
        <p:spPr>
          <a:xfrm>
            <a:off x="4428838" y="744712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BAFFE0-B1B9-0AAF-C4B3-FBB070D23D74}"/>
              </a:ext>
            </a:extLst>
          </p:cNvPr>
          <p:cNvSpPr txBox="1">
            <a:spLocks/>
          </p:cNvSpPr>
          <p:nvPr/>
        </p:nvSpPr>
        <p:spPr>
          <a:xfrm>
            <a:off x="4583835" y="744712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AEDEBEE-FAA6-1741-20ED-B1BEE2091801}"/>
              </a:ext>
            </a:extLst>
          </p:cNvPr>
          <p:cNvGrpSpPr/>
          <p:nvPr/>
        </p:nvGrpSpPr>
        <p:grpSpPr>
          <a:xfrm>
            <a:off x="6951667" y="2534921"/>
            <a:ext cx="3034304" cy="1963967"/>
            <a:chOff x="3426890" y="2533034"/>
            <a:chExt cx="3034304" cy="196396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B067FC9-D8BB-9D9D-CE0E-BEB9E2891492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54 805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2F1AC7C-CA6C-8DBF-BE61-B639F81505A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617F85A-8C85-6C2A-5FEE-DF132EE7B1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07B64F4-34A8-DC8F-9ED1-B10E8348976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F8AA34B-9164-4832-A875-FBCB62F68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5EE2D3F-E9A1-A271-A56D-0EE5E96F92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3ED4148-AADE-9185-1390-2B5B2FA0B18E}"/>
              </a:ext>
            </a:extLst>
          </p:cNvPr>
          <p:cNvSpPr txBox="1">
            <a:spLocks/>
          </p:cNvSpPr>
          <p:nvPr/>
        </p:nvSpPr>
        <p:spPr>
          <a:xfrm>
            <a:off x="7131687" y="3051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5D2AE57-8327-15EE-D331-7DAEBA189115}"/>
              </a:ext>
            </a:extLst>
          </p:cNvPr>
          <p:cNvSpPr txBox="1">
            <a:spLocks/>
          </p:cNvSpPr>
          <p:nvPr/>
        </p:nvSpPr>
        <p:spPr>
          <a:xfrm>
            <a:off x="8816624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93C7D56-752C-C451-38B7-25F047ED36EA}"/>
              </a:ext>
            </a:extLst>
          </p:cNvPr>
          <p:cNvCxnSpPr>
            <a:cxnSpLocks/>
          </p:cNvCxnSpPr>
          <p:nvPr/>
        </p:nvCxnSpPr>
        <p:spPr>
          <a:xfrm>
            <a:off x="7491164" y="56804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7F36447-7459-D303-5BF9-0094375303CC}"/>
              </a:ext>
            </a:extLst>
          </p:cNvPr>
          <p:cNvSpPr txBox="1">
            <a:spLocks/>
          </p:cNvSpPr>
          <p:nvPr/>
        </p:nvSpPr>
        <p:spPr>
          <a:xfrm>
            <a:off x="7131687" y="35427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6D4E73-F1B5-4F5F-426B-746EE95828B9}"/>
              </a:ext>
            </a:extLst>
          </p:cNvPr>
          <p:cNvSpPr txBox="1">
            <a:spLocks/>
          </p:cNvSpPr>
          <p:nvPr/>
        </p:nvSpPr>
        <p:spPr>
          <a:xfrm>
            <a:off x="7427391" y="3548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081E38-F3A3-2D7B-1EF5-9EFCFA4A0C82}"/>
              </a:ext>
            </a:extLst>
          </p:cNvPr>
          <p:cNvSpPr txBox="1">
            <a:spLocks/>
          </p:cNvSpPr>
          <p:nvPr/>
        </p:nvSpPr>
        <p:spPr>
          <a:xfrm>
            <a:off x="9098572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01584F-3CF4-F08A-0ACD-31DFEF2750CB}"/>
              </a:ext>
            </a:extLst>
          </p:cNvPr>
          <p:cNvSpPr txBox="1">
            <a:spLocks/>
          </p:cNvSpPr>
          <p:nvPr/>
        </p:nvSpPr>
        <p:spPr>
          <a:xfrm>
            <a:off x="7481563" y="394802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9C5A13-4397-7C15-7493-8FD06D98D2B5}"/>
              </a:ext>
            </a:extLst>
          </p:cNvPr>
          <p:cNvSpPr txBox="1">
            <a:spLocks/>
          </p:cNvSpPr>
          <p:nvPr/>
        </p:nvSpPr>
        <p:spPr>
          <a:xfrm>
            <a:off x="7427391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9ED5B2-19D6-8538-EB42-29D0D46C4F31}"/>
              </a:ext>
            </a:extLst>
          </p:cNvPr>
          <p:cNvSpPr txBox="1">
            <a:spLocks/>
          </p:cNvSpPr>
          <p:nvPr/>
        </p:nvSpPr>
        <p:spPr>
          <a:xfrm>
            <a:off x="9403272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EAC707-F28F-8DFD-9CB4-981CF9642B25}"/>
              </a:ext>
            </a:extLst>
          </p:cNvPr>
          <p:cNvSpPr txBox="1">
            <a:spLocks/>
          </p:cNvSpPr>
          <p:nvPr/>
        </p:nvSpPr>
        <p:spPr>
          <a:xfrm>
            <a:off x="7475246" y="5005555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0F612E-33F0-0EA1-7F04-2015978B13A4}"/>
              </a:ext>
            </a:extLst>
          </p:cNvPr>
          <p:cNvSpPr txBox="1">
            <a:spLocks/>
          </p:cNvSpPr>
          <p:nvPr/>
        </p:nvSpPr>
        <p:spPr>
          <a:xfrm>
            <a:off x="7774543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0764E90-FE07-8464-7859-C41A6A41830F}"/>
              </a:ext>
            </a:extLst>
          </p:cNvPr>
          <p:cNvSpPr txBox="1">
            <a:spLocks/>
          </p:cNvSpPr>
          <p:nvPr/>
        </p:nvSpPr>
        <p:spPr>
          <a:xfrm>
            <a:off x="7755569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A8ED424-A694-5258-BC57-581D17539808}"/>
              </a:ext>
            </a:extLst>
          </p:cNvPr>
          <p:cNvCxnSpPr>
            <a:cxnSpLocks/>
          </p:cNvCxnSpPr>
          <p:nvPr/>
        </p:nvCxnSpPr>
        <p:spPr>
          <a:xfrm>
            <a:off x="7170637" y="3673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37ABDED-E703-37C2-D478-DC52376D0DE5}"/>
              </a:ext>
            </a:extLst>
          </p:cNvPr>
          <p:cNvCxnSpPr>
            <a:cxnSpLocks/>
          </p:cNvCxnSpPr>
          <p:nvPr/>
        </p:nvCxnSpPr>
        <p:spPr>
          <a:xfrm>
            <a:off x="7276554" y="461557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BF5CEE8-5B5B-9F84-FA67-8B9B368BFA32}"/>
              </a:ext>
            </a:extLst>
          </p:cNvPr>
          <p:cNvSpPr txBox="1">
            <a:spLocks/>
          </p:cNvSpPr>
          <p:nvPr/>
        </p:nvSpPr>
        <p:spPr>
          <a:xfrm>
            <a:off x="8064188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D7A8E9-4F74-32DA-B256-0AC2FC4D68D0}"/>
              </a:ext>
            </a:extLst>
          </p:cNvPr>
          <p:cNvSpPr txBox="1">
            <a:spLocks/>
          </p:cNvSpPr>
          <p:nvPr/>
        </p:nvSpPr>
        <p:spPr>
          <a:xfrm>
            <a:off x="9692018" y="31922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5806EB1-B39C-AF55-27CF-D9BDB4AEAC1C}"/>
              </a:ext>
            </a:extLst>
          </p:cNvPr>
          <p:cNvSpPr txBox="1">
            <a:spLocks/>
          </p:cNvSpPr>
          <p:nvPr/>
        </p:nvSpPr>
        <p:spPr>
          <a:xfrm>
            <a:off x="7800853" y="6034682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D019F88-2540-4B30-0B6A-49AA00749E86}"/>
              </a:ext>
            </a:extLst>
          </p:cNvPr>
          <p:cNvCxnSpPr>
            <a:cxnSpLocks/>
          </p:cNvCxnSpPr>
          <p:nvPr/>
        </p:nvCxnSpPr>
        <p:spPr>
          <a:xfrm>
            <a:off x="7839285" y="671717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A03DB13-5C7E-B7BE-A720-0386B83C127F}"/>
              </a:ext>
            </a:extLst>
          </p:cNvPr>
          <p:cNvSpPr txBox="1">
            <a:spLocks/>
          </p:cNvSpPr>
          <p:nvPr/>
        </p:nvSpPr>
        <p:spPr>
          <a:xfrm>
            <a:off x="8053856" y="6613199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F04BA9A-C441-0B91-BBE0-3748D821AC27}"/>
              </a:ext>
            </a:extLst>
          </p:cNvPr>
          <p:cNvSpPr txBox="1">
            <a:spLocks/>
          </p:cNvSpPr>
          <p:nvPr/>
        </p:nvSpPr>
        <p:spPr>
          <a:xfrm>
            <a:off x="8322889" y="6613199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64A516D-15E7-B444-4C1C-A429453FC87E}"/>
              </a:ext>
            </a:extLst>
          </p:cNvPr>
          <p:cNvSpPr txBox="1">
            <a:spLocks/>
          </p:cNvSpPr>
          <p:nvPr/>
        </p:nvSpPr>
        <p:spPr>
          <a:xfrm>
            <a:off x="9962723" y="319209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FB08E22-1FD0-AE59-8277-0A2D0B4800F5}"/>
              </a:ext>
            </a:extLst>
          </p:cNvPr>
          <p:cNvSpPr txBox="1">
            <a:spLocks/>
          </p:cNvSpPr>
          <p:nvPr/>
        </p:nvSpPr>
        <p:spPr>
          <a:xfrm>
            <a:off x="8318833" y="7081495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52AEE0E-158C-932D-7B3F-1ACCA65957B5}"/>
              </a:ext>
            </a:extLst>
          </p:cNvPr>
          <p:cNvCxnSpPr>
            <a:cxnSpLocks/>
          </p:cNvCxnSpPr>
          <p:nvPr/>
        </p:nvCxnSpPr>
        <p:spPr>
          <a:xfrm>
            <a:off x="8121433" y="775468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428F3C0-59FD-6979-6867-2ECFD4854BE4}"/>
              </a:ext>
            </a:extLst>
          </p:cNvPr>
          <p:cNvSpPr txBox="1">
            <a:spLocks/>
          </p:cNvSpPr>
          <p:nvPr/>
        </p:nvSpPr>
        <p:spPr>
          <a:xfrm>
            <a:off x="8320447" y="7700156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64BC02E-9941-7B37-9D6E-36DFAF9BD29A}"/>
              </a:ext>
            </a:extLst>
          </p:cNvPr>
          <p:cNvGrpSpPr/>
          <p:nvPr/>
        </p:nvGrpSpPr>
        <p:grpSpPr>
          <a:xfrm>
            <a:off x="11163195" y="2481469"/>
            <a:ext cx="3034304" cy="1963967"/>
            <a:chOff x="3426890" y="2533034"/>
            <a:chExt cx="3034304" cy="196396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0AF4E23-32A1-8588-B680-49FBBAC3BE64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84 549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231247D-C101-68D2-DD4A-261AEE39316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A1E36A0-78A2-9548-1E1A-C41D3D3445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3DFCF41B-5D45-7755-FE33-82B4EE7F824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CB720FAB-41E1-2BAC-87E7-83C433476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5BA5B958-8741-F6DC-7D8D-E78B96207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70F9B1F-7A96-014B-6117-450455D10E85}"/>
              </a:ext>
            </a:extLst>
          </p:cNvPr>
          <p:cNvSpPr txBox="1">
            <a:spLocks/>
          </p:cNvSpPr>
          <p:nvPr/>
        </p:nvSpPr>
        <p:spPr>
          <a:xfrm>
            <a:off x="11343215" y="299792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71306FE-F239-9894-2A91-769031B6EE1E}"/>
              </a:ext>
            </a:extLst>
          </p:cNvPr>
          <p:cNvSpPr txBox="1">
            <a:spLocks/>
          </p:cNvSpPr>
          <p:nvPr/>
        </p:nvSpPr>
        <p:spPr>
          <a:xfrm>
            <a:off x="13028152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3323D50-BA73-0C72-704E-DF68E25C15C7}"/>
              </a:ext>
            </a:extLst>
          </p:cNvPr>
          <p:cNvCxnSpPr>
            <a:cxnSpLocks/>
          </p:cNvCxnSpPr>
          <p:nvPr/>
        </p:nvCxnSpPr>
        <p:spPr>
          <a:xfrm>
            <a:off x="11702692" y="562695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4EC31C1-BA6B-485E-8E38-62E79A82E1E8}"/>
              </a:ext>
            </a:extLst>
          </p:cNvPr>
          <p:cNvSpPr txBox="1">
            <a:spLocks/>
          </p:cNvSpPr>
          <p:nvPr/>
        </p:nvSpPr>
        <p:spPr>
          <a:xfrm>
            <a:off x="11343215" y="34892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44E9147-8412-2438-24E9-5BA245770C60}"/>
              </a:ext>
            </a:extLst>
          </p:cNvPr>
          <p:cNvSpPr txBox="1">
            <a:spLocks/>
          </p:cNvSpPr>
          <p:nvPr/>
        </p:nvSpPr>
        <p:spPr>
          <a:xfrm>
            <a:off x="11638919" y="34955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4152626-F8EF-41B9-68F9-E532331BB54E}"/>
              </a:ext>
            </a:extLst>
          </p:cNvPr>
          <p:cNvSpPr txBox="1">
            <a:spLocks/>
          </p:cNvSpPr>
          <p:nvPr/>
        </p:nvSpPr>
        <p:spPr>
          <a:xfrm>
            <a:off x="13310100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A650B94-302B-7A97-00A5-E11E610BC185}"/>
              </a:ext>
            </a:extLst>
          </p:cNvPr>
          <p:cNvSpPr txBox="1">
            <a:spLocks/>
          </p:cNvSpPr>
          <p:nvPr/>
        </p:nvSpPr>
        <p:spPr>
          <a:xfrm>
            <a:off x="11373251" y="391751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104EC03-F7FB-B093-BF21-1A6F92B259EE}"/>
              </a:ext>
            </a:extLst>
          </p:cNvPr>
          <p:cNvSpPr txBox="1">
            <a:spLocks/>
          </p:cNvSpPr>
          <p:nvPr/>
        </p:nvSpPr>
        <p:spPr>
          <a:xfrm>
            <a:off x="11638919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EA6B8F0-9058-33E2-9971-A73B4FCE9F2B}"/>
              </a:ext>
            </a:extLst>
          </p:cNvPr>
          <p:cNvSpPr txBox="1">
            <a:spLocks/>
          </p:cNvSpPr>
          <p:nvPr/>
        </p:nvSpPr>
        <p:spPr>
          <a:xfrm>
            <a:off x="13614800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580C5DE-5A73-DCEA-627D-3D80D21191DA}"/>
              </a:ext>
            </a:extLst>
          </p:cNvPr>
          <p:cNvSpPr txBox="1">
            <a:spLocks/>
          </p:cNvSpPr>
          <p:nvPr/>
        </p:nvSpPr>
        <p:spPr>
          <a:xfrm>
            <a:off x="11943460" y="4972519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DBE74D6-B04A-5603-2A9E-D3BAD51EF2CA}"/>
              </a:ext>
            </a:extLst>
          </p:cNvPr>
          <p:cNvSpPr txBox="1">
            <a:spLocks/>
          </p:cNvSpPr>
          <p:nvPr/>
        </p:nvSpPr>
        <p:spPr>
          <a:xfrm>
            <a:off x="11986071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4E34109-4ACD-90CF-5EB4-45D6AF9B85AB}"/>
              </a:ext>
            </a:extLst>
          </p:cNvPr>
          <p:cNvSpPr txBox="1">
            <a:spLocks/>
          </p:cNvSpPr>
          <p:nvPr/>
        </p:nvSpPr>
        <p:spPr>
          <a:xfrm>
            <a:off x="11967097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46EA88E-69D6-9F4F-E525-C4545045B333}"/>
              </a:ext>
            </a:extLst>
          </p:cNvPr>
          <p:cNvCxnSpPr>
            <a:cxnSpLocks/>
          </p:cNvCxnSpPr>
          <p:nvPr/>
        </p:nvCxnSpPr>
        <p:spPr>
          <a:xfrm>
            <a:off x="11382165" y="362017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4395521-330F-1239-C3AA-35E1199EC274}"/>
              </a:ext>
            </a:extLst>
          </p:cNvPr>
          <p:cNvCxnSpPr>
            <a:cxnSpLocks/>
          </p:cNvCxnSpPr>
          <p:nvPr/>
        </p:nvCxnSpPr>
        <p:spPr>
          <a:xfrm>
            <a:off x="11488082" y="456212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03A4D75B-0EE8-AA17-22C4-6C4205410F23}"/>
              </a:ext>
            </a:extLst>
          </p:cNvPr>
          <p:cNvSpPr txBox="1">
            <a:spLocks/>
          </p:cNvSpPr>
          <p:nvPr/>
        </p:nvSpPr>
        <p:spPr>
          <a:xfrm>
            <a:off x="12275716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E66EC5E-39C8-6320-73CC-621E63ADDD14}"/>
              </a:ext>
            </a:extLst>
          </p:cNvPr>
          <p:cNvSpPr txBox="1">
            <a:spLocks/>
          </p:cNvSpPr>
          <p:nvPr/>
        </p:nvSpPr>
        <p:spPr>
          <a:xfrm>
            <a:off x="13903546" y="31387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A0546F9-48F0-AF0D-05B6-29B2F59866CE}"/>
              </a:ext>
            </a:extLst>
          </p:cNvPr>
          <p:cNvSpPr txBox="1">
            <a:spLocks/>
          </p:cNvSpPr>
          <p:nvPr/>
        </p:nvSpPr>
        <p:spPr>
          <a:xfrm>
            <a:off x="12012381" y="598123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7ABEEEC-2AEA-31F5-CA7E-05B2EF2E4547}"/>
              </a:ext>
            </a:extLst>
          </p:cNvPr>
          <p:cNvCxnSpPr>
            <a:cxnSpLocks/>
          </p:cNvCxnSpPr>
          <p:nvPr/>
        </p:nvCxnSpPr>
        <p:spPr>
          <a:xfrm>
            <a:off x="12050813" y="666371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7B340E2-B627-2663-1973-4632836CC3A9}"/>
              </a:ext>
            </a:extLst>
          </p:cNvPr>
          <p:cNvSpPr txBox="1">
            <a:spLocks/>
          </p:cNvSpPr>
          <p:nvPr/>
        </p:nvSpPr>
        <p:spPr>
          <a:xfrm>
            <a:off x="12265384" y="6559747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6050C31-3406-1A0E-CA81-7C14F71377EA}"/>
              </a:ext>
            </a:extLst>
          </p:cNvPr>
          <p:cNvSpPr txBox="1">
            <a:spLocks/>
          </p:cNvSpPr>
          <p:nvPr/>
        </p:nvSpPr>
        <p:spPr>
          <a:xfrm>
            <a:off x="12534417" y="65597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6F66ED6-BD7C-DD54-07F4-AC4D736805FE}"/>
              </a:ext>
            </a:extLst>
          </p:cNvPr>
          <p:cNvSpPr txBox="1">
            <a:spLocks/>
          </p:cNvSpPr>
          <p:nvPr/>
        </p:nvSpPr>
        <p:spPr>
          <a:xfrm>
            <a:off x="14174251" y="313864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9AB5FF3-3AC0-2DCE-EA9E-4259F7402E22}"/>
              </a:ext>
            </a:extLst>
          </p:cNvPr>
          <p:cNvSpPr txBox="1">
            <a:spLocks/>
          </p:cNvSpPr>
          <p:nvPr/>
        </p:nvSpPr>
        <p:spPr>
          <a:xfrm>
            <a:off x="12530361" y="702804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EF7EEE0-0012-BA26-DEEE-10C83932B66C}"/>
              </a:ext>
            </a:extLst>
          </p:cNvPr>
          <p:cNvCxnSpPr>
            <a:cxnSpLocks/>
          </p:cNvCxnSpPr>
          <p:nvPr/>
        </p:nvCxnSpPr>
        <p:spPr>
          <a:xfrm>
            <a:off x="12332961" y="770123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636EE1-EA7C-C7B9-27A2-F2154DA5F1B6}"/>
              </a:ext>
            </a:extLst>
          </p:cNvPr>
          <p:cNvSpPr txBox="1">
            <a:spLocks/>
          </p:cNvSpPr>
          <p:nvPr/>
        </p:nvSpPr>
        <p:spPr>
          <a:xfrm>
            <a:off x="12530360" y="758033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97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  <p:bldP spid="39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/>
      <p:bldP spid="57" grpId="0"/>
      <p:bldP spid="58" grpId="0"/>
      <p:bldP spid="60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91" grpId="0"/>
      <p:bldP spid="99" grpId="0"/>
      <p:bldP spid="100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3" grpId="0"/>
      <p:bldP spid="114" grpId="0"/>
      <p:bldP spid="115" grpId="0"/>
      <p:bldP spid="117" grpId="0"/>
      <p:bldP spid="118" grpId="0"/>
      <p:bldP spid="119" grpId="0"/>
      <p:bldP spid="120" grpId="0"/>
      <p:bldP spid="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9203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431</Words>
  <Application>Microsoft Office PowerPoint</Application>
  <PresentationFormat>Custom</PresentationFormat>
  <Paragraphs>230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3A1_THGB</cp:lastModifiedBy>
  <cp:revision>218</cp:revision>
  <dcterms:created xsi:type="dcterms:W3CDTF">2022-07-10T01:37:20Z</dcterms:created>
  <dcterms:modified xsi:type="dcterms:W3CDTF">2023-03-27T06:49:23Z</dcterms:modified>
</cp:coreProperties>
</file>