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5" r:id="rId3"/>
    <p:sldId id="274" r:id="rId4"/>
    <p:sldId id="276" r:id="rId5"/>
    <p:sldId id="277" r:id="rId6"/>
    <p:sldId id="279" r:id="rId7"/>
    <p:sldId id="280" r:id="rId8"/>
    <p:sldId id="281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1:07:23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-104 7154 0,'0'58'235,"57"-58"-220,-57 58 1,56-58 0,-56 58-1,56-58 17,-56 59-32,0-1 31,56-58-16,-56 59 32,57-59-31,-57 58 0,56-58-1,-56 57 16,0 2 1,57-59-1,-57 58-15,0 1 15,0-1 31,56 1-30,-56-2-1,0 2-16,56-59 32,1 0 16,-57 58-48,56-58 1,-56 59 0,57-59 31,-57 58-1,56 0-30,1-58 15,-57 59-15,55-59 15,-55 57-31,57 2 31,-57-1 32,56-58-47,1 59-1,0-1 32,-1-58 47,-56 59 109,56-59-187,0 57-1,1-57 16,-57 58 1,56-58-17,1 0 1,0 59 0,-2-59 109,-55 58-110,57 1 1,-1-59 78,-56 58-79,57-58-15,-1 0 31,-56 58-15,57-58 31,-1 0-16,0 58 32,0-58-16,1 0 31,0 0-63,-1 0-15,1 0 16,-2 0 0,2 0-1,-1 0 16,1 0 16,0 0 16,-1 0-32,0 0-15,-56-58-1,56 58-15,1 0 32,-57-58-1,56 58 16,1-58 0,-57-1-1,0 1 64,56 58-63,-56-59-32,0 1 32,56 58-16,0-57 16,1 57 0,0 0 156,-1 57 32,-56 1-142,57-58-77,-2 0 0,-55 59-1,0-1 79,0 1-63,57-59-15,-57 58 0,0 0 30,56-58 111,-56 58-95,57-58 110,0 0-172,-57 59 125,56-59-94,0 58 16,0-58 31,-56 59-46,57-59 14,-1 0 1,1 58-31,-57-1 0,56-57-1,0 59 1,1-59-1,-1 0 79,1 0 62,-1 0-140,1 0 0,-2 0-16,2 58 31,-1-58 31,1 0-30,0 0-17,-1 0 1,1 0 281,-2 0-282,2 0-15,-1 0 16,1 0-16,-1 0 16,1 0 202,-1 59 17,-56-1-235,56-58 15,1 0-15,-1 0 16,-56 59 172,57-59-126,-1 0 16,0 0-62,0 57-16,1-57 31,0 0 110,-1 0-126,1 0 1,-2 0 62,2 0-62,-1 0-1,1 0-15,0 0 78,-1 0-62,0 0 15,0 0 1,1 0 30,-1 0-46,1 0-1,-1 0-15,0 0 16,0 0 140,1 0-93,0 0-48,-1 0 1,1 0 15,-2 0 16,2 0-31,-57-57-16,56 57 15,1 0 282,-57-59-281,57 59-1,-1 0-15,0 0 110,0 0 155,-56-58-140,57 58-93,-57-59 140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1:07:23.6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7759 0,'0'59'281,"55"-1"-187,2 1-78,-57-1 15,0-1 188,57-57-188,-1 0-15,1 0-1,-1 0 32,-56 59-31,56-59-1,-56 58 220,56-58-235,1 59 15,-57-1 1,57-58 125,-1 0-63,1 0-31,-2 0-32,2 0 48,-1 0 46,1 0-62,-1 0-31,-56-58-16,57-1 15,-57 1 1,56 58 0,-56-59 15,0 2-16,0-1 32,0-1 31,0 1-31,56-1 31,1 1-62,-57 0 31,56 58-31,-56-58-1,57 58 1,-57-59 15,0 1 110,56 58-141,-56-59 15,56 59-15,-56-58 16,56 58-16,-56-57 109,57 57-62,-57-59-31,57 59-1,-57-58 1,56 58-16,-56-59 16,0 1-1,57 58 17,-57-59 77,56 59-78,-56-57-31,56 57 16,-56-58-16,56 58 15,1-117 1,-1 58 0,-56 1-1,57 0 1,0 0 109,-57-1-109,55 59-16,-55-58 15,57-1 1,-57 1-16,0 1 15,56-2 1,-56 1 15,0-1-15,57 59 0,-57-58 15,56 58-16,-56-59-15,0 1 16,0 0 0,57 58-1,-57-58 17,0 0-1,0-1 0,55 59-31,-55-58 16,0-1-1,0 2 1,57 57-16,0-59 16,-57 1-1,0-1 1,56 1-1,-56-1 17,0 2-32,0-1 15,57 58 1,-57-59 0,0 1 15,56-1-16,-56 1 1,56 58 0,-56-58-1,0 0 1,0 0 0,0-1-1,0 1 1,56-1-1,-56 2 32,0-2-15,0 1-1,0-1 0,0 1 16,0-1-31,0 2 62,0-1-47,-56-1 0,56 1 0,0-1 1,-56 1-1,56 0-15,0 0 15,-56 58 0,56-58-31,0-1 31,-57 59-15,57-58 31,0-1-32,-56 59 17,56-57-32,0-2 15,0 1 17,0-1-32,-57 59 109,57-58-93,0-1-1,-57 59 16,57-58-15,0 1 0,0-2 15,-55 59-15,55-58-1,0-1 1,0 1-1,0-1 48,0 2-16,0-1-32,0-1 17,0 1-32,0-1 31,0 1 0,0 0 16,0 0-16,0-1 32,0 1-48,0-1 17,0 1-32,0 1 47,0-2-1,0 1 1,0-1-31,0 1 31,0-1-16,0 2-15,0-2-1,0 1 1,0 0 0,0-1-1,0 1-15,0 0 16,0 0 15,0-1 94,0 1-109,0-1-1,0 1 1,0 1 0,0-2-16,0 1 15,0-1 1,0 1 78,55-1-79,-55 2 1,0-2-1,0 1 1,57 58 0,-57-58-1,57 58 1,-57-59 0,0 1 62,0-1-63,56 59 1,-56-57 0,0-2-1,57 59 251,-1 0-188,-56-58-78,56 58 31,0 0 188,1 0-78,-1 0 46,1 0-124,-57 58-63,0 1 78,0-2 47,57 2-94,-57-1 16,0 1-32,55-59 1,-55 58 0,57-58-16,-1 58 15,-56 1 1,57-2-16,-1-57 297,-56 59-282,57-59 1,-2 58 0,2 1-1,0-1 1,-57 1-16,56-2 234,1-57-234,-57 58 16,56-58 0,0 0 109,-56 59-110,56-59 48,1 58 109,0 1-157,56-59 1,-58 116-16,2-58 15,56-58-15,-113 59 188,56-59-94,-56 58-79,57-58-15,-57 58 219,57 1-203,-2-59-16,2 57 15,-1-57 1,-56 59 328,57-1-329,-57 1-15,56-59 16,1 117-16,55-60 16,-55 1-16,-1-58 15,-56 59-15,0-1 188,0 1-173,57-59 1,-57 58 0,56-58-16,-56 58 15,56-58-15,0 58 16,-56 1 15,0-1 125,57-58-156,-57 59 16,56-1-16,1-1 16,0 60-1,-2-58 1,2-1-1,-57 1 204,56-2-203,1 1-1,-57 1 1,113-1-16,-58 1 16,59-1-16,-58 1 15,-56-2-15,57-57 32,-1 59 61,-56-1 64,0 1-142,56-1-15,-56 0 16,113 58-16,-57 1 15,1-58-15,0 56 16,-57-56-16,0-1 16,0 1 171,0-1-171,0 58 15,0-57-31,0-1 0,0 1 16,0 57-16,55-58 15,-55 0 1,0 1 0,0-1 46,0 1 16,0-1-78,-55-1 16,55 2 15,0-1-15,0 1-1,-57-59-15,57 58 16,0 1 0,-57-2 30,57 2-30,-56-59 0,56 58-1,-57-58-15,57 59 32,0-1-1,-56 0-31,0 0 31,56 0-15,-56-58-1,56 59 1,-57-1 15,57 1 110,0-1-126,-56-58 1,56 59 0,-57-59-1,0 0 1,57 57 0,0 1 109,0 1-94,0-1 0,0 1 16,0-1-31,57-58 46,-57 58 1,57-58-17,-1 0 1,-56 58-31,57-58-16,-57 59 16,0-1-16,56 1 15,-56-1 1,56-58-1,-56 57 79,0 2-78,0-1-1,56-58 1,-56 59 0,0-1-1,57-58-15,-57 59 16,0-2 0,0 1-1,56 1 1,-56-1-16,0 1 31,0-1-15,57-58 15,-57 58 31,0 0-46,0 1 31,0-1-31,0 1 15,0-1-31,0-1 31,0 2-15,57-59-16,-57 58 31,0 1-15,0-1 30,0 1 1,0-2-31,55 1 15,-55 1-31,0-1 63,0 1-32,0-1 16,0 0-32,0 0 17,0 1 15,0-1-16,57-58-16,-57 59 1,0-1 31,0 0-16,0 0 0,0 0-15,0 1 0,0-1 46,0 1-31,0-1-15,0-1 62,0 2 0,0-1 0,0 1 47,0-1-62,0 1-16,56-59-16,1 0 16,-1 0 0,-56 57 0,57-57 31,-57 59 47,0-1-110,55-58 1,-55 59 62,0-1 32,0 0 436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1:07:23.6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4849 8451 0,'0'58'359,"0"1"-249,-55-59-48,55 58-46,0 0 31,-57-58-16,0 59 0,57-2 110,-56-57-141,-1 0 47,1 59-16,0-59 31,0 0-46,56 58 0,-57-58-16,1 0 31,-1 0 16,0 0-32,2 0 1,-2 0 0,1 0-1,56 59-15,-57-59 32,1 0-17,-1 0-15,1 0 31,0 0-15,-1 0 15,1 0-15,-1 0-16,1 0 16,-1 0-1,2 0 1,-2 0-1,1 0 95,-1 0-79,0 0 16,1 0-47,0 0 16,0 0 15,-57 0-16,56 0-15,0 0 16,2 0 0,-2-59 124,57 1 1,-56 58-125,-1-59-1,1 59-15,-1 0 16,57-57-16,-112 57 15,112-59-15,-56 59 16,-1-58 0,0 58 46,1 0 32,0 0-47,56-58-32,-56 58 1,-57 0 0,56-59-16,0 59 15,57-58-15,-55 58 94,-2-58-31,1 58-48,-1 0 1,57-58-16,-56 58 15,-1 0 1,57-59 0,-55 59 93,-2-58 0,0 58-93,57-59-16,-56 59 16,-1 0-16,1-58 15,-56 1-15,-1-2 16,56 1 0,57-1-1,-57 59 126,1 0 62,0 0-172,0 0-15,56-58-1,-57 58-15,-56-59 32,57 2-32,0 57 15,-57 0-15,56 0 16,1-59-16,-1 59 16,57-58 218,0 0-109,57 58-125,-57-59 16,56 59-1,-56-58-15,0 0 31,0 0-31,0-1 32,-56 59-1,56-58 47,0-1-15,0 1-48,0 1 63,56 57-78,1 0 16,-1 0 15,-56-59-15,0 1 15,0-1-31,0 1 16,0-1 15,0 2 0,0-2-15,0 1 31,0 0-16,57 58 63,-1-59-79,-56 1 32,0-1-16,56 59-31,-56-57 16,0-2 31,0 1 15,0-1-46,57 1 15,-57-1-15,0 2 0,0-1-1,0-1 1,56 59 15,-56-58-31,57 58 16,-57-59-16,0 1 15,56 0 1,-56 0 0,0-1-1,0 1-15,0 0 16,0-1 15,56 2 0,-56-2 1,0 1 61,0-1-46,0 1 0,56 58-31,-56-59-1,57 59 1,-57-57 0,0-1 15,0-1 0,0 1-15,0-1-1,0 1 1,57 0 15,-57 0 16,0-1-47,0 1 47,0 0-16,0-1 0,0 2-15,0-2 15,56 59-15,-56-58 0,0-1 15,0 1-16,57-1 1,-2 2 15,-55-1 63,57-1-78,-57 1 15,0-1 16,56 59 0,-56-58 15,57 58-46,-1-59 62,1 59-62,-57-57 15,57 57-16,-57-59 1,55 59 15,-55-58 47,57 58-62,-57-58 0,56 58-1,1-59 17,-1 59 77,1-58-93,-2 58-1,2-58 16,0 0 79,-1 58-79,1 0-15,-57-59-16,56 59 31,0 0 16,-56-58-47,56 58 78,1 0-47,0-59-15,-1 59-1,-56-58 1,57 58 0,-2 0-1,-55-57-15,57 57 16,-1-59 0,1 59 30,-1 0 1,-56-58-47,57 58 16,-2 0 0,2 0-1,0-59 1,-57 1-1,56 58 142,-56-59-95,57 59-46,-57-57-1,56 57-15,0 0 32,-56-59-17,56 59 1,-56-58 0,57 58-1,0 0 16,-57-58-15,56 58 15,1-59-31,-2 59 47,-55-58-31,0 0-16,57 58 15,-57-58-15,56 58 32,1 0 46,-57-59-63,56 59-15,1-58 16,-57-1 15,56 59-31,0 0 16,-56-58-16,57 58 47,-57-57 47,56 57-94,1 0 15,-1 0 1,-56-59-1,0 1-15,57 58 16,-57-59 156,55 59-110,-55-58 48,57 58-63,-57-59-47,57 59 31,-57-57-15,56 57 124,-56-59-124,57 59-1,-1-58 17,0 58-32,-56-59 15,56 59-15,-56-58 16,57 58 0,-57-58 155,56 58-171,1-58 79,0 58-79,-57-58 140,55 58-124,-55-59 93,57 1-62,-1-1 78,1 59-94,-57-58-15,56-1 0,-56 2-1,57 57 1,-57-58-1,55-1 17,2 59-32,-57-58 31,0-1 297,57 59-312,-1 0 249,-56-58-265,57 58 125,-57-58 32,56 58-142,-56-58 110,0-1 188,56 59-282,-56-58 110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1:07:23.6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565 0 0,'55'0'125,"2"0"-31,-1 58 46,1 1 657,-1-59-750,1 57 16,-57 2-32,55-1 219,2-58-188,0 59-46,-1-59 109,1 0-78,-1 0 31,0 0 0,-56 58-62,56-58-1,1 0 48,0 0-16,-1 0 31,1 0 62,-1 0-61,0 0-33,0 0 33,1 0-48,-57 59 0,56-59 16,-56 57 31,57-57-62,0 0 234,-2 0-188,2 0 1,-1 0-48,1 0 1,-1 0-16,-56-57 469,0 114-282,0 1-124,0 1-1,0-1 16,0 1-62,0-1 31,0 1-16,0-2 0,0 2 1,-56-1-1,56 0 0,0 1 16,0-1 15,0 0 1,-57-58-47,57 58-1,0 1 32,0-1 0,0 1 31,-56-59-62,56 58-1,0-1 157,0 2-156,0-1-1,0 1 1,0-1 0,0 1-1,0-2 1,0 2 0,0-1-1,0 1 32,0-1 16,0 0-32,0 0 0,0 0-15,0 1 77,-57-59-46,57 58-47,0 1 47,0-1 16,-55-1-48,55 2 17,0-1-1,0 1 156,0-1-140,0 1 0,0-2 47,0 2-63,0-1-15,55 1 31,2-59-16,-57 58 47,56-58 31,-56 58 63,0 0-141,0 0 16,0 1 0,0-1-16,0 1-15,57-59 93,-57 58-30,56-58-64,-56 59 1,0-2 15,0 1-31,57-58 31,-57 59-31,0-1 94,0 1 0,0-1-79,55-58 1,-55 58 0,57-58-1,-57 58-15,0 1 16,0-1 15,0 0-15,0 1 124,0-2-108,0 2-1,0-1-31,0 1 31,0-1 79,0 1-64,0-2-30,57-57-16,-57 58 78,0 1-47,0-1 16,0 1 125,0-1-94,56-58 16,-56 58 140,0 0 126,-56 1-345,-1-59 1,57 58 15,0 0 79,0 1 124,0-2-203,0 2 1,0-1-1,-57 1-16,57-1 1,-55-58 15,55 59-31,-57-59 78,1 0-62,56 57 0,-57 1 15,57 1-15,0-1-1,-56-58 1,-1 0 93,2 0-46,55 59-16,-57-59-32,57 58 48,-57-58-63,57 58 125,0 0-110,0 1 17,-56-59-32,56 58 15,-57-58 1,57 59-16,0-1 15,0 0 17,-56-58-17,56 58 17,0 0 46,0 1-47,-56-1 31,56 1-30,-56-1-17,56-1 1,-57 2-16,57-1 109,0 1-109,-56-59 16,56 58 0,0 1 15,-57-2-16,57 2 1,0-1 0,-57-58 62,57 59-63,0-1 142,-56-58 61,0 0-139,0 0 61,56 58-109,0 0-15,-57 0 47,1-58-32,56 59-16,-57-59-15,57 58 47,-57 1-47,57-1 313,-55-1-235,55 2 156,-57-1-202,1-58 14,56 59 1,-57-59-31,1 0 250,-1 0-157,2 0-78,55 58 32,-57-58 77,-56 59-46,56-59-16,1 0-78,0 0 391,0 0-297,-1 0-48,1 0 267,-1 0-251,57-59 220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6:45:51.4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-104 7154 0,'0'58'235,"57"-58"-220,-57 58 1,56-58 0,-56 58-1,56-58 17,-56 59-32,0-1 31,56-58-16,-56 59 32,57-59-31,-57 58 0,56-58-1,-56 57 16,0 2 1,57-59-1,-57 58-15,0 1 15,0-1 31,56 1-30,-56-2-1,0 2-16,56-59 32,1 0 16,-57 58-48,56-58 1,-56 59 0,57-59 31,-57 58-1,56 0-30,1-58 15,-57 59-15,55-59 15,-55 57-31,57 2 31,-57-1 32,56-58-47,1 59-1,0-1 32,-1-58 47,-56 59 109,56-59-187,0 57-1,1-57 16,-57 58 1,56-58-17,1 0 1,0 59 0,-2-59 109,-55 58-110,57 1 1,-1-59 78,-56 58-79,57-58-15,-1 0 31,-56 58-15,57-58 31,-1 0-16,0 58 32,0-58-16,1 0 31,0 0-63,-1 0-15,1 0 16,-2 0 0,2 0-1,-1 0 16,1 0 16,0 0 16,-1 0-32,0 0-15,-56-58-1,56 58-15,1 0 32,-57-58-1,56 58 16,1-58 0,-57-1-1,0 1 64,56 58-63,-56-59-32,0 1 32,56 58-16,0-57 16,1 57 0,0 0 156,-1 57 32,-56 1-142,57-58-77,-2 0 0,-55 59-1,0-1 79,0 1-63,57-59-15,-57 58 0,0 0 30,56-58 111,-56 58-95,57-58 110,0 0-172,-57 59 125,56-59-94,0 58 16,0-58 31,-56 59-46,57-59 14,-1 0 1,1 58-31,-57-1 0,56-57-1,0 59 1,1-59-1,-1 0 79,1 0 62,-1 0-140,1 0 0,-2 0-16,2 58 31,-1-58 31,1 0-30,0 0-17,-1 0 1,1 0 281,-2 0-282,2 0-15,-1 0 16,1 0-16,-1 0 16,1 0 202,-1 59 17,-56-1-235,56-58 15,1 0-15,-1 0 16,-56 59 172,57-59-126,-1 0 16,0 0-62,0 57-16,1-57 31,0 0 110,-1 0-126,1 0 1,-2 0 62,2 0-62,-1 0-1,1 0-15,0 0 78,-1 0-62,0 0 15,0 0 1,1 0 30,-1 0-46,1 0-1,-1 0-15,0 0 16,0 0 140,1 0-93,0 0-48,-1 0 1,1 0 15,-2 0 16,2 0-31,-57-57-16,56 57 15,1 0 282,-57-59-281,57 59-1,-1 0-15,0 0 110,0 0 155,-56-58-140,57 58-93,-57-59 140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6:45:51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7759 0,'0'59'281,"55"-1"-187,2 1-78,-57-1 15,0-1 188,57-57-188,-1 0-15,1 0-1,-1 0 32,-56 59-31,56-59-1,-56 58 220,56-58-235,1 59 15,-57-1 1,57-58 125,-1 0-63,1 0-31,-2 0-32,2 0 48,-1 0 46,1 0-62,-1 0-31,-56-58-16,57-1 15,-57 1 1,56 58 0,-56-59 15,0 2-16,0-1 32,0-1 31,0 1-31,56-1 31,1 1-62,-57 0 31,56 58-31,-56-58-1,57 58 1,-57-59 15,0 1 110,56 58-141,-56-59 15,56 59-15,-56-58 16,56 58-16,-56-57 109,57 57-62,-57-59-31,57 59-1,-57-58 1,56 58-16,-56-59 16,0 1-1,57 58 17,-57-59 77,56 59-78,-56-57-31,56 57 16,-56-58-16,56 58 15,1-117 1,-1 58 0,-56 1-1,57 0 1,0 0 109,-57-1-109,55 59-16,-55-58 15,57-1 1,-57 1-16,0 1 15,56-2 1,-56 1 15,0-1-15,57 59 0,-57-58 15,56 58-16,-56-59-15,0 1 16,0 0 0,57 58-1,-57-58 17,0 0-1,0-1 0,55 59-31,-55-58 16,0-1-1,0 2 1,57 57-16,0-59 16,-57 1-1,0-1 1,56 1-1,-56-1 17,0 2-32,0-1 15,57 58 1,-57-59 0,0 1 15,56-1-16,-56 1 1,56 58 0,-56-58-1,0 0 1,0 0 0,0-1-1,0 1 1,56-1-1,-56 2 32,0-2-15,0 1-1,0-1 0,0 1 16,0-1-31,0 2 62,0-1-47,-56-1 0,56 1 0,0-1 1,-56 1-1,56 0-15,0 0 15,-56 58 0,56-58-31,0-1 31,-57 59-15,57-58 31,0-1-32,-56 59 17,56-57-32,0-2 15,0 1 17,0-1-32,-57 59 109,57-58-93,0-1-1,-57 59 16,57-58-15,0 1 0,0-2 15,-55 59-15,55-58-1,0-1 1,0 1-1,0-1 48,0 2-16,0-1-32,0-1 17,0 1-32,0-1 31,0 1 0,0 0 16,0 0-16,0-1 32,0 1-48,0-1 17,0 1-32,0 1 47,0-2-1,0 1 1,0-1-31,0 1 31,0-1-16,0 2-15,0-2-1,0 1 1,0 0 0,0-1-1,0 1-15,0 0 16,0 0 15,0-1 94,0 1-109,0-1-1,0 1 1,0 1 0,0-2-16,0 1 15,0-1 1,0 1 78,55-1-79,-55 2 1,0-2-1,0 1 1,57 58 0,-57-58-1,57 58 1,-57-59 0,0 1 62,0-1-63,56 59 1,-56-57 0,0-2-1,57 59 251,-1 0-188,-56-58-78,56 58 31,0 0 188,1 0-78,-1 0 46,1 0-124,-57 58-63,0 1 78,0-2 47,57 2-94,-57-1 16,0 1-32,55-59 1,-55 58 0,57-58-16,-1 58 15,-56 1 1,57-2-16,-1-57 297,-56 59-282,57-59 1,-2 58 0,2 1-1,0-1 1,-57 1-16,56-2 234,1-57-234,-57 58 16,56-58 0,0 0 109,-56 59-110,56-59 48,1 58 109,0 1-157,56-59 1,-58 116-16,2-58 15,56-58-15,-113 59 188,56-59-94,-56 58-79,57-58-15,-57 58 219,57 1-203,-2-59-16,2 57 15,-1-57 1,-56 59 328,57-1-329,-57 1-15,56-59 16,1 117-16,55-60 16,-55 1-16,-1-58 15,-56 59-15,0-1 188,0 1-173,57-59 1,-57 58 0,56-58-16,-56 58 15,56-58-15,0 58 16,-56 1 15,0-1 125,57-58-156,-57 59 16,56-1-16,1-1 16,0 60-1,-2-58 1,2-1-1,-57 1 204,56-2-203,1 1-1,-57 1 1,113-1-16,-58 1 16,59-1-16,-58 1 15,-56-2-15,57-57 32,-1 59 61,-56-1 64,0 1-142,56-1-15,-56 0 16,113 58-16,-57 1 15,1-58-15,0 56 16,-57-56-16,0-1 16,0 1 171,0-1-171,0 58 15,0-57-31,0-1 0,0 1 16,0 57-16,55-58 15,-55 0 1,0 1 0,0-1 46,0 1 16,0-1-78,-55-1 16,55 2 15,0-1-15,0 1-1,-57-59-15,57 58 16,0 1 0,-57-2 30,57 2-30,-56-59 0,56 58-1,-57-58-15,57 59 32,0-1-1,-56 0-31,0 0 31,56 0-15,-56-58-1,56 59 1,-57-1 15,57 1 110,0-1-126,-56-58 1,56 59 0,-57-59-1,0 0 1,57 57 0,0 1 109,0 1-94,0-1 0,0 1 16,0-1-31,57-58 46,-57 58 1,57-58-17,-1 0 1,-56 58-31,57-58-16,-57 59 16,0-1-16,56 1 15,-56-1 1,56-58-1,-56 57 79,0 2-78,0-1-1,56-58 1,-56 59 0,0-1-1,57-58-15,-57 59 16,0-2 0,0 1-1,56 1 1,-56-1-16,0 1 31,0-1-15,57-58 15,-57 58 31,0 0-46,0 1 31,0-1-31,0 1 15,0-1-31,0-1 31,0 2-15,57-59-16,-57 58 31,0 1-15,0-1 30,0 1 1,0-2-31,55 1 15,-55 1-31,0-1 63,0 1-32,0-1 16,0 0-32,0 0 17,0 1 15,0-1-16,57-58-16,-57 59 1,0-1 31,0 0-16,0 0 0,0 0-15,0 1 0,0-1 46,0 1-31,0-1-15,0-1 62,0 2 0,0-1 0,0 1 47,0-1-62,0 1-16,56-59-16,1 0 16,-1 0 0,-56 57 0,57-57 31,-57 59 47,0-1-110,55-58 1,-55 59 62,0-1 32,0 0 436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6:45:51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4849 8451 0,'0'58'359,"0"1"-249,-55-59-48,55 58-46,0 0 31,-57-58-16,0 59 0,57-2 110,-56-57-141,-1 0 47,1 59-16,0-59 31,0 0-46,56 58 0,-57-58-16,1 0 31,-1 0 16,0 0-32,2 0 1,-2 0 0,1 0-1,56 59-15,-57-59 32,1 0-17,-1 0-15,1 0 31,0 0-15,-1 0 15,1 0-15,-1 0-16,1 0 16,-1 0-1,2 0 1,-2 0-1,1 0 95,-1 0-79,0 0 16,1 0-47,0 0 16,0 0 15,-57 0-16,56 0-15,0 0 16,2 0 0,-2-59 124,57 1 1,-56 58-125,-1-59-1,1 59-15,-1 0 16,57-57-16,-112 57 15,112-59-15,-56 59 16,-1-58 0,0 58 46,1 0 32,0 0-47,56-58-32,-56 58 1,-57 0 0,56-59-16,0 59 15,57-58-15,-55 58 94,-2-58-31,1 58-48,-1 0 1,57-58-16,-56 58 15,-1 0 1,57-59 0,-55 59 93,-2-58 0,0 58-93,57-59-16,-56 59 16,-1 0-16,1-58 15,-56 1-15,-1-2 16,56 1 0,57-1-1,-57 59 126,1 0 62,0 0-172,0 0-15,56-58-1,-57 58-15,-56-59 32,57 2-32,0 57 15,-57 0-15,56 0 16,1-59-16,-1 59 16,57-58 218,0 0-109,57 58-125,-57-59 16,56 59-1,-56-58-15,0 0 31,0 0-31,0-1 32,-56 59-1,56-58 47,0-1-15,0 1-48,0 1 63,56 57-78,1 0 16,-1 0 15,-56-59-15,0 1 15,0-1-31,0 1 16,0-1 15,0 2 0,0-2-15,0 1 31,0 0-16,57 58 63,-1-59-79,-56 1 32,0-1-16,56 59-31,-56-57 16,0-2 31,0 1 15,0-1-46,57 1 15,-57-1-15,0 2 0,0-1-1,0-1 1,56 59 15,-56-58-31,57 58 16,-57-59-16,0 1 15,56 0 1,-56 0 0,0-1-1,0 1-15,0 0 16,0-1 15,56 2 0,-56-2 1,0 1 61,0-1-46,0 1 0,56 58-31,-56-59-1,57 59 1,-57-57 0,0-1 15,0-1 0,0 1-15,0-1-1,0 1 1,57 0 15,-57 0 16,0-1-47,0 1 47,0 0-16,0-1 0,0 2-15,0-2 15,56 59-15,-56-58 0,0-1 15,0 1-16,57-1 1,-2 2 15,-55-1 63,57-1-78,-57 1 15,0-1 16,56 59 0,-56-58 15,57 58-46,-1-59 62,1 59-62,-57-57 15,57 57-16,-57-59 1,55 59 15,-55-58 47,57 58-62,-57-58 0,56 58-1,1-59 17,-1 59 77,1-58-93,-2 58-1,2-58 16,0 0 79,-1 58-79,1 0-15,-57-59-16,56 59 31,0 0 16,-56-58-47,56 58 78,1 0-47,0-59-15,-1 59-1,-56-58 1,57 58 0,-2 0-1,-55-57-15,57 57 16,-1-59 0,1 59 30,-1 0 1,-56-58-47,57 58 16,-2 0 0,2 0-1,0-59 1,-57 1-1,56 58 142,-56-59-95,57 59-46,-57-57-1,56 57-15,0 0 32,-56-59-17,56 59 1,-56-58 0,57 58-1,0 0 16,-57-58-15,56 58 15,1-59-31,-2 59 47,-55-58-31,0 0-16,57 58 15,-57-58-15,56 58 32,1 0 46,-57-59-63,56 59-15,1-58 16,-57-1 15,56 59-31,0 0 16,-56-58-16,57 58 47,-57-57 47,56 57-94,1 0 15,-1 0 1,-56-59-1,0 1-15,57 58 16,-57-59 156,55 59-110,-55-58 48,57 58-63,-57-59-47,57 59 31,-57-57-15,56 57 124,-56-59-124,57 59-1,-1-58 17,0 58-32,-56-59 15,56 59-15,-56-58 16,57 58 0,-57-58 155,56 58-171,1-58 79,0 58-79,-57-58 140,55 58-124,-55-59 93,57 1-62,-1-1 78,1 59-94,-57-58-15,56-1 0,-56 2-1,57 57 1,-57-58-1,55-1 17,2 59-32,-57-58 31,0-1 297,57 59-312,-1 0 249,-56-58-265,57 58 125,-57-58 32,56 58-142,-56-58 110,0-1 188,56 59-282,-56-58 110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6:45:51.4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565 0 0,'55'0'125,"2"0"-31,-1 58 46,1 1 657,-1-59-750,1 57 16,-57 2-32,55-1 219,2-58-188,0 59-46,-1-59 109,1 0-78,-1 0 31,0 0 0,-56 58-62,56-58-1,1 0 48,0 0-16,-1 0 31,1 0 62,-1 0-61,0 0-33,0 0 33,1 0-48,-57 59 0,56-59 16,-56 57 31,57-57-62,0 0 234,-2 0-188,2 0 1,-1 0-48,1 0 1,-1 0-16,-56-57 469,0 114-282,0 1-124,0 1-1,0-1 16,0 1-62,0-1 31,0 1-16,0-2 0,0 2 1,-56-1-1,56 0 0,0 1 16,0-1 15,0 0 1,-57-58-47,57 58-1,0 1 32,0-1 0,0 1 31,-56-59-62,56 58-1,0-1 157,0 2-156,0-1-1,0 1 1,0-1 0,0 1-1,0-2 1,0 2 0,0-1-1,0 1 32,0-1 16,0 0-32,0 0 0,0 0-15,0 1 77,-57-59-46,57 58-47,0 1 47,0-1 16,-55-1-48,55 2 17,0-1-1,0 1 156,0-1-140,0 1 0,0-2 47,0 2-63,0-1-15,55 1 31,2-59-16,-57 58 47,56-58 31,-56 58 63,0 0-141,0 0 16,0 1 0,0-1-16,0 1-15,57-59 93,-57 58-30,56-58-64,-56 59 1,0-2 15,0 1-31,57-58 31,-57 59-31,0-1 94,0 1 0,0-1-79,55-58 1,-55 58 0,57-58-1,-57 58-15,0 1 16,0-1 15,0 0-15,0 1 124,0-2-108,0 2-1,0-1-31,0 1 31,0-1 79,0 1-64,0-2-30,57-57-16,-57 58 78,0 1-47,0-1 16,0 1 125,0-1-94,56-58 16,-56 58 140,0 0 126,-56 1-345,-1-59 1,57 58 15,0 0 79,0 1 124,0-2-203,0 2 1,0-1-1,-57 1-16,57-1 1,-55-58 15,55 59-31,-57-59 78,1 0-62,56 57 0,-57 1 15,57 1-15,0-1-1,-56-58 1,-1 0 93,2 0-46,55 59-16,-57-59-32,57 58 48,-57-58-63,57 58 125,0 0-110,0 1 17,-56-59-32,56 58 15,-57-58 1,57 59-16,0-1 15,0 0 17,-56-58-17,56 58 17,0 0 46,0 1-47,-56-1 31,56 1-30,-56-1-17,56-1 1,-57 2-16,57-1 109,0 1-109,-56-59 16,56 58 0,0 1 15,-57-2-16,57 2 1,0-1 0,-57-58 62,57 59-63,0-1 142,-56-58 61,0 0-139,0 0 61,56 58-109,0 0-15,-57 0 47,1-58-32,56 59-16,-57-59-15,57 58 47,-57 1-47,57-1 313,-55-1-235,55 2 156,-57-1-202,1-58 14,56 59 1,-57-59-31,1 0 250,-1 0-157,2 0-78,55 58 32,-57-58 77,-56 59-46,56-59-16,1 0-78,0 0 391,0 0-297,-1 0-48,1 0 267,-1 0-251,57-59 220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18" Type="http://schemas.openxmlformats.org/officeDocument/2006/relationships/customXml" Target="../ink/ink7.xml"/><Relationship Id="rId3" Type="http://schemas.openxmlformats.org/officeDocument/2006/relationships/image" Target="../media/image3.jpeg"/><Relationship Id="rId21" Type="http://schemas.openxmlformats.org/officeDocument/2006/relationships/image" Target="../media/image18.pn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1" y="3258839"/>
            <a:ext cx="109286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CỘNG TRONG PHẠM VI 100 000 (T2)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2918562"/>
            <a:ext cx="4419600" cy="59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90124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F3E0AA-C8AE-A5F0-71A3-7113709DB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9281319" y="1447800"/>
            <a:ext cx="5439568" cy="7391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E24ED5-C416-6168-1390-44FE7DE624E1}"/>
              </a:ext>
            </a:extLst>
          </p:cNvPr>
          <p:cNvGrpSpPr/>
          <p:nvPr/>
        </p:nvGrpSpPr>
        <p:grpSpPr>
          <a:xfrm rot="1733507">
            <a:off x="13024382" y="5023019"/>
            <a:ext cx="891128" cy="875584"/>
            <a:chOff x="14567223" y="3276600"/>
            <a:chExt cx="904816" cy="9048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BBEB6F-25A9-4FBA-E732-698E3C30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51DA7828-9DAC-7528-8309-229D6530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34AD36-3A19-46F6-963D-08F09CD84D2E}"/>
              </a:ext>
            </a:extLst>
          </p:cNvPr>
          <p:cNvGrpSpPr/>
          <p:nvPr/>
        </p:nvGrpSpPr>
        <p:grpSpPr>
          <a:xfrm rot="2106069">
            <a:off x="10153809" y="4843004"/>
            <a:ext cx="886710" cy="881584"/>
            <a:chOff x="13291780" y="2858073"/>
            <a:chExt cx="982407" cy="9824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960650-B9E5-D8B4-E4FE-ED4DE7555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2DF224ED-21DE-D73A-E230-88B43412E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50EBFE-4D00-4113-A1C6-1B6D6E7C05AB}"/>
              </a:ext>
            </a:extLst>
          </p:cNvPr>
          <p:cNvGrpSpPr/>
          <p:nvPr/>
        </p:nvGrpSpPr>
        <p:grpSpPr>
          <a:xfrm>
            <a:off x="12269365" y="4407127"/>
            <a:ext cx="898058" cy="740641"/>
            <a:chOff x="12772623" y="5565510"/>
            <a:chExt cx="911853" cy="7653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8F8966-4480-113B-68EF-7E3C69FD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2113B71-156E-8AAB-7D8C-CF8DD776E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>
            <a:extLst>
              <a:ext uri="{FF2B5EF4-FFF2-40B4-BE49-F238E27FC236}">
                <a16:creationId xmlns:a16="http://schemas.microsoft.com/office/drawing/2014/main" id="{FC6D4ABD-9C44-C1EF-2AD8-C1FB49C1F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777" y="1552575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9C5E8F-495D-CD1E-A232-9E110F0738E2}"/>
              </a:ext>
            </a:extLst>
          </p:cNvPr>
          <p:cNvGrpSpPr/>
          <p:nvPr/>
        </p:nvGrpSpPr>
        <p:grpSpPr>
          <a:xfrm>
            <a:off x="10895260" y="4052004"/>
            <a:ext cx="936334" cy="772208"/>
            <a:chOff x="12760526" y="5502002"/>
            <a:chExt cx="950717" cy="7979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A1F41F-9A79-618B-8C96-4A3ADF11D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95481DBF-2093-6DA1-3818-07C6017F0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1E56A-CB6D-41B2-DDE6-B9046D3A2E7E}"/>
              </a:ext>
            </a:extLst>
          </p:cNvPr>
          <p:cNvSpPr/>
          <p:nvPr/>
        </p:nvSpPr>
        <p:spPr>
          <a:xfrm>
            <a:off x="808150" y="2791349"/>
            <a:ext cx="52020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2819 + 2645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4ACEF-8047-B21E-25FC-97E0D82D59D9}"/>
              </a:ext>
            </a:extLst>
          </p:cNvPr>
          <p:cNvSpPr/>
          <p:nvPr/>
        </p:nvSpPr>
        <p:spPr>
          <a:xfrm>
            <a:off x="701671" y="5886148"/>
            <a:ext cx="8503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E6F3B0-B09A-E674-1348-277716D1F8EF}"/>
              </a:ext>
            </a:extLst>
          </p:cNvPr>
          <p:cNvSpPr/>
          <p:nvPr/>
        </p:nvSpPr>
        <p:spPr>
          <a:xfrm>
            <a:off x="6407913" y="2822127"/>
            <a:ext cx="3106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947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3516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7B2E9-896E-F543-3F74-0D26EB7107B0}"/>
              </a:ext>
            </a:extLst>
          </p:cNvPr>
          <p:cNvSpPr/>
          <p:nvPr/>
        </p:nvSpPr>
        <p:spPr>
          <a:xfrm>
            <a:off x="211586" y="4795743"/>
            <a:ext cx="8333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5637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57CB72-C24F-915F-4FF8-6603172BEFAB}"/>
              </a:ext>
            </a:extLst>
          </p:cNvPr>
          <p:cNvSpPr/>
          <p:nvPr/>
        </p:nvSpPr>
        <p:spPr>
          <a:xfrm>
            <a:off x="7934129" y="6485051"/>
            <a:ext cx="2210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10 999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EEA92-DB41-387A-191F-D0A10CB2D76A}"/>
              </a:ext>
            </a:extLst>
          </p:cNvPr>
          <p:cNvSpPr/>
          <p:nvPr/>
        </p:nvSpPr>
        <p:spPr>
          <a:xfrm>
            <a:off x="8646569" y="3463928"/>
            <a:ext cx="138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4463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D198CF-DF8C-2779-32CA-91711197B7B7}"/>
              </a:ext>
            </a:extLst>
          </p:cNvPr>
          <p:cNvSpPr/>
          <p:nvPr/>
        </p:nvSpPr>
        <p:spPr>
          <a:xfrm>
            <a:off x="8052315" y="4825208"/>
            <a:ext cx="1501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5902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3F74D5-D651-FB38-08B7-E798D463969A}"/>
              </a:ext>
            </a:extLst>
          </p:cNvPr>
          <p:cNvSpPr/>
          <p:nvPr/>
        </p:nvSpPr>
        <p:spPr>
          <a:xfrm>
            <a:off x="4075707" y="3530013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5464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" y="-6531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926031AD-20F9-7BAA-2F54-5DDBF750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898134"/>
            <a:ext cx="876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D3137-0F90-4996-5CF3-F146C2F08573}"/>
              </a:ext>
            </a:extLst>
          </p:cNvPr>
          <p:cNvSpPr txBox="1"/>
          <p:nvPr/>
        </p:nvSpPr>
        <p:spPr>
          <a:xfrm>
            <a:off x="2651919" y="4946914"/>
            <a:ext cx="1913126" cy="64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6A79D-7A31-3524-D98E-D8261461A468}"/>
              </a:ext>
            </a:extLst>
          </p:cNvPr>
          <p:cNvSpPr txBox="1"/>
          <p:nvPr/>
        </p:nvSpPr>
        <p:spPr>
          <a:xfrm>
            <a:off x="4052017" y="5023076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BBC97-0FB5-0668-1DA9-3F0950197C4E}"/>
              </a:ext>
            </a:extLst>
          </p:cNvPr>
          <p:cNvSpPr txBox="1"/>
          <p:nvPr/>
        </p:nvSpPr>
        <p:spPr>
          <a:xfrm>
            <a:off x="4326089" y="4946914"/>
            <a:ext cx="1820111" cy="64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E8E6B-ED12-682D-3EEF-1F1255721594}"/>
              </a:ext>
            </a:extLst>
          </p:cNvPr>
          <p:cNvSpPr txBox="1"/>
          <p:nvPr/>
        </p:nvSpPr>
        <p:spPr>
          <a:xfrm>
            <a:off x="5701270" y="4968142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E8CC0-196B-AB16-F4DF-D47D3B361BAB}"/>
              </a:ext>
            </a:extLst>
          </p:cNvPr>
          <p:cNvSpPr txBox="1"/>
          <p:nvPr/>
        </p:nvSpPr>
        <p:spPr>
          <a:xfrm flipH="1">
            <a:off x="6082269" y="4968142"/>
            <a:ext cx="1963048" cy="64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6EAAB-A36D-9B96-8027-A0B7CC073865}"/>
              </a:ext>
            </a:extLst>
          </p:cNvPr>
          <p:cNvSpPr txBox="1"/>
          <p:nvPr/>
        </p:nvSpPr>
        <p:spPr>
          <a:xfrm>
            <a:off x="2651918" y="5867400"/>
            <a:ext cx="281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4 000 + 3000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E52E5-4108-B877-E34E-BF13D6774D0E}"/>
              </a:ext>
            </a:extLst>
          </p:cNvPr>
          <p:cNvSpPr txBox="1"/>
          <p:nvPr/>
        </p:nvSpPr>
        <p:spPr>
          <a:xfrm>
            <a:off x="5302462" y="5789823"/>
            <a:ext cx="2524947" cy="64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7 000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279DF8E-9F75-8386-D74C-65B3D69D6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" y="1806633"/>
            <a:ext cx="13274009" cy="31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90124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AFB83-1424-5408-998F-AA46334BD7C2}"/>
              </a:ext>
            </a:extLst>
          </p:cNvPr>
          <p:cNvSpPr txBox="1"/>
          <p:nvPr/>
        </p:nvSpPr>
        <p:spPr>
          <a:xfrm>
            <a:off x="1200983" y="2238638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5 000 + 3 000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78EBD-9BE4-CF99-024C-E922B3968ACA}"/>
              </a:ext>
            </a:extLst>
          </p:cNvPr>
          <p:cNvSpPr txBox="1"/>
          <p:nvPr/>
        </p:nvSpPr>
        <p:spPr>
          <a:xfrm>
            <a:off x="1200983" y="2634171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7 000 + 9 000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8D93-43B4-1D97-3854-FBD00046A8D9}"/>
              </a:ext>
            </a:extLst>
          </p:cNvPr>
          <p:cNvSpPr txBox="1"/>
          <p:nvPr/>
        </p:nvSpPr>
        <p:spPr>
          <a:xfrm>
            <a:off x="8100090" y="2396723"/>
            <a:ext cx="439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62 000 + 38 000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8BC85-90F5-35FB-B6E0-EF630A9D7360}"/>
              </a:ext>
            </a:extLst>
          </p:cNvPr>
          <p:cNvSpPr txBox="1"/>
          <p:nvPr/>
        </p:nvSpPr>
        <p:spPr>
          <a:xfrm>
            <a:off x="8274732" y="1988264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4 000 + 70 000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888F1-8B06-24EF-C697-CCB21FE589E3}"/>
              </a:ext>
            </a:extLst>
          </p:cNvPr>
          <p:cNvSpPr txBox="1"/>
          <p:nvPr/>
        </p:nvSpPr>
        <p:spPr>
          <a:xfrm>
            <a:off x="1170555" y="3520235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5 000 + 3 000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9AFC2-2BDA-B480-31E1-1BC6176B5D61}"/>
              </a:ext>
            </a:extLst>
          </p:cNvPr>
          <p:cNvSpPr txBox="1"/>
          <p:nvPr/>
        </p:nvSpPr>
        <p:spPr>
          <a:xfrm>
            <a:off x="1170555" y="5653718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7 000 + 9 000 =?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308D1-0E29-034A-5FC0-33508ABD69B1}"/>
              </a:ext>
            </a:extLst>
          </p:cNvPr>
          <p:cNvSpPr txBox="1"/>
          <p:nvPr/>
        </p:nvSpPr>
        <p:spPr>
          <a:xfrm>
            <a:off x="8279397" y="3322521"/>
            <a:ext cx="41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4 000 + 70 000 =?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37EF8-E88C-A390-3A66-01EF696398F0}"/>
              </a:ext>
            </a:extLst>
          </p:cNvPr>
          <p:cNvSpPr txBox="1"/>
          <p:nvPr/>
        </p:nvSpPr>
        <p:spPr>
          <a:xfrm>
            <a:off x="8215638" y="5563182"/>
            <a:ext cx="439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62 000 + 38 000 =?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43975-2818-18C7-3322-09DA7E1A7962}"/>
              </a:ext>
            </a:extLst>
          </p:cNvPr>
          <p:cNvSpPr txBox="1"/>
          <p:nvPr/>
        </p:nvSpPr>
        <p:spPr>
          <a:xfrm>
            <a:off x="1170555" y="4270463"/>
            <a:ext cx="381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 </a:t>
            </a:r>
            <a:r>
              <a:rPr lang="en-US" sz="3600" dirty="0" err="1"/>
              <a:t>nghìn</a:t>
            </a:r>
            <a:r>
              <a:rPr lang="en-US" sz="3600" dirty="0"/>
              <a:t> + 3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070D-7E0B-0F73-030E-9970DDF0BB85}"/>
              </a:ext>
            </a:extLst>
          </p:cNvPr>
          <p:cNvSpPr txBox="1"/>
          <p:nvPr/>
        </p:nvSpPr>
        <p:spPr>
          <a:xfrm>
            <a:off x="1170555" y="4809074"/>
            <a:ext cx="283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5 000 + 3 000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923E9-753A-B6D0-BC89-09A8BAF78C64}"/>
              </a:ext>
            </a:extLst>
          </p:cNvPr>
          <p:cNvSpPr txBox="1"/>
          <p:nvPr/>
        </p:nvSpPr>
        <p:spPr>
          <a:xfrm>
            <a:off x="4593413" y="4275786"/>
            <a:ext cx="24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8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72659-DE30-BD8B-30FC-976EE6AC85A2}"/>
              </a:ext>
            </a:extLst>
          </p:cNvPr>
          <p:cNvSpPr txBox="1"/>
          <p:nvPr/>
        </p:nvSpPr>
        <p:spPr>
          <a:xfrm>
            <a:off x="8302254" y="4099056"/>
            <a:ext cx="608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 </a:t>
            </a:r>
            <a:r>
              <a:rPr lang="en-US" sz="3600" dirty="0" err="1"/>
              <a:t>nghìn</a:t>
            </a:r>
            <a:r>
              <a:rPr lang="en-US" sz="3600" dirty="0"/>
              <a:t> + 70 </a:t>
            </a:r>
            <a:r>
              <a:rPr lang="en-US" sz="3600" dirty="0" err="1"/>
              <a:t>nghìn</a:t>
            </a:r>
            <a:r>
              <a:rPr lang="en-US" sz="3600" dirty="0"/>
              <a:t> = 74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B1554-15E8-989B-46F1-07A90DF54797}"/>
              </a:ext>
            </a:extLst>
          </p:cNvPr>
          <p:cNvSpPr txBox="1"/>
          <p:nvPr/>
        </p:nvSpPr>
        <p:spPr>
          <a:xfrm>
            <a:off x="8274732" y="4644720"/>
            <a:ext cx="608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4 000 + 70 000        = 70 000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57D2B9-A03F-0A00-76EB-6E69980EA259}"/>
              </a:ext>
            </a:extLst>
          </p:cNvPr>
          <p:cNvSpPr txBox="1"/>
          <p:nvPr/>
        </p:nvSpPr>
        <p:spPr>
          <a:xfrm>
            <a:off x="3855747" y="4783926"/>
            <a:ext cx="24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8 000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7423B-2B71-35DC-31F7-9BA858D1D0F6}"/>
              </a:ext>
            </a:extLst>
          </p:cNvPr>
          <p:cNvSpPr txBox="1"/>
          <p:nvPr/>
        </p:nvSpPr>
        <p:spPr>
          <a:xfrm>
            <a:off x="1121237" y="6420456"/>
            <a:ext cx="58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</a:t>
            </a:r>
            <a:r>
              <a:rPr lang="en-US" sz="3600" dirty="0" err="1"/>
              <a:t>nghìn</a:t>
            </a:r>
            <a:r>
              <a:rPr lang="en-US" sz="3600" dirty="0"/>
              <a:t> + 9 </a:t>
            </a:r>
            <a:r>
              <a:rPr lang="en-US" sz="3600" dirty="0" err="1"/>
              <a:t>nghìn</a:t>
            </a:r>
            <a:r>
              <a:rPr lang="en-US" sz="3600" dirty="0"/>
              <a:t> = 16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62B8E-BB2C-502E-71B2-36CB603957AF}"/>
              </a:ext>
            </a:extLst>
          </p:cNvPr>
          <p:cNvSpPr txBox="1"/>
          <p:nvPr/>
        </p:nvSpPr>
        <p:spPr>
          <a:xfrm>
            <a:off x="1116905" y="6901379"/>
            <a:ext cx="561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7 000 + 9 000        = 16 000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931B74-59D9-900E-775F-E3A6A428BE11}"/>
              </a:ext>
            </a:extLst>
          </p:cNvPr>
          <p:cNvSpPr txBox="1"/>
          <p:nvPr/>
        </p:nvSpPr>
        <p:spPr>
          <a:xfrm>
            <a:off x="8215637" y="6322888"/>
            <a:ext cx="64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62 </a:t>
            </a:r>
            <a:r>
              <a:rPr lang="en-US" sz="3600" dirty="0" err="1"/>
              <a:t>nghìn</a:t>
            </a:r>
            <a:r>
              <a:rPr lang="en-US" sz="3600" dirty="0"/>
              <a:t> + 38 </a:t>
            </a:r>
            <a:r>
              <a:rPr lang="en-US" sz="3600" dirty="0" err="1"/>
              <a:t>nghìn</a:t>
            </a:r>
            <a:r>
              <a:rPr lang="en-US" sz="3600" dirty="0"/>
              <a:t> = 100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E47D5-A51D-A4B1-72BD-CCE17D7634B5}"/>
              </a:ext>
            </a:extLst>
          </p:cNvPr>
          <p:cNvSpPr txBox="1"/>
          <p:nvPr/>
        </p:nvSpPr>
        <p:spPr>
          <a:xfrm>
            <a:off x="8243159" y="6842794"/>
            <a:ext cx="606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62 000 + 38 000 = 100 000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1E7FA-DEA9-C562-7696-CA196B4A3EB6}"/>
              </a:ext>
            </a:extLst>
          </p:cNvPr>
          <p:cNvGrpSpPr/>
          <p:nvPr/>
        </p:nvGrpSpPr>
        <p:grpSpPr>
          <a:xfrm>
            <a:off x="670719" y="1495362"/>
            <a:ext cx="8213168" cy="838208"/>
            <a:chOff x="1470819" y="1947446"/>
            <a:chExt cx="6460510" cy="7848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0AEF0A-6B33-CF1F-36EB-7FE3C135AC8D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769441"/>
              <a:chOff x="1737519" y="1962834"/>
              <a:chExt cx="533400" cy="76944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6CFB3E4-431C-78A5-4FFE-55216552C5F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E0ACB5-905E-D598-A759-85066BF65683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510BBB-FAF5-131B-A057-D65F54561C5E}"/>
                </a:ext>
              </a:extLst>
            </p:cNvPr>
            <p:cNvSpPr txBox="1"/>
            <p:nvPr/>
          </p:nvSpPr>
          <p:spPr>
            <a:xfrm>
              <a:off x="2118519" y="1947446"/>
              <a:ext cx="58128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3999D-1607-5FBF-954F-AF3B672BFACB}"/>
              </a:ext>
            </a:extLst>
          </p:cNvPr>
          <p:cNvCxnSpPr>
            <a:cxnSpLocks/>
          </p:cNvCxnSpPr>
          <p:nvPr/>
        </p:nvCxnSpPr>
        <p:spPr>
          <a:xfrm>
            <a:off x="6625854" y="3520235"/>
            <a:ext cx="96872" cy="44807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" y="-61810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8E72EC-1CBA-8255-A102-BAABCC862D29}"/>
              </a:ext>
            </a:extLst>
          </p:cNvPr>
          <p:cNvSpPr txBox="1"/>
          <p:nvPr/>
        </p:nvSpPr>
        <p:spPr>
          <a:xfrm>
            <a:off x="10574604" y="5257800"/>
            <a:ext cx="2896685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56D5-C804-D934-5F75-08AD03ADC9D1}"/>
              </a:ext>
            </a:extLst>
          </p:cNvPr>
          <p:cNvSpPr txBox="1"/>
          <p:nvPr/>
        </p:nvSpPr>
        <p:spPr>
          <a:xfrm>
            <a:off x="11566289" y="52943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36 358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F2CCF-B1A2-48EC-E0E6-D5B9D62806B5}"/>
              </a:ext>
            </a:extLst>
          </p:cNvPr>
          <p:cNvSpPr txBox="1"/>
          <p:nvPr/>
        </p:nvSpPr>
        <p:spPr>
          <a:xfrm>
            <a:off x="11564238" y="5940700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42 910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AFD5F-70C6-9B42-FF7F-E7E78E8164BA}"/>
              </a:ext>
            </a:extLst>
          </p:cNvPr>
          <p:cNvSpPr txBox="1"/>
          <p:nvPr/>
        </p:nvSpPr>
        <p:spPr>
          <a:xfrm>
            <a:off x="11057372" y="5586757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26903-A13E-A053-8EF9-BB748189CFB8}"/>
              </a:ext>
            </a:extLst>
          </p:cNvPr>
          <p:cNvSpPr txBox="1"/>
          <p:nvPr/>
        </p:nvSpPr>
        <p:spPr>
          <a:xfrm>
            <a:off x="11516714" y="6580268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D58EC-5192-D53E-0C70-C566BA83D538}"/>
              </a:ext>
            </a:extLst>
          </p:cNvPr>
          <p:cNvCxnSpPr/>
          <p:nvPr/>
        </p:nvCxnSpPr>
        <p:spPr>
          <a:xfrm flipV="1">
            <a:off x="11528941" y="6587031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7D740C-D9F1-931F-559A-83827FBF937A}"/>
              </a:ext>
            </a:extLst>
          </p:cNvPr>
          <p:cNvSpPr txBox="1"/>
          <p:nvPr/>
        </p:nvSpPr>
        <p:spPr>
          <a:xfrm>
            <a:off x="11781863" y="6579402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E0317-B925-D284-C854-D40065E89006}"/>
              </a:ext>
            </a:extLst>
          </p:cNvPr>
          <p:cNvSpPr txBox="1"/>
          <p:nvPr/>
        </p:nvSpPr>
        <p:spPr>
          <a:xfrm>
            <a:off x="12117852" y="6580268"/>
            <a:ext cx="26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20743-E326-16E9-1EA5-4642745C1FD8}"/>
              </a:ext>
            </a:extLst>
          </p:cNvPr>
          <p:cNvSpPr txBox="1"/>
          <p:nvPr/>
        </p:nvSpPr>
        <p:spPr>
          <a:xfrm>
            <a:off x="12372214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6C605-66F5-8D2B-35DF-FE7649D8ECA1}"/>
              </a:ext>
            </a:extLst>
          </p:cNvPr>
          <p:cNvSpPr txBox="1"/>
          <p:nvPr/>
        </p:nvSpPr>
        <p:spPr>
          <a:xfrm>
            <a:off x="12626576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A5ED1-3245-DCE5-BF6F-2E048404697F}"/>
              </a:ext>
            </a:extLst>
          </p:cNvPr>
          <p:cNvSpPr/>
          <p:nvPr/>
        </p:nvSpPr>
        <p:spPr>
          <a:xfrm flipV="1">
            <a:off x="11946746" y="529350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62C2985-F7B7-221A-8F9B-807724D7D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2" y="1752600"/>
            <a:ext cx="10219343" cy="5638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90EDD8-22DA-7FC8-DB51-B7D2FDAC49A5}"/>
              </a:ext>
            </a:extLst>
          </p:cNvPr>
          <p:cNvSpPr txBox="1"/>
          <p:nvPr/>
        </p:nvSpPr>
        <p:spPr>
          <a:xfrm>
            <a:off x="884918" y="5024198"/>
            <a:ext cx="1141970" cy="538609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DA742-D6AB-6574-157F-4AD907DB9C66}"/>
              </a:ext>
            </a:extLst>
          </p:cNvPr>
          <p:cNvSpPr txBox="1"/>
          <p:nvPr/>
        </p:nvSpPr>
        <p:spPr>
          <a:xfrm>
            <a:off x="9979812" y="5236029"/>
            <a:ext cx="839230" cy="646331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2074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76158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F416FC6E-43F9-07CD-82B6-C1C2032E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366" y="990600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CỘNG TRONG PHẠM VI 100 000(T2)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FADC7-EF04-9211-5A4E-09088ACF0655}"/>
              </a:ext>
            </a:extLst>
          </p:cNvPr>
          <p:cNvSpPr txBox="1"/>
          <p:nvPr/>
        </p:nvSpPr>
        <p:spPr>
          <a:xfrm>
            <a:off x="1912470" y="4388313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FE859-1215-3581-13F9-83611AA4B755}"/>
              </a:ext>
            </a:extLst>
          </p:cNvPr>
          <p:cNvSpPr txBox="1"/>
          <p:nvPr/>
        </p:nvSpPr>
        <p:spPr>
          <a:xfrm>
            <a:off x="233753" y="5181600"/>
            <a:ext cx="57173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2 672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2 718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      ? kg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7DEB45-4D30-30AC-C3B3-9114F3BFC765}"/>
              </a:ext>
            </a:extLst>
          </p:cNvPr>
          <p:cNvCxnSpPr/>
          <p:nvPr/>
        </p:nvCxnSpPr>
        <p:spPr>
          <a:xfrm>
            <a:off x="5951070" y="4708210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33227B-2E18-5B22-5F4B-685F29C9CDD6}"/>
              </a:ext>
            </a:extLst>
          </p:cNvPr>
          <p:cNvSpPr txBox="1"/>
          <p:nvPr/>
        </p:nvSpPr>
        <p:spPr>
          <a:xfrm>
            <a:off x="9637069" y="438504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205F6-61A4-AB34-3079-A5A9305A76C9}"/>
              </a:ext>
            </a:extLst>
          </p:cNvPr>
          <p:cNvSpPr txBox="1"/>
          <p:nvPr/>
        </p:nvSpPr>
        <p:spPr>
          <a:xfrm>
            <a:off x="6179670" y="5181600"/>
            <a:ext cx="830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kg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vụn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2 672 + 2 718 = 5 390 (kg)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5 390 kg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9E991-A348-B6A9-3476-9DCC06E878DF}"/>
              </a:ext>
            </a:extLst>
          </p:cNvPr>
          <p:cNvGrpSpPr/>
          <p:nvPr/>
        </p:nvGrpSpPr>
        <p:grpSpPr>
          <a:xfrm>
            <a:off x="-91281" y="1815771"/>
            <a:ext cx="14364768" cy="2308324"/>
            <a:chOff x="1480491" y="1947447"/>
            <a:chExt cx="13908918" cy="23083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2BEEDF-6AE2-B2E6-BB56-2DE99544D067}"/>
                </a:ext>
              </a:extLst>
            </p:cNvPr>
            <p:cNvGrpSpPr/>
            <p:nvPr/>
          </p:nvGrpSpPr>
          <p:grpSpPr>
            <a:xfrm>
              <a:off x="1480491" y="1962834"/>
              <a:ext cx="533400" cy="646331"/>
              <a:chOff x="1747191" y="1962834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996CA46-CF0E-DD64-2807-06C962F91717}"/>
                  </a:ext>
                </a:extLst>
              </p:cNvPr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5FAFE-070C-FC43-F727-877A00CAA357}"/>
                  </a:ext>
                </a:extLst>
              </p:cNvPr>
              <p:cNvSpPr txBox="1"/>
              <p:nvPr/>
            </p:nvSpPr>
            <p:spPr>
              <a:xfrm>
                <a:off x="1806142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4E1E-872F-EE02-4D88-8F58B3C7081E}"/>
                </a:ext>
              </a:extLst>
            </p:cNvPr>
            <p:cNvSpPr txBox="1"/>
            <p:nvPr/>
          </p:nvSpPr>
          <p:spPr>
            <a:xfrm>
              <a:off x="2118519" y="1947447"/>
              <a:ext cx="132708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Hưởng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nhỏ-thu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Lê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2 672 kg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Kim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2 718 kg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4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90124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64B21E-3503-D3CB-4613-C4E69D1B90F5}"/>
              </a:ext>
            </a:extLst>
          </p:cNvPr>
          <p:cNvGrpSpPr/>
          <p:nvPr/>
        </p:nvGrpSpPr>
        <p:grpSpPr>
          <a:xfrm>
            <a:off x="861399" y="1340985"/>
            <a:ext cx="12420600" cy="1226270"/>
            <a:chOff x="1480491" y="1921506"/>
            <a:chExt cx="13908918" cy="12262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CFB990-01AD-9B77-ECEB-82680BB4DFDC}"/>
                </a:ext>
              </a:extLst>
            </p:cNvPr>
            <p:cNvGrpSpPr/>
            <p:nvPr/>
          </p:nvGrpSpPr>
          <p:grpSpPr>
            <a:xfrm>
              <a:off x="1480491" y="1921506"/>
              <a:ext cx="533400" cy="646331"/>
              <a:chOff x="1747191" y="1921506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761BA28-0704-73E4-E8D0-A1E1FB8ABC50}"/>
                  </a:ext>
                </a:extLst>
              </p:cNvPr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74E2EF-7193-43B7-62A4-CEB29166EBA1}"/>
                  </a:ext>
                </a:extLst>
              </p:cNvPr>
              <p:cNvSpPr txBox="1"/>
              <p:nvPr/>
            </p:nvSpPr>
            <p:spPr>
              <a:xfrm>
                <a:off x="1812735" y="1921506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67AD45-91BE-8A5A-1BBA-6CB8B9FB3935}"/>
                </a:ext>
              </a:extLst>
            </p:cNvPr>
            <p:cNvSpPr txBox="1"/>
            <p:nvPr/>
          </p:nvSpPr>
          <p:spPr>
            <a:xfrm>
              <a:off x="2118519" y="1947447"/>
              <a:ext cx="132708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F1C886-18D2-1C1C-28F3-BF05537A0545}"/>
              </a:ext>
            </a:extLst>
          </p:cNvPr>
          <p:cNvSpPr txBox="1"/>
          <p:nvPr/>
        </p:nvSpPr>
        <p:spPr>
          <a:xfrm>
            <a:off x="7816086" y="3423725"/>
            <a:ext cx="799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Ta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:  1 750 m + 2 340 m = 4 090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F55B0-2253-0A0B-C3C8-BAFC0056C794}"/>
              </a:ext>
            </a:extLst>
          </p:cNvPr>
          <p:cNvSpPr txBox="1"/>
          <p:nvPr/>
        </p:nvSpPr>
        <p:spPr>
          <a:xfrm>
            <a:off x="5301486" y="3672377"/>
            <a:ext cx="273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1 750 + 2 340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7C0E25-B084-7D9C-F5E3-658684DF2640}"/>
                  </a:ext>
                </a:extLst>
              </p14:cNvPr>
              <p14:cNvContentPartPr/>
              <p14:nvPr/>
            </p14:nvContentPartPr>
            <p14:xfrm>
              <a:off x="3440250" y="6490395"/>
              <a:ext cx="2578613" cy="946747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7C0E25-B084-7D9C-F5E3-658684DF26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370" y="6478516"/>
                <a:ext cx="2602372" cy="97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1C72AD-181C-C632-8DFD-116A02439CF1}"/>
                  </a:ext>
                </a:extLst>
              </p14:cNvPr>
              <p14:cNvContentPartPr/>
              <p14:nvPr/>
            </p14:nvContentPartPr>
            <p14:xfrm>
              <a:off x="3515130" y="4024936"/>
              <a:ext cx="2497150" cy="365422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1C72AD-181C-C632-8DFD-116A02439C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3249" y="4013055"/>
                <a:ext cx="2520912" cy="3677984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BB2000D-19EE-DF08-B48A-DE9B900FF59C}"/>
              </a:ext>
            </a:extLst>
          </p:cNvPr>
          <p:cNvSpPr txBox="1"/>
          <p:nvPr/>
        </p:nvSpPr>
        <p:spPr>
          <a:xfrm>
            <a:off x="5347884" y="4171671"/>
            <a:ext cx="251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6 000 + 8 000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4827C1-A481-09A6-7DA2-92EC09B5E445}"/>
                  </a:ext>
                </a:extLst>
              </p14:cNvPr>
              <p14:cNvContentPartPr/>
              <p14:nvPr/>
            </p14:nvContentPartPr>
            <p14:xfrm>
              <a:off x="1862920" y="3789011"/>
              <a:ext cx="1989965" cy="324541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4827C1-A481-09A6-7DA2-92EC09B5E4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1041" y="3777128"/>
                <a:ext cx="2013724" cy="326917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A5B68B8-EDCF-B18B-9F0B-5D69CA1CA317}"/>
              </a:ext>
            </a:extLst>
          </p:cNvPr>
          <p:cNvSpPr txBox="1"/>
          <p:nvPr/>
        </p:nvSpPr>
        <p:spPr>
          <a:xfrm>
            <a:off x="452858" y="3326553"/>
            <a:ext cx="28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3 183 + 6 450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239C97-CBB3-098E-E40F-A9DDEFF9A491}"/>
                  </a:ext>
                </a:extLst>
              </p14:cNvPr>
              <p14:cNvContentPartPr/>
              <p14:nvPr/>
            </p14:nvContentPartPr>
            <p14:xfrm>
              <a:off x="3581985" y="3896830"/>
              <a:ext cx="910974" cy="300295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239C97-CBB3-098E-E40F-A9DDEFF9A4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0098" y="3884949"/>
                <a:ext cx="934748" cy="3026717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786C280-3EA3-C926-A91B-CF0EBEC111B2}"/>
              </a:ext>
            </a:extLst>
          </p:cNvPr>
          <p:cNvSpPr txBox="1"/>
          <p:nvPr/>
        </p:nvSpPr>
        <p:spPr>
          <a:xfrm>
            <a:off x="404199" y="3902367"/>
            <a:ext cx="265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6 000 + 1 000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2EBCF-CEFD-45AE-22D9-89229B0BD45F}"/>
              </a:ext>
            </a:extLst>
          </p:cNvPr>
          <p:cNvSpPr txBox="1"/>
          <p:nvPr/>
        </p:nvSpPr>
        <p:spPr>
          <a:xfrm>
            <a:off x="10705069" y="2812162"/>
            <a:ext cx="2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FADC8-C390-96B7-60BC-EDC18B00F860}"/>
              </a:ext>
            </a:extLst>
          </p:cNvPr>
          <p:cNvSpPr txBox="1"/>
          <p:nvPr/>
        </p:nvSpPr>
        <p:spPr>
          <a:xfrm>
            <a:off x="8773747" y="3855103"/>
            <a:ext cx="699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6km + 8km= 6 000m + 8 000m = 14 000m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18E16-487F-7C86-3700-98064AD25681}"/>
              </a:ext>
            </a:extLst>
          </p:cNvPr>
          <p:cNvSpPr txBox="1"/>
          <p:nvPr/>
        </p:nvSpPr>
        <p:spPr>
          <a:xfrm>
            <a:off x="8127181" y="4828743"/>
            <a:ext cx="763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quãng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ngắn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 Lan </a:t>
            </a:r>
            <a:r>
              <a:rPr lang="en-US" sz="3200" dirty="0" err="1">
                <a:solidFill>
                  <a:srgbClr val="0000FF"/>
                </a:solidFill>
              </a:rPr>
              <a:t>tới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qua </a:t>
            </a:r>
            <a:r>
              <a:rPr lang="en-US" sz="3200" dirty="0" err="1">
                <a:solidFill>
                  <a:srgbClr val="0000FF"/>
                </a:solidFill>
              </a:rPr>
              <a:t>siêu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thị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436870-9648-84F8-DBC8-0384A1410C1D}"/>
              </a:ext>
            </a:extLst>
          </p:cNvPr>
          <p:cNvCxnSpPr>
            <a:cxnSpLocks/>
          </p:cNvCxnSpPr>
          <p:nvPr/>
        </p:nvCxnSpPr>
        <p:spPr>
          <a:xfrm>
            <a:off x="7816086" y="3122481"/>
            <a:ext cx="0" cy="53781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B5EEA0-907C-4623-5BF5-E45D01F8C7FA}"/>
              </a:ext>
            </a:extLst>
          </p:cNvPr>
          <p:cNvSpPr txBox="1"/>
          <p:nvPr/>
        </p:nvSpPr>
        <p:spPr>
          <a:xfrm>
            <a:off x="10296944" y="4290961"/>
            <a:ext cx="422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4 090 &lt; 14 000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364EA-9265-4090-DB81-05743D406222}"/>
              </a:ext>
            </a:extLst>
          </p:cNvPr>
          <p:cNvSpPr txBox="1"/>
          <p:nvPr/>
        </p:nvSpPr>
        <p:spPr>
          <a:xfrm>
            <a:off x="8063911" y="6136883"/>
            <a:ext cx="799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Ta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:  3 183 m + 6 450 m = 9633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34069B-2EA6-2FA0-68B9-CA0E7692E998}"/>
              </a:ext>
            </a:extLst>
          </p:cNvPr>
          <p:cNvSpPr txBox="1"/>
          <p:nvPr/>
        </p:nvSpPr>
        <p:spPr>
          <a:xfrm>
            <a:off x="8013713" y="6586665"/>
            <a:ext cx="699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6km + 1km= 6 000m + 1 000m = 7 000m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4B4D2D-E381-D2FF-DAF2-2FA8D3C96BB4}"/>
              </a:ext>
            </a:extLst>
          </p:cNvPr>
          <p:cNvSpPr txBox="1"/>
          <p:nvPr/>
        </p:nvSpPr>
        <p:spPr>
          <a:xfrm>
            <a:off x="10125631" y="7017750"/>
            <a:ext cx="422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9 633 &gt; 7 000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8ABE91-4C5A-8A38-61F7-65F5EBEA8C9D}"/>
              </a:ext>
            </a:extLst>
          </p:cNvPr>
          <p:cNvSpPr txBox="1"/>
          <p:nvPr/>
        </p:nvSpPr>
        <p:spPr>
          <a:xfrm>
            <a:off x="8013714" y="7457182"/>
            <a:ext cx="763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quãng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ngắn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 Lan </a:t>
            </a:r>
            <a:r>
              <a:rPr lang="en-US" sz="3200" dirty="0" err="1">
                <a:solidFill>
                  <a:srgbClr val="0000FF"/>
                </a:solidFill>
              </a:rPr>
              <a:t>tới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qua </a:t>
            </a:r>
            <a:r>
              <a:rPr lang="en-US" sz="3200" dirty="0" err="1">
                <a:solidFill>
                  <a:srgbClr val="0000FF"/>
                </a:solidFill>
              </a:rPr>
              <a:t>trạm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xăng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8" name="Picture 2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5C9C16-36BE-08A4-70EE-9BA21857144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/>
          <a:stretch/>
        </p:blipFill>
        <p:spPr>
          <a:xfrm>
            <a:off x="402910" y="2812162"/>
            <a:ext cx="7726862" cy="55698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6AF31D-A936-5BFF-BB82-244B4331B4C6}"/>
              </a:ext>
            </a:extLst>
          </p:cNvPr>
          <p:cNvSpPr txBox="1"/>
          <p:nvPr/>
        </p:nvSpPr>
        <p:spPr>
          <a:xfrm>
            <a:off x="5453886" y="3824777"/>
            <a:ext cx="273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1 750 + 2 340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CDD52FE-5F8E-9F32-8CE9-BB773ECC7575}"/>
                  </a:ext>
                </a:extLst>
              </p14:cNvPr>
              <p14:cNvContentPartPr/>
              <p14:nvPr/>
            </p14:nvContentPartPr>
            <p14:xfrm>
              <a:off x="3592650" y="6642795"/>
              <a:ext cx="2578613" cy="946747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CDD52FE-5F8E-9F32-8CE9-BB773ECC75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0770" y="6630916"/>
                <a:ext cx="2602372" cy="97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BBE0D17-BEA5-8845-8EDF-9EEE958EFF66}"/>
                  </a:ext>
                </a:extLst>
              </p14:cNvPr>
              <p14:cNvContentPartPr/>
              <p14:nvPr/>
            </p14:nvContentPartPr>
            <p14:xfrm>
              <a:off x="3667530" y="4177336"/>
              <a:ext cx="2497150" cy="3654223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BBE0D17-BEA5-8845-8EDF-9EEE958EFF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5649" y="4165455"/>
                <a:ext cx="2520912" cy="3677984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4E3E978-2B38-A76B-749B-D4CD41FDD311}"/>
              </a:ext>
            </a:extLst>
          </p:cNvPr>
          <p:cNvSpPr txBox="1"/>
          <p:nvPr/>
        </p:nvSpPr>
        <p:spPr>
          <a:xfrm>
            <a:off x="5500284" y="4324071"/>
            <a:ext cx="251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6 000 + 8 000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69D4AC-22EC-993F-FA3B-6A1B2867B539}"/>
                  </a:ext>
                </a:extLst>
              </p14:cNvPr>
              <p14:cNvContentPartPr/>
              <p14:nvPr/>
            </p14:nvContentPartPr>
            <p14:xfrm>
              <a:off x="2015320" y="3941411"/>
              <a:ext cx="1989965" cy="324541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69D4AC-22EC-993F-FA3B-6A1B2867B5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3441" y="3929530"/>
                <a:ext cx="2013724" cy="3269173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80C1362-EF10-6E99-563E-A549810A337A}"/>
              </a:ext>
            </a:extLst>
          </p:cNvPr>
          <p:cNvSpPr txBox="1"/>
          <p:nvPr/>
        </p:nvSpPr>
        <p:spPr>
          <a:xfrm>
            <a:off x="605258" y="3478953"/>
            <a:ext cx="28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3 183 + 6 450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FD74D5F-A197-47CD-9403-706F6BAC268C}"/>
                  </a:ext>
                </a:extLst>
              </p14:cNvPr>
              <p14:cNvContentPartPr/>
              <p14:nvPr/>
            </p14:nvContentPartPr>
            <p14:xfrm>
              <a:off x="3734385" y="4049230"/>
              <a:ext cx="910974" cy="3002955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FD74D5F-A197-47CD-9403-706F6BAC26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22498" y="4037351"/>
                <a:ext cx="934748" cy="3026714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204F3A5-4DD9-10C2-EEBE-3C1214FD5971}"/>
              </a:ext>
            </a:extLst>
          </p:cNvPr>
          <p:cNvSpPr txBox="1"/>
          <p:nvPr/>
        </p:nvSpPr>
        <p:spPr>
          <a:xfrm>
            <a:off x="556599" y="4054767"/>
            <a:ext cx="265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6 000 + 1 000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0C6F79-48D8-1F97-F93E-53C05562E52A}"/>
              </a:ext>
            </a:extLst>
          </p:cNvPr>
          <p:cNvCxnSpPr>
            <a:cxnSpLocks/>
          </p:cNvCxnSpPr>
          <p:nvPr/>
        </p:nvCxnSpPr>
        <p:spPr>
          <a:xfrm>
            <a:off x="7968486" y="3274881"/>
            <a:ext cx="0" cy="53781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9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90124"/>
            <a:ext cx="1622028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888C4E98-16EF-5E3C-0ADC-E54C8F33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E4162E39-FD82-775C-A62A-CD5724FEEC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557</Words>
  <Application>Microsoft Office PowerPoint</Application>
  <PresentationFormat>Custom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247</cp:revision>
  <dcterms:created xsi:type="dcterms:W3CDTF">2022-07-10T01:37:20Z</dcterms:created>
  <dcterms:modified xsi:type="dcterms:W3CDTF">2023-03-05T16:47:06Z</dcterms:modified>
</cp:coreProperties>
</file>