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91AE500-4561-C6E7-4D52-3A4429CC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7" y="3260552"/>
            <a:ext cx="10657521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82: NHÂN SỐ VỚI SỐ CÓ MỘT CHỮ SỐ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T1)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968E7E-D71F-2048-F214-07EF8A2C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07" y="4343400"/>
            <a:ext cx="33695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91" y="28282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9C353-695E-FF8E-3859-CFF4CE4F0C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8402429" y="2103088"/>
            <a:ext cx="5439568" cy="633498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938A53-DDF8-E641-6A6D-AC45AABE691F}"/>
              </a:ext>
            </a:extLst>
          </p:cNvPr>
          <p:cNvGrpSpPr/>
          <p:nvPr/>
        </p:nvGrpSpPr>
        <p:grpSpPr>
          <a:xfrm rot="1733507">
            <a:off x="12246881" y="5426883"/>
            <a:ext cx="891128" cy="875584"/>
            <a:chOff x="14567223" y="3276600"/>
            <a:chExt cx="904816" cy="9048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4E99CF-208F-6645-D558-7681A22AF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D6CE69A5-8555-997B-6768-6DDAC6744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9D31FF-CF39-F580-ADE6-E168B6FB7F35}"/>
              </a:ext>
            </a:extLst>
          </p:cNvPr>
          <p:cNvGrpSpPr/>
          <p:nvPr/>
        </p:nvGrpSpPr>
        <p:grpSpPr>
          <a:xfrm rot="2106069">
            <a:off x="9308198" y="5018689"/>
            <a:ext cx="886710" cy="881584"/>
            <a:chOff x="13291780" y="2858073"/>
            <a:chExt cx="982407" cy="9824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09036D-A9D7-CF22-16A9-128C0BF3D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891D7478-5327-9089-C79A-C7533C037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EF2152-7B7E-E907-2E66-915FDBB8C96F}"/>
              </a:ext>
            </a:extLst>
          </p:cNvPr>
          <p:cNvGrpSpPr/>
          <p:nvPr/>
        </p:nvGrpSpPr>
        <p:grpSpPr>
          <a:xfrm>
            <a:off x="11121901" y="4520901"/>
            <a:ext cx="898058" cy="740641"/>
            <a:chOff x="11173129" y="5060621"/>
            <a:chExt cx="911853" cy="7653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04853F-7C80-D17B-33E7-A3CE98ABE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1173129" y="5060621"/>
              <a:ext cx="911853" cy="765368"/>
            </a:xfrm>
            <a:prstGeom prst="rect">
              <a:avLst/>
            </a:prstGeom>
          </p:spPr>
        </p:pic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20047F48-D247-4061-50AC-DDAD6A284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53927" y="514265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4" name="Rectangle 95">
            <a:extLst>
              <a:ext uri="{FF2B5EF4-FFF2-40B4-BE49-F238E27FC236}">
                <a16:creationId xmlns:a16="http://schemas.microsoft.com/office/drawing/2014/main" id="{117659B2-F5D5-E184-9CDF-670EEAE95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025" y="1132773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9F8216-38F7-6121-9B79-76BE42F0F1A9}"/>
              </a:ext>
            </a:extLst>
          </p:cNvPr>
          <p:cNvGrpSpPr/>
          <p:nvPr/>
        </p:nvGrpSpPr>
        <p:grpSpPr>
          <a:xfrm>
            <a:off x="10274541" y="3699224"/>
            <a:ext cx="936334" cy="772208"/>
            <a:chOff x="12760526" y="5502002"/>
            <a:chExt cx="950717" cy="79798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99ED2F5-BD40-5FEE-4552-63A40449F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7BE70487-3AEB-2AB4-0962-9AC0D1CBD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6CF8A77-4EFD-3336-5116-DDDF402AB79D}"/>
              </a:ext>
            </a:extLst>
          </p:cNvPr>
          <p:cNvSpPr/>
          <p:nvPr/>
        </p:nvSpPr>
        <p:spPr>
          <a:xfrm>
            <a:off x="171674" y="2001787"/>
            <a:ext cx="9045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1234 x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4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834C1D-5C68-2880-1251-A2A00954C588}"/>
              </a:ext>
            </a:extLst>
          </p:cNvPr>
          <p:cNvSpPr/>
          <p:nvPr/>
        </p:nvSpPr>
        <p:spPr>
          <a:xfrm>
            <a:off x="313139" y="5993144"/>
            <a:ext cx="8434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….</a:t>
            </a:r>
            <a:endParaRPr lang="en-US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98B5F3-B97F-270C-776F-A45322364285}"/>
              </a:ext>
            </a:extLst>
          </p:cNvPr>
          <p:cNvSpPr/>
          <p:nvPr/>
        </p:nvSpPr>
        <p:spPr>
          <a:xfrm>
            <a:off x="211417" y="2999524"/>
            <a:ext cx="8783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818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….</a:t>
            </a:r>
            <a:endParaRPr lang="en-US" sz="4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661E8E-D6EA-4D48-8820-DCC96E60480D}"/>
              </a:ext>
            </a:extLst>
          </p:cNvPr>
          <p:cNvSpPr/>
          <p:nvPr/>
        </p:nvSpPr>
        <p:spPr>
          <a:xfrm>
            <a:off x="221563" y="4382887"/>
            <a:ext cx="8225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1834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DE2717-1B0F-1520-9848-FAB0F9E666D2}"/>
              </a:ext>
            </a:extLst>
          </p:cNvPr>
          <p:cNvSpPr/>
          <p:nvPr/>
        </p:nvSpPr>
        <p:spPr>
          <a:xfrm>
            <a:off x="3333774" y="6601503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17FA8B-98EA-365C-2E8A-19A0AE602460}"/>
              </a:ext>
            </a:extLst>
          </p:cNvPr>
          <p:cNvSpPr/>
          <p:nvPr/>
        </p:nvSpPr>
        <p:spPr>
          <a:xfrm>
            <a:off x="4328319" y="3614850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F43FF8-6986-E7B9-AAC7-513D958397DA}"/>
              </a:ext>
            </a:extLst>
          </p:cNvPr>
          <p:cNvSpPr/>
          <p:nvPr/>
        </p:nvSpPr>
        <p:spPr>
          <a:xfrm>
            <a:off x="902335" y="4986925"/>
            <a:ext cx="1906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EE7B94-63FC-F985-BC6E-EF3980FC4133}"/>
              </a:ext>
            </a:extLst>
          </p:cNvPr>
          <p:cNvSpPr/>
          <p:nvPr/>
        </p:nvSpPr>
        <p:spPr>
          <a:xfrm>
            <a:off x="7939150" y="19375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2468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5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:a16="http://schemas.microsoft.com/office/drawing/2014/main" id="{47E7095F-67E6-CE29-8F5A-2DD809EDD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575" y="898134"/>
            <a:ext cx="841090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82: NHÂN SỐ VỚI SỐ CÓ MỘT CHỮ SỐ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(CÓ NHỚ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</a:rPr>
              <a:t> -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T1)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06F53-8974-0D76-4A98-6E378D304885}"/>
              </a:ext>
            </a:extLst>
          </p:cNvPr>
          <p:cNvSpPr txBox="1"/>
          <p:nvPr/>
        </p:nvSpPr>
        <p:spPr>
          <a:xfrm>
            <a:off x="2614975" y="1905000"/>
            <a:ext cx="186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1 325 </a:t>
            </a:r>
            <a:r>
              <a:rPr lang="en-US" sz="3200" b="1" dirty="0"/>
              <a:t>X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1F79E-2D3B-1C66-9622-E916A0B37608}"/>
              </a:ext>
            </a:extLst>
          </p:cNvPr>
          <p:cNvSpPr txBox="1"/>
          <p:nvPr/>
        </p:nvSpPr>
        <p:spPr>
          <a:xfrm>
            <a:off x="4113984" y="1905000"/>
            <a:ext cx="178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 =?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5C6C9-FD25-47D2-B6B8-556956C671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56" t="31250" r="13610" b="50053"/>
          <a:stretch/>
        </p:blipFill>
        <p:spPr>
          <a:xfrm>
            <a:off x="442119" y="2813583"/>
            <a:ext cx="10131616" cy="5013473"/>
          </a:xfrm>
          <a:prstGeom prst="rect">
            <a:avLst/>
          </a:prstGeom>
        </p:spPr>
      </p:pic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FCBEB193-9F75-9600-898F-D40C4E9AEF5A}"/>
              </a:ext>
            </a:extLst>
          </p:cNvPr>
          <p:cNvSpPr/>
          <p:nvPr/>
        </p:nvSpPr>
        <p:spPr>
          <a:xfrm>
            <a:off x="4328319" y="3200400"/>
            <a:ext cx="5105400" cy="17540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   </a:t>
            </a:r>
            <a:r>
              <a:rPr lang="en-US" sz="3200" b="1" dirty="0" err="1">
                <a:solidFill>
                  <a:schemeClr val="tx1"/>
                </a:solidFill>
              </a:rPr>
              <a:t>Mỗi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cuộn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dài</a:t>
            </a:r>
            <a:r>
              <a:rPr lang="en-US" sz="3200" b="1" dirty="0">
                <a:solidFill>
                  <a:schemeClr val="tx1"/>
                </a:solidFill>
              </a:rPr>
              <a:t> 1325 m, 3 </a:t>
            </a:r>
            <a:r>
              <a:rPr lang="en-US" sz="3200" b="1" dirty="0" err="1">
                <a:solidFill>
                  <a:schemeClr val="tx1"/>
                </a:solidFill>
              </a:rPr>
              <a:t>cuộn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như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thế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dài</a:t>
            </a:r>
            <a:r>
              <a:rPr lang="en-US" sz="3200" b="1" dirty="0">
                <a:solidFill>
                  <a:schemeClr val="tx1"/>
                </a:solidFill>
              </a:rPr>
              <a:t> bao </a:t>
            </a:r>
            <a:r>
              <a:rPr lang="en-US" sz="3200" b="1" dirty="0" err="1">
                <a:solidFill>
                  <a:schemeClr val="tx1"/>
                </a:solidFill>
              </a:rPr>
              <a:t>nhiêu</a:t>
            </a:r>
            <a:r>
              <a:rPr lang="en-US" sz="3200" b="1">
                <a:solidFill>
                  <a:schemeClr val="tx1"/>
                </a:solidFill>
              </a:rPr>
              <a:t> mét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17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683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F808F2-3C69-88EC-0222-8C4160E80A2F}"/>
              </a:ext>
            </a:extLst>
          </p:cNvPr>
          <p:cNvSpPr txBox="1"/>
          <p:nvPr/>
        </p:nvSpPr>
        <p:spPr>
          <a:xfrm>
            <a:off x="975519" y="1600200"/>
            <a:ext cx="3289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Tính</a:t>
            </a:r>
            <a:r>
              <a:rPr lang="en-US" sz="3600" b="1" dirty="0"/>
              <a:t>: 1 325 x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4F9811-414F-2733-88EE-DC721C6938CA}"/>
              </a:ext>
            </a:extLst>
          </p:cNvPr>
          <p:cNvCxnSpPr/>
          <p:nvPr/>
        </p:nvCxnSpPr>
        <p:spPr>
          <a:xfrm flipV="1">
            <a:off x="1223297" y="4108150"/>
            <a:ext cx="15500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9177DD3-01D7-2BE5-223B-A1E864D0ED5E}"/>
              </a:ext>
            </a:extLst>
          </p:cNvPr>
          <p:cNvSpPr txBox="1"/>
          <p:nvPr/>
        </p:nvSpPr>
        <p:spPr>
          <a:xfrm>
            <a:off x="2004083" y="4059427"/>
            <a:ext cx="28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DFE7F-83DD-7528-BBFC-20C85374D56C}"/>
              </a:ext>
            </a:extLst>
          </p:cNvPr>
          <p:cNvSpPr txBox="1"/>
          <p:nvPr/>
        </p:nvSpPr>
        <p:spPr>
          <a:xfrm>
            <a:off x="1712647" y="4054762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ED538-C314-9CE0-220F-EABAECC68A2D}"/>
              </a:ext>
            </a:extLst>
          </p:cNvPr>
          <p:cNvSpPr txBox="1"/>
          <p:nvPr/>
        </p:nvSpPr>
        <p:spPr>
          <a:xfrm>
            <a:off x="2231891" y="4064092"/>
            <a:ext cx="20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E7764-219E-05EE-D00C-44BB718F892E}"/>
              </a:ext>
            </a:extLst>
          </p:cNvPr>
          <p:cNvSpPr txBox="1"/>
          <p:nvPr/>
        </p:nvSpPr>
        <p:spPr>
          <a:xfrm>
            <a:off x="1421211" y="4054762"/>
            <a:ext cx="29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7E8624-0BB8-E443-F6AE-D17D8F525484}"/>
              </a:ext>
            </a:extLst>
          </p:cNvPr>
          <p:cNvSpPr/>
          <p:nvPr/>
        </p:nvSpPr>
        <p:spPr>
          <a:xfrm flipH="1">
            <a:off x="2146362" y="2901410"/>
            <a:ext cx="1143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E0E1B-6086-CFA4-1152-C4A15A1B9853}"/>
              </a:ext>
            </a:extLst>
          </p:cNvPr>
          <p:cNvSpPr txBox="1"/>
          <p:nvPr/>
        </p:nvSpPr>
        <p:spPr>
          <a:xfrm>
            <a:off x="1438887" y="2877293"/>
            <a:ext cx="147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1 325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CD1CD-2570-5DAB-1031-E22D20EBE42C}"/>
              </a:ext>
            </a:extLst>
          </p:cNvPr>
          <p:cNvSpPr txBox="1"/>
          <p:nvPr/>
        </p:nvSpPr>
        <p:spPr>
          <a:xfrm>
            <a:off x="1394767" y="3461819"/>
            <a:ext cx="138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       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E1803-DF46-8FE0-3E5B-626F83BEA9C3}"/>
              </a:ext>
            </a:extLst>
          </p:cNvPr>
          <p:cNvSpPr txBox="1"/>
          <p:nvPr/>
        </p:nvSpPr>
        <p:spPr>
          <a:xfrm>
            <a:off x="1007706" y="3223747"/>
            <a:ext cx="43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F751AB-E1D0-0DEE-A592-E40F3236321B}"/>
              </a:ext>
            </a:extLst>
          </p:cNvPr>
          <p:cNvSpPr txBox="1"/>
          <p:nvPr/>
        </p:nvSpPr>
        <p:spPr>
          <a:xfrm>
            <a:off x="3929336" y="162319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40F5E-1F1A-27E2-34AA-68C4B4DC33A5}"/>
              </a:ext>
            </a:extLst>
          </p:cNvPr>
          <p:cNvSpPr txBox="1"/>
          <p:nvPr/>
        </p:nvSpPr>
        <p:spPr>
          <a:xfrm>
            <a:off x="4804606" y="2654403"/>
            <a:ext cx="813343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D648D2-7234-875A-E1A4-3C2A97C69F5A}"/>
              </a:ext>
            </a:extLst>
          </p:cNvPr>
          <p:cNvSpPr txBox="1"/>
          <p:nvPr/>
        </p:nvSpPr>
        <p:spPr>
          <a:xfrm>
            <a:off x="2740818" y="5183038"/>
            <a:ext cx="605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1 325 x 3 = 3 975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0AC29F-199D-B8F6-56EE-4625AFFE8DD0}"/>
              </a:ext>
            </a:extLst>
          </p:cNvPr>
          <p:cNvSpPr txBox="1"/>
          <p:nvPr/>
        </p:nvSpPr>
        <p:spPr>
          <a:xfrm>
            <a:off x="5318919" y="1815634"/>
            <a:ext cx="873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89F94-BA8D-C1F0-C470-78E06BDCF010}"/>
              </a:ext>
            </a:extLst>
          </p:cNvPr>
          <p:cNvSpPr txBox="1"/>
          <p:nvPr/>
        </p:nvSpPr>
        <p:spPr>
          <a:xfrm>
            <a:off x="3413919" y="6328863"/>
            <a:ext cx="812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48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 animBg="1"/>
      <p:bldP spid="9" grpId="1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0" y="-6531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720ACA0-466C-7E33-AF9C-11E91E530E4D}"/>
              </a:ext>
            </a:extLst>
          </p:cNvPr>
          <p:cNvSpPr/>
          <p:nvPr/>
        </p:nvSpPr>
        <p:spPr>
          <a:xfrm>
            <a:off x="2601404" y="3344499"/>
            <a:ext cx="127335" cy="68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117453-92C4-FB0B-D9AB-0FEA58203670}"/>
              </a:ext>
            </a:extLst>
          </p:cNvPr>
          <p:cNvGrpSpPr/>
          <p:nvPr/>
        </p:nvGrpSpPr>
        <p:grpSpPr>
          <a:xfrm>
            <a:off x="823119" y="2286362"/>
            <a:ext cx="1996146" cy="677108"/>
            <a:chOff x="1470819" y="1947446"/>
            <a:chExt cx="1996146" cy="6771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D9B653-270D-0733-DB38-F160958EDA78}"/>
                </a:ext>
              </a:extLst>
            </p:cNvPr>
            <p:cNvGrpSpPr/>
            <p:nvPr/>
          </p:nvGrpSpPr>
          <p:grpSpPr>
            <a:xfrm>
              <a:off x="1470819" y="1962834"/>
              <a:ext cx="533400" cy="646331"/>
              <a:chOff x="1737519" y="1962834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3A9F325-9D11-1089-7E1E-BA20B2EC18E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A5D0F5-DDD8-E0A8-E074-A92C17C59764}"/>
                  </a:ext>
                </a:extLst>
              </p:cNvPr>
              <p:cNvSpPr txBox="1"/>
              <p:nvPr/>
            </p:nvSpPr>
            <p:spPr>
              <a:xfrm>
                <a:off x="1796470" y="19628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2C2B23-3AB6-197F-98FE-9838A04D24E1}"/>
                </a:ext>
              </a:extLst>
            </p:cNvPr>
            <p:cNvSpPr txBox="1"/>
            <p:nvPr/>
          </p:nvSpPr>
          <p:spPr>
            <a:xfrm>
              <a:off x="2118519" y="1947446"/>
              <a:ext cx="134844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9D27E9A-1BEF-9910-9BB4-5E499795372F}"/>
              </a:ext>
            </a:extLst>
          </p:cNvPr>
          <p:cNvGrpSpPr/>
          <p:nvPr/>
        </p:nvGrpSpPr>
        <p:grpSpPr>
          <a:xfrm>
            <a:off x="1408990" y="3360389"/>
            <a:ext cx="2017052" cy="1323440"/>
            <a:chOff x="7106460" y="4405681"/>
            <a:chExt cx="2017052" cy="13234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CA0FD3-B717-855F-3C59-1CA54679EB9D}"/>
                </a:ext>
              </a:extLst>
            </p:cNvPr>
            <p:cNvSpPr txBox="1"/>
            <p:nvPr/>
          </p:nvSpPr>
          <p:spPr>
            <a:xfrm>
              <a:off x="7460547" y="4405681"/>
              <a:ext cx="15471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1 114</a:t>
              </a:r>
            </a:p>
            <a:p>
              <a:pPr algn="r"/>
              <a:endParaRPr lang="en-US" sz="40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5AE68A-8065-84B9-01EB-A9900673D136}"/>
                </a:ext>
              </a:extLst>
            </p:cNvPr>
            <p:cNvSpPr txBox="1"/>
            <p:nvPr/>
          </p:nvSpPr>
          <p:spPr>
            <a:xfrm>
              <a:off x="7465157" y="4910335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F9FE99-B2EA-C68E-4A51-18E89B1435F8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290BE2F-69B4-9953-3BA1-7E3EC96BE551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78D674-ACFC-FBC9-01AC-881FDE1AE920}"/>
              </a:ext>
            </a:extLst>
          </p:cNvPr>
          <p:cNvGrpSpPr/>
          <p:nvPr/>
        </p:nvGrpSpPr>
        <p:grpSpPr>
          <a:xfrm>
            <a:off x="4318325" y="3183918"/>
            <a:ext cx="2017052" cy="1196481"/>
            <a:chOff x="7106460" y="4585333"/>
            <a:chExt cx="2017052" cy="11964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59FACD-8535-42BE-1D0F-0BC318F262D7}"/>
                </a:ext>
              </a:extLst>
            </p:cNvPr>
            <p:cNvSpPr txBox="1"/>
            <p:nvPr/>
          </p:nvSpPr>
          <p:spPr>
            <a:xfrm>
              <a:off x="7442024" y="4585333"/>
              <a:ext cx="1547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3 293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01C575-CA7F-0C4F-1A24-C04BECBE86A5}"/>
                </a:ext>
              </a:extLst>
            </p:cNvPr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4BF8CD-18EF-5BB9-CA09-EEE6BD6FF52C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DD3126-BDEA-285B-1A14-127AAFB91D99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754426-80BC-44F5-013B-6A743635FE77}"/>
              </a:ext>
            </a:extLst>
          </p:cNvPr>
          <p:cNvGrpSpPr/>
          <p:nvPr/>
        </p:nvGrpSpPr>
        <p:grpSpPr>
          <a:xfrm>
            <a:off x="7030401" y="3126877"/>
            <a:ext cx="2017052" cy="1196481"/>
            <a:chOff x="7106460" y="4585333"/>
            <a:chExt cx="2017052" cy="11964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C5302B-CFF7-6992-0F6A-F8FC6539F067}"/>
                </a:ext>
              </a:extLst>
            </p:cNvPr>
            <p:cNvSpPr txBox="1"/>
            <p:nvPr/>
          </p:nvSpPr>
          <p:spPr>
            <a:xfrm>
              <a:off x="7442024" y="4585333"/>
              <a:ext cx="15834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34 723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CD51E5-3E9F-55E5-07B6-5BB8D239BAD7}"/>
                </a:ext>
              </a:extLst>
            </p:cNvPr>
            <p:cNvSpPr txBox="1"/>
            <p:nvPr/>
          </p:nvSpPr>
          <p:spPr>
            <a:xfrm>
              <a:off x="7435826" y="5073928"/>
              <a:ext cx="157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3CF18D-9F47-A97C-17B2-1E9DD16A00DB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95F0FE2-6312-A1DF-6302-369D86E4A155}"/>
                </a:ext>
              </a:extLst>
            </p:cNvPr>
            <p:cNvCxnSpPr/>
            <p:nvPr/>
          </p:nvCxnSpPr>
          <p:spPr>
            <a:xfrm flipV="1">
              <a:off x="7506235" y="5729120"/>
              <a:ext cx="1617277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39AD9B-3BF9-C798-3E6E-E4FD5C677B8D}"/>
              </a:ext>
            </a:extLst>
          </p:cNvPr>
          <p:cNvGrpSpPr/>
          <p:nvPr/>
        </p:nvGrpSpPr>
        <p:grpSpPr>
          <a:xfrm>
            <a:off x="10295929" y="3074272"/>
            <a:ext cx="2424778" cy="1196481"/>
            <a:chOff x="7106460" y="4585333"/>
            <a:chExt cx="2424778" cy="11964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15E10B-58EB-8CD4-FE79-40E5FF78A2D1}"/>
                </a:ext>
              </a:extLst>
            </p:cNvPr>
            <p:cNvSpPr txBox="1"/>
            <p:nvPr/>
          </p:nvSpPr>
          <p:spPr>
            <a:xfrm>
              <a:off x="7442024" y="4585333"/>
              <a:ext cx="1893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28 102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2A515B-1D36-05BC-9A41-3522671F0967}"/>
                </a:ext>
              </a:extLst>
            </p:cNvPr>
            <p:cNvSpPr txBox="1"/>
            <p:nvPr/>
          </p:nvSpPr>
          <p:spPr>
            <a:xfrm>
              <a:off x="7435826" y="5073928"/>
              <a:ext cx="1899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  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00A1EA-8CCF-D5BD-F40A-44DF81F89CFD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40BFCD-FA53-B3BF-DACC-D2E84CBE1BA7}"/>
                </a:ext>
              </a:extLst>
            </p:cNvPr>
            <p:cNvCxnSpPr/>
            <p:nvPr/>
          </p:nvCxnSpPr>
          <p:spPr>
            <a:xfrm>
              <a:off x="7506235" y="5729122"/>
              <a:ext cx="2025003" cy="1803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15939F0-1142-7280-7016-2A8A4BAE4055}"/>
              </a:ext>
            </a:extLst>
          </p:cNvPr>
          <p:cNvSpPr/>
          <p:nvPr/>
        </p:nvSpPr>
        <p:spPr>
          <a:xfrm>
            <a:off x="10236319" y="437087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0DAC8C-47AF-5625-F4C9-3497397331D4}"/>
              </a:ext>
            </a:extLst>
          </p:cNvPr>
          <p:cNvSpPr/>
          <p:nvPr/>
        </p:nvSpPr>
        <p:spPr>
          <a:xfrm>
            <a:off x="7250173" y="4397172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10F75E-72DE-2259-607A-9B6DCA807A6E}"/>
              </a:ext>
            </a:extLst>
          </p:cNvPr>
          <p:cNvSpPr/>
          <p:nvPr/>
        </p:nvSpPr>
        <p:spPr>
          <a:xfrm>
            <a:off x="4380348" y="4468735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405082-131C-15F2-4863-BCCD0D1524B3}"/>
              </a:ext>
            </a:extLst>
          </p:cNvPr>
          <p:cNvSpPr/>
          <p:nvPr/>
        </p:nvSpPr>
        <p:spPr>
          <a:xfrm>
            <a:off x="1432719" y="4780310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E0A231-6BF5-B249-3849-31B1676C5406}"/>
              </a:ext>
            </a:extLst>
          </p:cNvPr>
          <p:cNvSpPr txBox="1"/>
          <p:nvPr/>
        </p:nvSpPr>
        <p:spPr>
          <a:xfrm>
            <a:off x="7259556" y="4429114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69 446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DA3989-08C0-58BA-031C-75DFD95B5239}"/>
              </a:ext>
            </a:extLst>
          </p:cNvPr>
          <p:cNvSpPr txBox="1"/>
          <p:nvPr/>
        </p:nvSpPr>
        <p:spPr>
          <a:xfrm>
            <a:off x="10255879" y="4348029"/>
            <a:ext cx="243124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168 612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E5E9E6-F529-B1AB-BFC6-C22954E5B44D}"/>
              </a:ext>
            </a:extLst>
          </p:cNvPr>
          <p:cNvSpPr txBox="1"/>
          <p:nvPr/>
        </p:nvSpPr>
        <p:spPr>
          <a:xfrm>
            <a:off x="4389731" y="4483489"/>
            <a:ext cx="20574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    9 879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29545E-ED8C-2752-72BD-6BB5E4EC69A9}"/>
              </a:ext>
            </a:extLst>
          </p:cNvPr>
          <p:cNvSpPr txBox="1"/>
          <p:nvPr/>
        </p:nvSpPr>
        <p:spPr>
          <a:xfrm>
            <a:off x="2833388" y="4765925"/>
            <a:ext cx="24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CB3DDC-00BC-6936-5505-AC48438DB631}"/>
              </a:ext>
            </a:extLst>
          </p:cNvPr>
          <p:cNvSpPr txBox="1"/>
          <p:nvPr/>
        </p:nvSpPr>
        <p:spPr>
          <a:xfrm>
            <a:off x="2578028" y="4773387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698660-F05D-1EC3-D377-C3983EC64674}"/>
              </a:ext>
            </a:extLst>
          </p:cNvPr>
          <p:cNvSpPr txBox="1"/>
          <p:nvPr/>
        </p:nvSpPr>
        <p:spPr>
          <a:xfrm>
            <a:off x="2282225" y="4773888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66E3CA-28AA-5BE0-2AF9-48BC648B297B}"/>
              </a:ext>
            </a:extLst>
          </p:cNvPr>
          <p:cNvSpPr txBox="1"/>
          <p:nvPr/>
        </p:nvSpPr>
        <p:spPr>
          <a:xfrm>
            <a:off x="1919881" y="477851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0567CAB-C8E2-8133-3BF7-6A22E92BDE29}"/>
              </a:ext>
            </a:extLst>
          </p:cNvPr>
          <p:cNvSpPr/>
          <p:nvPr/>
        </p:nvSpPr>
        <p:spPr>
          <a:xfrm>
            <a:off x="2776652" y="3346167"/>
            <a:ext cx="127335" cy="68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31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B146543-4A26-2556-4054-359B3EC52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3270667" y="846280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9FFA31-B5C2-FAB8-F5CE-B2737002D288}"/>
              </a:ext>
            </a:extLst>
          </p:cNvPr>
          <p:cNvSpPr txBox="1"/>
          <p:nvPr/>
        </p:nvSpPr>
        <p:spPr>
          <a:xfrm>
            <a:off x="518319" y="2188227"/>
            <a:ext cx="384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438 x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B474F-24B3-D80F-9700-3300851614CF}"/>
              </a:ext>
            </a:extLst>
          </p:cNvPr>
          <p:cNvSpPr txBox="1"/>
          <p:nvPr/>
        </p:nvSpPr>
        <p:spPr>
          <a:xfrm>
            <a:off x="655772" y="3691939"/>
            <a:ext cx="165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EE911-2B48-7A4A-985F-66A9E296D4DE}"/>
              </a:ext>
            </a:extLst>
          </p:cNvPr>
          <p:cNvSpPr txBox="1"/>
          <p:nvPr/>
        </p:nvSpPr>
        <p:spPr>
          <a:xfrm>
            <a:off x="847632" y="3471849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70A484-FCBD-F6CD-38AD-EE7DC84A6134}"/>
              </a:ext>
            </a:extLst>
          </p:cNvPr>
          <p:cNvCxnSpPr/>
          <p:nvPr/>
        </p:nvCxnSpPr>
        <p:spPr>
          <a:xfrm flipV="1">
            <a:off x="1353711" y="4383811"/>
            <a:ext cx="791508" cy="160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A54F0EE-9F9D-7436-471D-A30E8008A97F}"/>
              </a:ext>
            </a:extLst>
          </p:cNvPr>
          <p:cNvSpPr txBox="1"/>
          <p:nvPr/>
        </p:nvSpPr>
        <p:spPr>
          <a:xfrm>
            <a:off x="3513355" y="2133600"/>
            <a:ext cx="3006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1 911 x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84EC3-0DCE-9194-4875-4891B3EBAAC9}"/>
              </a:ext>
            </a:extLst>
          </p:cNvPr>
          <p:cNvSpPr txBox="1"/>
          <p:nvPr/>
        </p:nvSpPr>
        <p:spPr>
          <a:xfrm>
            <a:off x="713512" y="3204283"/>
            <a:ext cx="191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438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9CF8BE-ADB8-4BCA-E7F6-436DDA50B940}"/>
              </a:ext>
            </a:extLst>
          </p:cNvPr>
          <p:cNvSpPr txBox="1"/>
          <p:nvPr/>
        </p:nvSpPr>
        <p:spPr>
          <a:xfrm>
            <a:off x="7108667" y="2188227"/>
            <a:ext cx="384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7 101 x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719150-9E46-82E9-0BD2-3A1209E5F7B3}"/>
              </a:ext>
            </a:extLst>
          </p:cNvPr>
          <p:cNvSpPr txBox="1"/>
          <p:nvPr/>
        </p:nvSpPr>
        <p:spPr>
          <a:xfrm>
            <a:off x="10298620" y="2176138"/>
            <a:ext cx="246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12 061 x 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A45BDF-5964-2471-CD05-C7B62FAF7CE9}"/>
              </a:ext>
            </a:extLst>
          </p:cNvPr>
          <p:cNvGrpSpPr/>
          <p:nvPr/>
        </p:nvGrpSpPr>
        <p:grpSpPr>
          <a:xfrm>
            <a:off x="3963948" y="3211148"/>
            <a:ext cx="2027411" cy="1208329"/>
            <a:chOff x="7362739" y="4573485"/>
            <a:chExt cx="2027411" cy="12083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0C8E31-E99B-2077-54A0-D000FD8BCF84}"/>
                </a:ext>
              </a:extLst>
            </p:cNvPr>
            <p:cNvSpPr txBox="1"/>
            <p:nvPr/>
          </p:nvSpPr>
          <p:spPr>
            <a:xfrm>
              <a:off x="7628430" y="4573485"/>
              <a:ext cx="15422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1 911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CCB3DB-77D7-66B9-9DEE-9487317B92D4}"/>
                </a:ext>
              </a:extLst>
            </p:cNvPr>
            <p:cNvSpPr txBox="1"/>
            <p:nvPr/>
          </p:nvSpPr>
          <p:spPr>
            <a:xfrm>
              <a:off x="7695511" y="5073928"/>
              <a:ext cx="16946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       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E23FD1-C1F5-CD6D-5704-C7B5EBF63F92}"/>
                </a:ext>
              </a:extLst>
            </p:cNvPr>
            <p:cNvSpPr txBox="1"/>
            <p:nvPr/>
          </p:nvSpPr>
          <p:spPr>
            <a:xfrm>
              <a:off x="7362739" y="4784971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9BF44CB-72C9-85E1-C3A2-4D6D8C8A6B18}"/>
                </a:ext>
              </a:extLst>
            </p:cNvPr>
            <p:cNvCxnSpPr/>
            <p:nvPr/>
          </p:nvCxnSpPr>
          <p:spPr>
            <a:xfrm>
              <a:off x="7506235" y="5729119"/>
              <a:ext cx="1426715" cy="27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8F9E75C-9F16-A01D-F251-E0FF479EA370}"/>
              </a:ext>
            </a:extLst>
          </p:cNvPr>
          <p:cNvSpPr txBox="1"/>
          <p:nvPr/>
        </p:nvSpPr>
        <p:spPr>
          <a:xfrm>
            <a:off x="3892069" y="4452911"/>
            <a:ext cx="1683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   9 555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8E8997-51E0-049E-37CF-2D0D4A14A268}"/>
              </a:ext>
            </a:extLst>
          </p:cNvPr>
          <p:cNvGrpSpPr/>
          <p:nvPr/>
        </p:nvGrpSpPr>
        <p:grpSpPr>
          <a:xfrm>
            <a:off x="7154906" y="3173480"/>
            <a:ext cx="1992447" cy="1226345"/>
            <a:chOff x="7100049" y="4555469"/>
            <a:chExt cx="1992447" cy="12263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CBC684-3BA5-7ABC-85A8-0FC53690B2B3}"/>
                </a:ext>
              </a:extLst>
            </p:cNvPr>
            <p:cNvSpPr txBox="1"/>
            <p:nvPr/>
          </p:nvSpPr>
          <p:spPr>
            <a:xfrm>
              <a:off x="7378601" y="4555469"/>
              <a:ext cx="17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7 101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86C444-CB49-24D6-E2B5-1EB64AC4D8B3}"/>
                </a:ext>
              </a:extLst>
            </p:cNvPr>
            <p:cNvSpPr txBox="1"/>
            <p:nvPr/>
          </p:nvSpPr>
          <p:spPr>
            <a:xfrm>
              <a:off x="7435825" y="5073928"/>
              <a:ext cx="1626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6C58C0-85A4-CDA9-216B-0737BE7AE92E}"/>
                </a:ext>
              </a:extLst>
            </p:cNvPr>
            <p:cNvSpPr txBox="1"/>
            <p:nvPr/>
          </p:nvSpPr>
          <p:spPr>
            <a:xfrm>
              <a:off x="7100049" y="4804624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73B7201-0952-4FFD-A94A-E1C6689DFC0A}"/>
                </a:ext>
              </a:extLst>
            </p:cNvPr>
            <p:cNvCxnSpPr/>
            <p:nvPr/>
          </p:nvCxnSpPr>
          <p:spPr>
            <a:xfrm flipV="1">
              <a:off x="7506235" y="5708452"/>
              <a:ext cx="1429025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227B28-73B9-0EAA-C782-A07E0960AB3E}"/>
              </a:ext>
            </a:extLst>
          </p:cNvPr>
          <p:cNvSpPr txBox="1"/>
          <p:nvPr/>
        </p:nvSpPr>
        <p:spPr>
          <a:xfrm>
            <a:off x="7485486" y="4508130"/>
            <a:ext cx="163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56 808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617A40-E2CE-F335-A4EE-819ECC18D371}"/>
              </a:ext>
            </a:extLst>
          </p:cNvPr>
          <p:cNvSpPr txBox="1"/>
          <p:nvPr/>
        </p:nvSpPr>
        <p:spPr>
          <a:xfrm>
            <a:off x="10012254" y="452048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</a:rPr>
              <a:t>48 244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6EA560-79D5-5DAA-E4BB-F53F093B429F}"/>
              </a:ext>
            </a:extLst>
          </p:cNvPr>
          <p:cNvGrpSpPr/>
          <p:nvPr/>
        </p:nvGrpSpPr>
        <p:grpSpPr>
          <a:xfrm>
            <a:off x="10298619" y="3153329"/>
            <a:ext cx="2341115" cy="1246496"/>
            <a:chOff x="7106460" y="4535318"/>
            <a:chExt cx="2341115" cy="12464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32E288-316B-CB57-418B-7D21DF6ABF46}"/>
                </a:ext>
              </a:extLst>
            </p:cNvPr>
            <p:cNvSpPr txBox="1"/>
            <p:nvPr/>
          </p:nvSpPr>
          <p:spPr>
            <a:xfrm>
              <a:off x="7453664" y="453531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12 061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52D26E-9E39-5D82-3C7E-CD7C0AFFEFAF}"/>
                </a:ext>
              </a:extLst>
            </p:cNvPr>
            <p:cNvSpPr txBox="1"/>
            <p:nvPr/>
          </p:nvSpPr>
          <p:spPr>
            <a:xfrm>
              <a:off x="7435825" y="5073928"/>
              <a:ext cx="178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/>
                <a:t>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DEADC9-721B-3C45-5DEF-D240F53371F3}"/>
                </a:ext>
              </a:extLst>
            </p:cNvPr>
            <p:cNvSpPr txBox="1"/>
            <p:nvPr/>
          </p:nvSpPr>
          <p:spPr>
            <a:xfrm>
              <a:off x="7106460" y="4804623"/>
              <a:ext cx="4203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C26132D-F05F-ADCF-3802-8A06466C756C}"/>
                </a:ext>
              </a:extLst>
            </p:cNvPr>
            <p:cNvCxnSpPr/>
            <p:nvPr/>
          </p:nvCxnSpPr>
          <p:spPr>
            <a:xfrm>
              <a:off x="7506235" y="5729119"/>
              <a:ext cx="1941340" cy="206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4F1455C-B346-B49F-C4C1-DFE6F4E10266}"/>
              </a:ext>
            </a:extLst>
          </p:cNvPr>
          <p:cNvSpPr txBox="1"/>
          <p:nvPr/>
        </p:nvSpPr>
        <p:spPr>
          <a:xfrm>
            <a:off x="1267940" y="4428359"/>
            <a:ext cx="32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AA0760-CEB6-0095-2C33-FE7A70FBD6F5}"/>
              </a:ext>
            </a:extLst>
          </p:cNvPr>
          <p:cNvSpPr txBox="1"/>
          <p:nvPr/>
        </p:nvSpPr>
        <p:spPr>
          <a:xfrm>
            <a:off x="1572018" y="443540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913E9C-03D0-CF1C-6B41-86D3B54F4928}"/>
              </a:ext>
            </a:extLst>
          </p:cNvPr>
          <p:cNvSpPr txBox="1"/>
          <p:nvPr/>
        </p:nvSpPr>
        <p:spPr>
          <a:xfrm>
            <a:off x="1828173" y="441947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6941772-6F40-2C1D-CE92-91330A1AD055}"/>
              </a:ext>
            </a:extLst>
          </p:cNvPr>
          <p:cNvSpPr/>
          <p:nvPr/>
        </p:nvSpPr>
        <p:spPr>
          <a:xfrm>
            <a:off x="1641266" y="3223935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BE8B31-C145-C159-D3C5-E6F6179949EF}"/>
              </a:ext>
            </a:extLst>
          </p:cNvPr>
          <p:cNvSpPr txBox="1"/>
          <p:nvPr/>
        </p:nvSpPr>
        <p:spPr>
          <a:xfrm>
            <a:off x="2387728" y="5791617"/>
            <a:ext cx="4747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Nêu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cách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đặt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rồi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với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phép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nhân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B16C38-E81C-5347-B7AE-B86370ED27DB}"/>
              </a:ext>
            </a:extLst>
          </p:cNvPr>
          <p:cNvSpPr txBox="1"/>
          <p:nvPr/>
        </p:nvSpPr>
        <p:spPr>
          <a:xfrm>
            <a:off x="7154562" y="5687318"/>
            <a:ext cx="284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* </a:t>
            </a:r>
            <a:r>
              <a:rPr lang="en-US" sz="4000" b="1" dirty="0" err="1">
                <a:solidFill>
                  <a:srgbClr val="0070C0"/>
                </a:solidFill>
              </a:rPr>
              <a:t>Đặt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9A27E9-8BFF-4D35-1CD9-0BBB934F65D6}"/>
              </a:ext>
            </a:extLst>
          </p:cNvPr>
          <p:cNvSpPr txBox="1"/>
          <p:nvPr/>
        </p:nvSpPr>
        <p:spPr>
          <a:xfrm>
            <a:off x="7166773" y="6480310"/>
            <a:ext cx="18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* </a:t>
            </a:r>
            <a:r>
              <a:rPr lang="en-US" sz="4000" b="1" dirty="0" err="1">
                <a:solidFill>
                  <a:srgbClr val="0070C0"/>
                </a:solidFill>
              </a:rPr>
              <a:t>Tính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7" grpId="0"/>
      <p:bldP spid="23" grpId="0"/>
      <p:bldP spid="24" grpId="0"/>
      <p:bldP spid="30" grpId="0"/>
      <p:bldP spid="31" grpId="0"/>
      <p:bldP spid="32" grpId="0"/>
      <p:bldP spid="33" grpId="0" animBg="1"/>
      <p:bldP spid="33" grpId="1" animBg="1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" y="56564"/>
            <a:ext cx="16211412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" y="-6531"/>
            <a:ext cx="1743075" cy="1736103"/>
          </a:xfrm>
          <a:prstGeom prst="rect">
            <a:avLst/>
          </a:prstGeom>
        </p:spPr>
      </p:pic>
      <p:pic>
        <p:nvPicPr>
          <p:cNvPr id="2" name="Picture 2" descr="Anh dep 10">
            <a:extLst>
              <a:ext uri="{FF2B5EF4-FFF2-40B4-BE49-F238E27FC236}">
                <a16:creationId xmlns:a16="http://schemas.microsoft.com/office/drawing/2014/main" id="{C05520D3-CE9B-BD11-2182-CC5652586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>
            <a:extLst>
              <a:ext uri="{FF2B5EF4-FFF2-40B4-BE49-F238E27FC236}">
                <a16:creationId xmlns:a16="http://schemas.microsoft.com/office/drawing/2014/main" id="{48ADF9AC-A9EF-48C1-F4D7-B083610748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09319" y="3276600"/>
            <a:ext cx="6553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51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341</Words>
  <Application>Microsoft Office PowerPoint</Application>
  <PresentationFormat>Custom</PresentationFormat>
  <Paragraphs>92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265</cp:revision>
  <dcterms:created xsi:type="dcterms:W3CDTF">2022-07-10T01:37:20Z</dcterms:created>
  <dcterms:modified xsi:type="dcterms:W3CDTF">2023-03-14T15:51:22Z</dcterms:modified>
</cp:coreProperties>
</file>