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43" r:id="rId2"/>
    <p:sldId id="448" r:id="rId3"/>
    <p:sldId id="444" r:id="rId4"/>
    <p:sldId id="445" r:id="rId5"/>
    <p:sldId id="446" r:id="rId6"/>
    <p:sldId id="447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7106C-EC61-41FC-B67A-434E1974AD3E}" v="15" dt="2022-08-28T01:56:30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510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24E7106C-EC61-41FC-B67A-434E1974AD3E}"/>
    <pc:docChg chg="modSld">
      <pc:chgData name="T H" userId="270efafb50020bd6" providerId="LiveId" clId="{24E7106C-EC61-41FC-B67A-434E1974AD3E}" dt="2022-08-28T01:56:30.205" v="22"/>
      <pc:docMkLst>
        <pc:docMk/>
      </pc:docMkLst>
      <pc:sldChg chg="modSp">
        <pc:chgData name="T H" userId="270efafb50020bd6" providerId="LiveId" clId="{24E7106C-EC61-41FC-B67A-434E1974AD3E}" dt="2022-08-28T01:48:26.894" v="0" actId="1076"/>
        <pc:sldMkLst>
          <pc:docMk/>
          <pc:sldMk cId="4184934910" sldId="427"/>
        </pc:sldMkLst>
        <pc:picChg chg="mod">
          <ac:chgData name="T H" userId="270efafb50020bd6" providerId="LiveId" clId="{24E7106C-EC61-41FC-B67A-434E1974AD3E}" dt="2022-08-28T01:48:26.894" v="0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modSp modAnim">
        <pc:chgData name="T H" userId="270efafb50020bd6" providerId="LiveId" clId="{24E7106C-EC61-41FC-B67A-434E1974AD3E}" dt="2022-08-28T01:55:57.031" v="20"/>
        <pc:sldMkLst>
          <pc:docMk/>
          <pc:sldMk cId="2432748071" sldId="432"/>
        </pc:sldMkLst>
        <pc:spChg chg="mod">
          <ac:chgData name="T H" userId="270efafb50020bd6" providerId="LiveId" clId="{24E7106C-EC61-41FC-B67A-434E1974AD3E}" dt="2022-08-28T01:49:23.560" v="7" actId="207"/>
          <ac:spMkLst>
            <pc:docMk/>
            <pc:sldMk cId="2432748071" sldId="432"/>
            <ac:spMk id="14" creationId="{00000000-0000-0000-0000-000000000000}"/>
          </ac:spMkLst>
        </pc:spChg>
        <pc:spChg chg="mod">
          <ac:chgData name="T H" userId="270efafb50020bd6" providerId="LiveId" clId="{24E7106C-EC61-41FC-B67A-434E1974AD3E}" dt="2022-08-28T01:49:17.418" v="6" actId="207"/>
          <ac:spMkLst>
            <pc:docMk/>
            <pc:sldMk cId="2432748071" sldId="432"/>
            <ac:spMk id="16" creationId="{00000000-0000-0000-0000-000000000000}"/>
          </ac:spMkLst>
        </pc:spChg>
      </pc:sldChg>
      <pc:sldChg chg="modSp modAnim">
        <pc:chgData name="T H" userId="270efafb50020bd6" providerId="LiveId" clId="{24E7106C-EC61-41FC-B67A-434E1974AD3E}" dt="2022-08-28T01:56:24.479" v="21"/>
        <pc:sldMkLst>
          <pc:docMk/>
          <pc:sldMk cId="3638933607" sldId="441"/>
        </pc:sldMkLst>
        <pc:spChg chg="mod">
          <ac:chgData name="T H" userId="270efafb50020bd6" providerId="LiveId" clId="{24E7106C-EC61-41FC-B67A-434E1974AD3E}" dt="2022-08-28T01:50:05.057" v="8" actId="207"/>
          <ac:spMkLst>
            <pc:docMk/>
            <pc:sldMk cId="3638933607" sldId="441"/>
            <ac:spMk id="12" creationId="{4C0112D2-F21E-4A50-A51D-0F6FF680C244}"/>
          </ac:spMkLst>
        </pc:spChg>
        <pc:picChg chg="mod">
          <ac:chgData name="T H" userId="270efafb50020bd6" providerId="LiveId" clId="{24E7106C-EC61-41FC-B67A-434E1974AD3E}" dt="2022-08-28T01:52:50.278" v="11"/>
          <ac:picMkLst>
            <pc:docMk/>
            <pc:sldMk cId="3638933607" sldId="441"/>
            <ac:picMk id="4" creationId="{25885D08-7702-4695-AF2E-915545BDCE6E}"/>
          </ac:picMkLst>
        </pc:picChg>
      </pc:sldChg>
      <pc:sldChg chg="modSp mod modAnim">
        <pc:chgData name="T H" userId="270efafb50020bd6" providerId="LiveId" clId="{24E7106C-EC61-41FC-B67A-434E1974AD3E}" dt="2022-08-28T01:56:30.205" v="22"/>
        <pc:sldMkLst>
          <pc:docMk/>
          <pc:sldMk cId="2662513508" sldId="442"/>
        </pc:sldMkLst>
        <pc:spChg chg="mod">
          <ac:chgData name="T H" userId="270efafb50020bd6" providerId="LiveId" clId="{24E7106C-EC61-41FC-B67A-434E1974AD3E}" dt="2022-08-28T01:50:09.447" v="9" actId="207"/>
          <ac:spMkLst>
            <pc:docMk/>
            <pc:sldMk cId="2662513508" sldId="442"/>
            <ac:spMk id="11" creationId="{ECE21B35-6D7A-4901-92DA-1A119E1B3F6B}"/>
          </ac:spMkLst>
        </pc:spChg>
        <pc:picChg chg="mod">
          <ac:chgData name="T H" userId="270efafb50020bd6" providerId="LiveId" clId="{24E7106C-EC61-41FC-B67A-434E1974AD3E}" dt="2022-08-28T01:54:10.198" v="17" actId="14100"/>
          <ac:picMkLst>
            <pc:docMk/>
            <pc:sldMk cId="2662513508" sldId="442"/>
            <ac:picMk id="3" creationId="{14CB73C9-2741-4191-9239-4B124354AB5A}"/>
          </ac:picMkLst>
        </pc:picChg>
        <pc:picChg chg="mod modCrop">
          <ac:chgData name="T H" userId="270efafb50020bd6" providerId="LiveId" clId="{24E7106C-EC61-41FC-B67A-434E1974AD3E}" dt="2022-08-28T01:54:17.686" v="19" actId="14100"/>
          <ac:picMkLst>
            <pc:docMk/>
            <pc:sldMk cId="2662513508" sldId="442"/>
            <ac:picMk id="6" creationId="{BFDFE3A8-6504-4067-907C-B9A6F5F61F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" y="0"/>
            <a:ext cx="14246554" cy="90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992" y="852493"/>
            <a:ext cx="10011823" cy="6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325" tIns="71662" rIns="143325" bIns="7166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2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36808" y="1904746"/>
            <a:ext cx="11643817" cy="952862"/>
          </a:xfrm>
          <a:prstGeom prst="rect">
            <a:avLst/>
          </a:prstGeom>
          <a:noFill/>
        </p:spPr>
        <p:txBody>
          <a:bodyPr wrap="square" lIns="121765" tIns="60883" rIns="121765" bIns="60883">
            <a:spAutoFit/>
          </a:bodyPr>
          <a:lstStyle/>
          <a:p>
            <a:pPr algn="ctr"/>
            <a:r>
              <a:rPr lang="en-US" sz="5393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28" y="6604945"/>
            <a:ext cx="6312355" cy="123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325" tIns="71662" rIns="143325" bIns="71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5"/>
              </a:spcBef>
              <a:defRPr/>
            </a:pPr>
            <a:r>
              <a:rPr lang="en-US" sz="279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9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9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9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9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79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79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796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5"/>
              </a:spcBef>
              <a:defRPr/>
            </a:pPr>
            <a:r>
              <a:rPr lang="en-US" sz="279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79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" y="-725"/>
            <a:ext cx="1740865" cy="1733901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6606" y="2947753"/>
            <a:ext cx="138684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MỘT SỐ CHẤT CÓ HẠI VỚI CÁC CƠ QUAN TIÊU HÓA, TUẦN HOÀN, THẦN KINH (T1)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2" y="-17253"/>
            <a:ext cx="15767913" cy="90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ÁC THÀNH PHẦN ĐỘC HẠI CÓ TRONG KHÓI THUỐC LÁ">
            <a:extLst>
              <a:ext uri="{FF2B5EF4-FFF2-40B4-BE49-F238E27FC236}">
                <a16:creationId xmlns:a16="http://schemas.microsoft.com/office/drawing/2014/main" id="{B8E15141-F5D7-4755-BC4F-1855C2100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-1" b="-1"/>
          <a:stretch/>
        </p:blipFill>
        <p:spPr bwMode="auto">
          <a:xfrm>
            <a:off x="856120" y="742914"/>
            <a:ext cx="5357486" cy="29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Ép buộc người khác uống rượu bia sẽ bị phạt đến 3 triệu đồng">
            <a:extLst>
              <a:ext uri="{FF2B5EF4-FFF2-40B4-BE49-F238E27FC236}">
                <a16:creationId xmlns:a16="http://schemas.microsoft.com/office/drawing/2014/main" id="{832F134E-BB1C-470C-9B4D-E4E81F08D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r="-3" b="-3"/>
          <a:stretch/>
        </p:blipFill>
        <p:spPr bwMode="auto">
          <a:xfrm>
            <a:off x="859045" y="3943553"/>
            <a:ext cx="5354562" cy="4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riển khai Tháng hành động phòng, chống ma túy năm 2022 - Báo Kinh tế đô thị">
            <a:extLst>
              <a:ext uri="{FF2B5EF4-FFF2-40B4-BE49-F238E27FC236}">
                <a16:creationId xmlns:a16="http://schemas.microsoft.com/office/drawing/2014/main" id="{295B82C9-822E-4106-A7D8-95D6770A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" r="-2" b="6327"/>
          <a:stretch/>
        </p:blipFill>
        <p:spPr bwMode="auto">
          <a:xfrm>
            <a:off x="6470634" y="742918"/>
            <a:ext cx="8946958" cy="76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759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" y="0"/>
            <a:ext cx="15767913" cy="90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" y="-725"/>
            <a:ext cx="1740865" cy="17339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3000" y="2088969"/>
            <a:ext cx="10330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3443407"/>
            <a:ext cx="7110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Lựa chọn nội dung: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7920" y="4168676"/>
            <a:ext cx="1188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hại của thuốc lá đến cơ quan tiêu hóa hoặc tuần hoàn.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hại của rượu đến cơ quan tiêu hóa hoặc thần kinh.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hại của ma túy đến cơ quan thần kinh hoặc tuần hoàn.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934385" y="162558"/>
            <a:ext cx="11085782" cy="179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MỘT SỐ CHẤT CÓ HẠI VỚI CÁC CƠ QUAN TIÊU HÓA, TUẦN HOÀN, THẦN KINH (T1)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31"/>
            <a:ext cx="15767913" cy="90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" y="-725"/>
            <a:ext cx="1377837" cy="13723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0112D2-F21E-4A50-A51D-0F6FF680C244}"/>
              </a:ext>
            </a:extLst>
          </p:cNvPr>
          <p:cNvSpPr/>
          <p:nvPr/>
        </p:nvSpPr>
        <p:spPr>
          <a:xfrm>
            <a:off x="1143000" y="2301328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Thu thập thông tin: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85D08-7702-4695-AF2E-915545BDC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070" y="3033145"/>
            <a:ext cx="12003175" cy="5201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12D375-87B7-43A3-82A5-5FB7AE8B2487}"/>
              </a:ext>
            </a:extLst>
          </p:cNvPr>
          <p:cNvSpPr/>
          <p:nvPr/>
        </p:nvSpPr>
        <p:spPr>
          <a:xfrm>
            <a:off x="1143000" y="1143000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4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" y="0"/>
            <a:ext cx="15767913" cy="90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" y="-725"/>
            <a:ext cx="1337343" cy="1331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E21B35-6D7A-4901-92DA-1A119E1B3F6B}"/>
              </a:ext>
            </a:extLst>
          </p:cNvPr>
          <p:cNvSpPr/>
          <p:nvPr/>
        </p:nvSpPr>
        <p:spPr>
          <a:xfrm>
            <a:off x="1143000" y="1920328"/>
            <a:ext cx="8322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Tổng hợp và trình bày kết quả: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BBFB2B-0128-4ADB-9FA5-B9DBAC72E6B9}"/>
              </a:ext>
            </a:extLst>
          </p:cNvPr>
          <p:cNvSpPr/>
          <p:nvPr/>
        </p:nvSpPr>
        <p:spPr>
          <a:xfrm>
            <a:off x="1143000" y="762000"/>
            <a:ext cx="12090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B73C9-2741-4191-9239-4B124354A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717265"/>
            <a:ext cx="8484288" cy="4870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FE3A8-6504-4067-907C-B9A6F5F61F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648"/>
          <a:stretch/>
        </p:blipFill>
        <p:spPr>
          <a:xfrm>
            <a:off x="9509919" y="2717265"/>
            <a:ext cx="5715000" cy="48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" y="0"/>
            <a:ext cx="15767913" cy="90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" y="-725"/>
            <a:ext cx="1740865" cy="1733901"/>
          </a:xfrm>
          <a:prstGeom prst="rect">
            <a:avLst/>
          </a:prstGeom>
        </p:spPr>
      </p:pic>
      <p:pic>
        <p:nvPicPr>
          <p:cNvPr id="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442619" y="3640931"/>
            <a:ext cx="73914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8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245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Xiem Do</dc:creator>
  <cp:lastModifiedBy>3A1_THGB</cp:lastModifiedBy>
  <cp:revision>2</cp:revision>
  <dcterms:created xsi:type="dcterms:W3CDTF">2022-08-14T13:36:43Z</dcterms:created>
  <dcterms:modified xsi:type="dcterms:W3CDTF">2023-03-27T07:11:24Z</dcterms:modified>
</cp:coreProperties>
</file>