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sldIdLst>
    <p:sldId id="285" r:id="rId2"/>
    <p:sldId id="443" r:id="rId3"/>
    <p:sldId id="444" r:id="rId4"/>
    <p:sldId id="440" r:id="rId5"/>
    <p:sldId id="427" r:id="rId6"/>
    <p:sldId id="428" r:id="rId7"/>
    <p:sldId id="445" r:id="rId8"/>
    <p:sldId id="426" r:id="rId9"/>
    <p:sldId id="436" r:id="rId10"/>
    <p:sldId id="431" r:id="rId11"/>
    <p:sldId id="432" r:id="rId12"/>
    <p:sldId id="438" r:id="rId13"/>
    <p:sldId id="437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CC"/>
    <a:srgbClr val="FF0066"/>
    <a:srgbClr val="FF7C80"/>
    <a:srgbClr val="FF6600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2" d="100"/>
          <a:sy n="62" d="100"/>
        </p:scale>
        <p:origin x="610" y="6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3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79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08" y="0"/>
            <a:ext cx="16328918" cy="9141619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4422" y="2494842"/>
            <a:ext cx="9099096" cy="2020711"/>
          </a:xfrm>
        </p:spPr>
        <p:txBody>
          <a:bodyPr anchor="b">
            <a:noAutofit/>
          </a:bodyPr>
          <a:lstStyle>
            <a:lvl1pPr algn="ctr">
              <a:defRPr sz="7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4422" y="4876796"/>
            <a:ext cx="9099096" cy="1761069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7824" y="6716884"/>
            <a:ext cx="1198142" cy="37253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4421" y="6716884"/>
            <a:ext cx="6961674" cy="37253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7696" y="6716884"/>
            <a:ext cx="735822" cy="372533"/>
          </a:xfrm>
        </p:spPr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94423" y="4696175"/>
            <a:ext cx="90990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05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4" y="6420553"/>
            <a:ext cx="12829155" cy="755651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0332" y="1388533"/>
            <a:ext cx="13491736" cy="4447825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9394" y="7176204"/>
            <a:ext cx="12829155" cy="658283"/>
          </a:xfrm>
        </p:spPr>
        <p:txBody>
          <a:bodyPr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07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698" y="1309509"/>
            <a:ext cx="12806547" cy="3939824"/>
          </a:xfrm>
        </p:spPr>
        <p:txBody>
          <a:bodyPr anchor="ctr">
            <a:normAutofit/>
          </a:bodyPr>
          <a:lstStyle>
            <a:lvl1pPr algn="ctr">
              <a:defRPr sz="42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698" y="5791200"/>
            <a:ext cx="12806547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922" y="5520265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68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2" y="1309509"/>
            <a:ext cx="12410934" cy="3160891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35918" y="4470400"/>
            <a:ext cx="11800565" cy="778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667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5791200"/>
            <a:ext cx="12829155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150810" y="11732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51633" y="3770494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63922" y="5520265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35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6" y="4411441"/>
            <a:ext cx="12829157" cy="1958400"/>
          </a:xfrm>
        </p:spPr>
        <p:txBody>
          <a:bodyPr anchor="b">
            <a:normAutofit/>
          </a:bodyPr>
          <a:lstStyle>
            <a:lvl1pPr algn="l">
              <a:defRPr sz="42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6369841"/>
            <a:ext cx="12829157" cy="1147200"/>
          </a:xfrm>
        </p:spPr>
        <p:txBody>
          <a:bodyPr anchor="t">
            <a:norm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93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2" y="1309510"/>
            <a:ext cx="12410934" cy="2991557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729394" y="4852416"/>
            <a:ext cx="12829157" cy="118262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6039556"/>
            <a:ext cx="12829157" cy="179493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50810" y="11732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1633" y="34656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863922" y="4572000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869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4" y="1309510"/>
            <a:ext cx="12829155" cy="299155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729394" y="4840224"/>
            <a:ext cx="12829157" cy="112166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733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3" y="5960533"/>
            <a:ext cx="12829160" cy="18739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922" y="4572000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40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28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14376" y="1309509"/>
            <a:ext cx="2524394" cy="65249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9391" y="1309509"/>
            <a:ext cx="9923282" cy="652497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833524" y="1320800"/>
            <a:ext cx="0" cy="65024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47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69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70" y="2336808"/>
            <a:ext cx="10892061" cy="2430019"/>
          </a:xfrm>
        </p:spPr>
        <p:txBody>
          <a:bodyPr anchor="b">
            <a:normAutofit/>
          </a:bodyPr>
          <a:lstStyle>
            <a:lvl1pPr algn="ctr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0167" y="5128069"/>
            <a:ext cx="10892064" cy="1272729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87038" y="4947447"/>
            <a:ext cx="108983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3462" y="3413760"/>
            <a:ext cx="6299059" cy="44135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2255" y="3413760"/>
            <a:ext cx="6299059" cy="44135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21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3" y="3544711"/>
            <a:ext cx="6299059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393" y="4324350"/>
            <a:ext cx="6299059" cy="351014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1356" y="3544711"/>
            <a:ext cx="6299059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1356" y="4324350"/>
            <a:ext cx="6299059" cy="351014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5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08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0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72" y="1851379"/>
            <a:ext cx="4964234" cy="1828800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4063" y="1309509"/>
            <a:ext cx="7301880" cy="652498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72" y="4041420"/>
            <a:ext cx="4964234" cy="3251205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63922" y="3883377"/>
            <a:ext cx="469194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26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2" y="2511776"/>
            <a:ext cx="8332987" cy="1828800"/>
          </a:xfrm>
        </p:spPr>
        <p:txBody>
          <a:bodyPr anchor="b">
            <a:normAutofit/>
          </a:bodyPr>
          <a:lstStyle>
            <a:lvl1pPr algn="ctr">
              <a:defRPr sz="373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06811" y="1388534"/>
            <a:ext cx="4089648" cy="636693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9392" y="4340576"/>
            <a:ext cx="8332987" cy="2438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1008" y="0"/>
            <a:ext cx="16327318" cy="9141619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9396" y="1309510"/>
            <a:ext cx="12817847" cy="17384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3409243"/>
            <a:ext cx="12817847" cy="4425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4690" y="7958667"/>
            <a:ext cx="2136309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94" y="7958667"/>
            <a:ext cx="9753567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822728" y="7958667"/>
            <a:ext cx="724515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23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3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6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13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90E27-3CCD-1AAA-2F9C-D48E74F259B3}"/>
              </a:ext>
            </a:extLst>
          </p:cNvPr>
          <p:cNvSpPr txBox="1"/>
          <p:nvPr/>
        </p:nvSpPr>
        <p:spPr>
          <a:xfrm>
            <a:off x="5622841" y="1125922"/>
            <a:ext cx="5676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5BEB007-F0EE-B5BE-A95A-1DB68B5FC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0" y="14416"/>
            <a:ext cx="2006059" cy="1998036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CA30E9D9-0D8D-3C13-6E7D-503666F1D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389" y="2742261"/>
            <a:ext cx="12039600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A9C0E-CE35-3B73-39D8-A7010589B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62">
            <a:off x="-730824" y="3018057"/>
            <a:ext cx="4114800" cy="41148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48B52321-D3E4-39F3-0B32-260547CDB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03" y="4188835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573F24D8-B0CF-4270-181F-DEA8E578A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31" y="6251207"/>
            <a:ext cx="9397388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47B80B2-4564-7C62-2CA2-23D14C38F0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66" b="10519"/>
          <a:stretch/>
        </p:blipFill>
        <p:spPr>
          <a:xfrm>
            <a:off x="12380731" y="2971800"/>
            <a:ext cx="4063388" cy="51694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054613" y="2161527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85118" y="2826032"/>
            <a:ext cx="13571536" cy="4503736"/>
            <a:chOff x="5745253" y="2826032"/>
            <a:chExt cx="9525001" cy="4503736"/>
          </a:xfrm>
        </p:grpSpPr>
        <p:grpSp>
          <p:nvGrpSpPr>
            <p:cNvPr id="2" name="Group 1"/>
            <p:cNvGrpSpPr/>
            <p:nvPr/>
          </p:nvGrpSpPr>
          <p:grpSpPr>
            <a:xfrm>
              <a:off x="5745253" y="2826032"/>
              <a:ext cx="9525001" cy="4503736"/>
              <a:chOff x="5737320" y="2709081"/>
              <a:chExt cx="9525001" cy="4503736"/>
            </a:xfrm>
          </p:grpSpPr>
          <p:pic>
            <p:nvPicPr>
              <p:cNvPr id="2054" name="Picture 6" descr="Khung viền đẹp - Mẫu khung viền bìa Giáo án, Báo cáo, Luận vă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247953" y="198448"/>
                <a:ext cx="4503736" cy="9525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6817429" y="4607005"/>
                <a:ext cx="802648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40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275767" y="3800625"/>
              <a:ext cx="8137525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nl-NL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sự vật đều có thể được mọi người gọi bằng những cái tên khác nhau, tùy theo cách cảm nhận riêng của từng người.</a:t>
              </a:r>
              <a:endPara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287959" y="1792711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>
              <a:endCxn id="10" idx="2"/>
            </p:cNvCxnSpPr>
            <p:nvPr/>
          </p:nvCxnSpPr>
          <p:spPr>
            <a:xfrm flipV="1">
              <a:off x="1646078" y="2971723"/>
              <a:ext cx="2948941" cy="457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2"/>
          <a:srcRect l="35652" t="15478" r="37556" b="41739"/>
          <a:stretch/>
        </p:blipFill>
        <p:spPr bwMode="auto">
          <a:xfrm>
            <a:off x="7890616" y="1616462"/>
            <a:ext cx="7647498" cy="7116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38093" t="52696" r="37146" b="21666"/>
          <a:stretch/>
        </p:blipFill>
        <p:spPr bwMode="auto">
          <a:xfrm>
            <a:off x="1008445" y="2414931"/>
            <a:ext cx="6758902" cy="5890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452450" y="1699218"/>
            <a:ext cx="3546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Đọc mở rộng</a:t>
            </a:r>
            <a:endParaRPr lang="en-US" sz="4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1269" y="2394383"/>
            <a:ext cx="137541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câu chuyện, bài văn, bài thơ,...về hiện tượng tự nhiên: mưa, nắng, … và viết phiếu đọc sách theo mẫu (cá nhân, nhóm 4)</a:t>
            </a:r>
            <a:endParaRPr lang="en-US" sz="3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3185319" y="4343400"/>
            <a:ext cx="8915400" cy="2191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2450" y="7731054"/>
            <a:ext cx="1316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Chia sẻ với bạn về những thông tin mới mà em biết sau khi đọc.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20326" t="48348" r="36848" b="21565"/>
          <a:stretch/>
        </p:blipFill>
        <p:spPr bwMode="auto">
          <a:xfrm>
            <a:off x="1916592" y="3602816"/>
            <a:ext cx="11452853" cy="4017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673619"/>
            <a:ext cx="4064405" cy="673649"/>
            <a:chOff x="1508918" y="1419802"/>
            <a:chExt cx="4600624" cy="1128836"/>
          </a:xfrm>
        </p:grpSpPr>
        <p:sp>
          <p:nvSpPr>
            <p:cNvPr id="10" name="Rectangle 9"/>
            <p:cNvSpPr/>
            <p:nvPr/>
          </p:nvSpPr>
          <p:spPr>
            <a:xfrm>
              <a:off x="1508918" y="1419802"/>
              <a:ext cx="4600624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1646078" y="2502861"/>
              <a:ext cx="2174894" cy="457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Bé Bào Ngư - Liên khúc những con vật đáng yêu - Remix D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2" y="2627068"/>
            <a:ext cx="13591098" cy="5831132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3060113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78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6" y="682143"/>
            <a:ext cx="2608983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87407"/>
          <a:stretch/>
        </p:blipFill>
        <p:spPr>
          <a:xfrm>
            <a:off x="975519" y="838200"/>
            <a:ext cx="1602003" cy="122506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59065" y="1386291"/>
            <a:ext cx="1264920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Dựa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vào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đâu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người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ta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đặt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tên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cho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mỗi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loài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vật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dưới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đây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?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(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tiếng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kêu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hình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dáng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cách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kiếm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ăn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)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  <a:cs typeface="Arial" pitchFamily="34" charset="0"/>
              </a:rPr>
              <a:t>  </a:t>
            </a:r>
          </a:p>
        </p:txBody>
      </p:sp>
      <p:pic>
        <p:nvPicPr>
          <p:cNvPr id="1026" name="Picture 2" descr="https://img.loigiaihay.com/picture/2022/0416/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22" y="2431637"/>
            <a:ext cx="11353800" cy="428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80519" y="6321708"/>
            <a:ext cx="11964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vi-VN" sz="3600" dirty="0">
                <a:solidFill>
                  <a:srgbClr val="FF0000"/>
                </a:solidFill>
              </a:rPr>
              <a:t>1. Mèo – đặt tên theo tiếng kêu</a:t>
            </a:r>
          </a:p>
          <a:p>
            <a:pPr latinLnBrk="0"/>
            <a:r>
              <a:rPr lang="vi-VN" sz="3600" dirty="0">
                <a:solidFill>
                  <a:srgbClr val="FF0000"/>
                </a:solidFill>
              </a:rPr>
              <a:t>2. Chim cánh cụt – đặt tên theo hình dáng</a:t>
            </a:r>
          </a:p>
          <a:p>
            <a:pPr latinLnBrk="0"/>
            <a:r>
              <a:rPr lang="vi-VN" sz="3600" dirty="0">
                <a:solidFill>
                  <a:srgbClr val="FF0000"/>
                </a:solidFill>
              </a:rPr>
              <a:t>3. Chim bói cá – đặt tên theo cách kiếm ăn</a:t>
            </a:r>
          </a:p>
        </p:txBody>
      </p:sp>
    </p:spTree>
    <p:extLst>
      <p:ext uri="{BB962C8B-B14F-4D97-AF65-F5344CB8AC3E}">
        <p14:creationId xmlns:p14="http://schemas.microsoft.com/office/powerpoint/2010/main" val="894113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7" y="682143"/>
            <a:ext cx="2608983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1319" y="3276600"/>
            <a:ext cx="124642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80319" y="2150984"/>
            <a:ext cx="4291616" cy="677108"/>
            <a:chOff x="1419280" y="1888664"/>
            <a:chExt cx="3823439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419280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1078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/>
          <p:nvPr/>
        </p:nvPicPr>
        <p:blipFill rotWithShape="1">
          <a:blip r:embed="rId2"/>
          <a:srcRect l="35652" t="15478" r="34892" b="41739"/>
          <a:stretch/>
        </p:blipFill>
        <p:spPr bwMode="auto">
          <a:xfrm>
            <a:off x="7147719" y="1966007"/>
            <a:ext cx="8407804" cy="7090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35217" t="52696" r="34783" b="18783"/>
          <a:stretch/>
        </p:blipFill>
        <p:spPr bwMode="auto">
          <a:xfrm>
            <a:off x="594519" y="2743200"/>
            <a:ext cx="7594195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CD2493-3747-2EAB-D9B5-7C19CD07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19" y="911652"/>
            <a:ext cx="1770483" cy="1409619"/>
          </a:xfrm>
          <a:prstGeom prst="rect">
            <a:avLst/>
          </a:prstGeom>
        </p:spPr>
      </p:pic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41540359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7" y="682143"/>
            <a:ext cx="2608983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194719" y="3756000"/>
            <a:ext cx="13578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29426" y="3048000"/>
            <a:ext cx="3750595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792814" y="1266918"/>
            <a:ext cx="1112730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20" y="3056395"/>
            <a:ext cx="3212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4119" y="2037788"/>
            <a:ext cx="3759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8837" y="5134744"/>
            <a:ext cx="14782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64687" y="3077886"/>
            <a:ext cx="3278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33759" y="3102114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55597" y="3077886"/>
            <a:ext cx="2555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045042" y="3091638"/>
            <a:ext cx="2808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7419" y="6823511"/>
            <a:ext cx="25218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5485" y="4083025"/>
            <a:ext cx="3759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8539" y="6115655"/>
            <a:ext cx="37596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8180" y="6823511"/>
            <a:ext cx="8502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29263" y="7562175"/>
            <a:ext cx="3326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027902" y="1293152"/>
            <a:ext cx="12192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1-2)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5652" t="15478" r="34892" b="41739"/>
          <a:stretch/>
        </p:blipFill>
        <p:spPr bwMode="auto">
          <a:xfrm>
            <a:off x="8188715" y="2053796"/>
            <a:ext cx="8407804" cy="7090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35217" t="52696" r="34783" b="18783"/>
          <a:stretch/>
        </p:blipFill>
        <p:spPr bwMode="auto">
          <a:xfrm>
            <a:off x="594520" y="3124200"/>
            <a:ext cx="7594195" cy="640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23119" y="2071568"/>
            <a:ext cx="54467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992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1392005" y="2538426"/>
            <a:ext cx="13335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9633" y="3657600"/>
            <a:ext cx="136045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itchFamily="2" charset="2"/>
              <a:buChar char="§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Giun đất nghển cổ uống giọt sương đêm – nói: Chiếc bàn xinh xắn ơi, thức uống ở đây thật ngon.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itchFamily="2" charset="2"/>
              <a:buChar char="§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Kiến nằm ngủ dưới chân cây nấm - nói: Mái nhà xinh đẹp ơi, ngủ ở đây thật mát.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itchFamily="2" charset="2"/>
              <a:buChar char="§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lượn quanh cây nấm – nói: Sao chiếc mũ này lại có chân nhỉ?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itchFamily="2" charset="2"/>
              <a:buChar char="§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cốm nhảy lên tán nấm ngồi nghỉ - nói: Ghế nhỏ ơi, đừng đi đâu, ở nguyên đây nhé.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523395" y="1948289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18319" y="2767129"/>
            <a:ext cx="1463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9319" y="3524577"/>
            <a:ext cx="14935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mỗi con vật cảm nhận và gọi tên cây nấm bằng 1 cách khác nhau.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76901" y="67056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2388" y="4164750"/>
            <a:ext cx="146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353" y="5536488"/>
            <a:ext cx="1392430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3 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0319" y="4838262"/>
            <a:ext cx="12540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latin typeface="+mj-lt"/>
              </a:rPr>
              <a:t>Khi được gọi bằng nhiều tên khác nhau, nấm cảm thấy rất vui.</a:t>
            </a:r>
            <a:endParaRPr lang="en-US" sz="3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353" y="6850267"/>
            <a:ext cx="14426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CC"/>
                </a:solidFill>
                <a:latin typeface="+mj-lt"/>
              </a:rPr>
              <a:t>Nấm là một bạn nhỏ đáng yêu. Bạn có hình dáng giống một chiếc ô nhỏ. Nấm rất hòa đồng và thân thiện với các bạn xung quanh.</a:t>
            </a:r>
            <a:endParaRPr lang="en-US" sz="3600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476434" y="1266918"/>
            <a:ext cx="1022448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4: NHỮNG CÁI TÊN ĐÁNG YÊU (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</a:p>
        </p:txBody>
      </p:sp>
    </p:spTree>
    <p:extLst>
      <p:ext uri="{BB962C8B-B14F-4D97-AF65-F5344CB8AC3E}">
        <p14:creationId xmlns:p14="http://schemas.microsoft.com/office/powerpoint/2010/main" val="7559975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" grpId="0"/>
      <p:bldP spid="3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9615</TotalTime>
  <Words>729</Words>
  <Application>Microsoft Office PowerPoint</Application>
  <PresentationFormat>Custom</PresentationFormat>
  <Paragraphs>74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Arial</vt:lpstr>
      <vt:lpstr>Calibri</vt:lpstr>
      <vt:lpstr>Garamond</vt:lpstr>
      <vt:lpstr>OpenSans</vt:lpstr>
      <vt:lpstr>Times New Roman</vt:lpstr>
      <vt:lpstr>Wingdings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DELL</cp:lastModifiedBy>
  <cp:revision>1013</cp:revision>
  <dcterms:created xsi:type="dcterms:W3CDTF">2008-09-09T22:52:10Z</dcterms:created>
  <dcterms:modified xsi:type="dcterms:W3CDTF">2024-01-21T16:18:54Z</dcterms:modified>
</cp:coreProperties>
</file>