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9" r:id="rId2"/>
    <p:sldId id="264" r:id="rId3"/>
    <p:sldId id="301" r:id="rId4"/>
    <p:sldId id="257" r:id="rId5"/>
    <p:sldId id="258" r:id="rId6"/>
    <p:sldId id="300" r:id="rId7"/>
    <p:sldId id="256" r:id="rId8"/>
    <p:sldId id="297" r:id="rId9"/>
    <p:sldId id="287" r:id="rId10"/>
    <p:sldId id="292" r:id="rId11"/>
    <p:sldId id="302" r:id="rId12"/>
    <p:sldId id="283" r:id="rId13"/>
    <p:sldId id="286" r:id="rId14"/>
    <p:sldId id="282" r:id="rId15"/>
    <p:sldId id="284" r:id="rId16"/>
    <p:sldId id="303" r:id="rId17"/>
    <p:sldId id="304" r:id="rId18"/>
    <p:sldId id="305" r:id="rId19"/>
    <p:sldId id="306" r:id="rId20"/>
    <p:sldId id="307" r:id="rId21"/>
    <p:sldId id="291" r:id="rId22"/>
    <p:sldId id="29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1B0"/>
    <a:srgbClr val="FFFFFF"/>
    <a:srgbClr val="EC0089"/>
    <a:srgbClr val="FBDCE4"/>
    <a:srgbClr val="D5E9F8"/>
    <a:srgbClr val="FEDBBD"/>
    <a:srgbClr val="ECC692"/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38" autoAdjust="0"/>
    <p:restoredTop sz="94744" autoAdjust="0"/>
  </p:normalViewPr>
  <p:slideViewPr>
    <p:cSldViewPr snapToGrid="0">
      <p:cViewPr varScale="1">
        <p:scale>
          <a:sx n="72" d="100"/>
          <a:sy n="72" d="100"/>
        </p:scale>
        <p:origin x="802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388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38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54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66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64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Bầm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ngón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48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Hình ảnh 65">
            <a:extLst>
              <a:ext uri="{FF2B5EF4-FFF2-40B4-BE49-F238E27FC236}">
                <a16:creationId xmlns:a16="http://schemas.microsoft.com/office/drawing/2014/main" id="{6F8C822F-B70E-C33E-06C3-54C286FDB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95" t="1" r="3958" b="-10348"/>
          <a:stretch/>
        </p:blipFill>
        <p:spPr>
          <a:xfrm>
            <a:off x="0" y="5876132"/>
            <a:ext cx="12192000" cy="10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BD0183C-E824-1316-222A-E424250028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2023/4/6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0.xml"/><Relationship Id="rId7" Type="http://schemas.openxmlformats.org/officeDocument/2006/relationships/image" Target="../media/image4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19.jpe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11" Type="http://schemas.openxmlformats.org/officeDocument/2006/relationships/image" Target="../media/image19.jpeg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3.jpeg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3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17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22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58504" y="-414441"/>
            <a:ext cx="3542059" cy="354205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695D528-E73F-73D7-C372-AE97CED962BE}"/>
              </a:ext>
            </a:extLst>
          </p:cNvPr>
          <p:cNvGrpSpPr/>
          <p:nvPr/>
        </p:nvGrpSpPr>
        <p:grpSpPr>
          <a:xfrm>
            <a:off x="2629507" y="2431905"/>
            <a:ext cx="6684534" cy="1446551"/>
            <a:chOff x="2870807" y="2761149"/>
            <a:chExt cx="6684534" cy="1446551"/>
          </a:xfrm>
        </p:grpSpPr>
        <p:sp>
          <p:nvSpPr>
            <p:cNvPr id="2" name="PA_文本框 9">
              <a:extLst>
                <a:ext uri="{FF2B5EF4-FFF2-40B4-BE49-F238E27FC236}">
                  <a16:creationId xmlns:a16="http://schemas.microsoft.com/office/drawing/2014/main" id="{C8D60E6C-9A01-CCA7-EE08-B4E5292C121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188401">
              <a:off x="2870807" y="2761149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KHỞI </a:t>
              </a:r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ĐỘNG</a:t>
              </a:r>
              <a:endParaRPr lang="zh-CN" altLang="en-US" sz="8800" b="1" dirty="0">
                <a:ln w="2286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5" name="PA_文本框 9">
              <a:extLst>
                <a:ext uri="{FF2B5EF4-FFF2-40B4-BE49-F238E27FC236}">
                  <a16:creationId xmlns:a16="http://schemas.microsoft.com/office/drawing/2014/main" id="{16BC6DE0-7D66-D4BE-B143-16FE93AE9D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88401">
              <a:off x="2870808" y="2761150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H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Ở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I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chemeClr val="bg2">
                      <a:lumMod val="1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 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Ộ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N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G</a:t>
              </a:r>
              <a:endParaRPr lang="zh-CN" altLang="en-US" sz="88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36174" y="2648275"/>
            <a:ext cx="654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+mn-ea"/>
                <a:sym typeface="+mn-lt"/>
              </a:rPr>
              <a:t>Khám phá</a:t>
            </a:r>
            <a:endParaRPr lang="zh-CN" altLang="en-US" sz="8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ransition>
    <p:fade/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858284" y="364209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843787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5044440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2917536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3233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63323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350A76B-5D81-6C92-BEF5-A1EFF984CE2D}"/>
              </a:ext>
            </a:extLst>
          </p:cNvPr>
          <p:cNvGrpSpPr/>
          <p:nvPr/>
        </p:nvGrpSpPr>
        <p:grpSpPr>
          <a:xfrm>
            <a:off x="7095144" y="3123678"/>
            <a:ext cx="4698544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35043917-4EF6-FBAB-B2F9-9A532DC47545}"/>
                </a:ext>
              </a:extLst>
            </p:cNvPr>
            <p:cNvSpPr txBox="1"/>
            <p:nvPr/>
          </p:nvSpPr>
          <p:spPr>
            <a:xfrm>
              <a:off x="558328" y="4269933"/>
              <a:ext cx="654573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Muốn tìm số bị trừ ta lấy hiệu cộng với số trừ.</a:t>
              </a: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9B685342-E8EE-F267-9732-95AC89F687BC}"/>
              </a:ext>
            </a:extLst>
          </p:cNvPr>
          <p:cNvSpPr txBox="1"/>
          <p:nvPr/>
        </p:nvSpPr>
        <p:spPr>
          <a:xfrm>
            <a:off x="1031476" y="133775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Tìm số bị trừ</a:t>
            </a:r>
          </a:p>
        </p:txBody>
      </p:sp>
    </p:spTree>
    <p:extLst>
      <p:ext uri="{BB962C8B-B14F-4D97-AF65-F5344CB8AC3E}">
        <p14:creationId xmlns:p14="http://schemas.microsoft.com/office/powerpoint/2010/main" val="1200655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49522C8-6595-A175-F704-F68313586B75}"/>
              </a:ext>
            </a:extLst>
          </p:cNvPr>
          <p:cNvSpPr txBox="1"/>
          <p:nvPr/>
        </p:nvSpPr>
        <p:spPr>
          <a:xfrm>
            <a:off x="858284" y="364209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0442DAB-1253-BA3A-08A9-611A675C0647}"/>
              </a:ext>
            </a:extLst>
          </p:cNvPr>
          <p:cNvSpPr/>
          <p:nvPr/>
        </p:nvSpPr>
        <p:spPr>
          <a:xfrm>
            <a:off x="2843787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F72B239-53FA-0954-253F-C74803E0AD80}"/>
              </a:ext>
            </a:extLst>
          </p:cNvPr>
          <p:cNvSpPr/>
          <p:nvPr/>
        </p:nvSpPr>
        <p:spPr>
          <a:xfrm>
            <a:off x="706853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B2CF84-F17F-A86A-8EE0-A4E4056D8600}"/>
              </a:ext>
            </a:extLst>
          </p:cNvPr>
          <p:cNvSpPr/>
          <p:nvPr/>
        </p:nvSpPr>
        <p:spPr>
          <a:xfrm>
            <a:off x="5049020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8AEEA0D-7DEF-7462-CBCF-8546CB2494BB}"/>
              </a:ext>
            </a:extLst>
          </p:cNvPr>
          <p:cNvGrpSpPr/>
          <p:nvPr/>
        </p:nvGrpSpPr>
        <p:grpSpPr>
          <a:xfrm>
            <a:off x="633233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192E177-8F78-DEF1-1534-88DC477906FE}"/>
              </a:ext>
            </a:extLst>
          </p:cNvPr>
          <p:cNvGrpSpPr/>
          <p:nvPr/>
        </p:nvGrpSpPr>
        <p:grpSpPr>
          <a:xfrm>
            <a:off x="2838835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0D4C9F7-F7F3-22DB-A29F-A40A2FF933C3}"/>
              </a:ext>
            </a:extLst>
          </p:cNvPr>
          <p:cNvSpPr txBox="1"/>
          <p:nvPr/>
        </p:nvSpPr>
        <p:spPr>
          <a:xfrm>
            <a:off x="2015386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0EF7401-DA81-8D08-4898-7C5E0FD00C34}"/>
              </a:ext>
            </a:extLst>
          </p:cNvPr>
          <p:cNvSpPr txBox="1"/>
          <p:nvPr/>
        </p:nvSpPr>
        <p:spPr>
          <a:xfrm>
            <a:off x="2005226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350A76B-5D81-6C92-BEF5-A1EFF984CE2D}"/>
              </a:ext>
            </a:extLst>
          </p:cNvPr>
          <p:cNvGrpSpPr/>
          <p:nvPr/>
        </p:nvGrpSpPr>
        <p:grpSpPr>
          <a:xfrm>
            <a:off x="7095144" y="3123678"/>
            <a:ext cx="4698544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35043917-4EF6-FBAB-B2F9-9A532DC47545}"/>
                </a:ext>
              </a:extLst>
            </p:cNvPr>
            <p:cNvSpPr txBox="1"/>
            <p:nvPr/>
          </p:nvSpPr>
          <p:spPr>
            <a:xfrm>
              <a:off x="558328" y="4269933"/>
              <a:ext cx="654573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Muốn tìm số trừ ta lấy số bị trừ trừ đi hiệu</a:t>
              </a: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9B685342-E8EE-F267-9732-95AC89F687BC}"/>
              </a:ext>
            </a:extLst>
          </p:cNvPr>
          <p:cNvSpPr txBox="1"/>
          <p:nvPr/>
        </p:nvSpPr>
        <p:spPr>
          <a:xfrm>
            <a:off x="1031476" y="133775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Tìm số trừ</a:t>
            </a: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54387" y="2743318"/>
            <a:ext cx="442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70C0"/>
                </a:solidFill>
                <a:latin typeface="HP-087" panose="020B0803050302020204" pitchFamily="34" charset="0"/>
                <a:cs typeface="+mn-ea"/>
                <a:sym typeface="+mn-lt"/>
              </a:rPr>
              <a:t>Luyện tập</a:t>
            </a:r>
            <a:endParaRPr lang="zh-CN" altLang="en-US" sz="6000" b="1" dirty="0">
              <a:solidFill>
                <a:srgbClr val="0070C0"/>
              </a:solidFill>
              <a:latin typeface="HP-087" panose="020B0803050302020204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AE2B351-5F96-EFE6-5AF0-CB9427F00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9" y="2743318"/>
            <a:ext cx="3809798" cy="3297369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C26FB9-721E-0692-5EDB-EA224E98F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869" y="2743318"/>
            <a:ext cx="4421575" cy="4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3355AAD-7D46-6CE0-9B7A-FFF75491C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7983" r="37272" b="14671"/>
          <a:stretch/>
        </p:blipFill>
        <p:spPr>
          <a:xfrm>
            <a:off x="1024848" y="1505616"/>
            <a:ext cx="10142305" cy="221653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E01141F-C52C-49A6-227C-ECE0733A2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7" t="37983" r="3078" b="14671"/>
          <a:stretch/>
        </p:blipFill>
        <p:spPr>
          <a:xfrm>
            <a:off x="3790905" y="3948963"/>
            <a:ext cx="4610191" cy="2216530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8186A81-7B5A-0857-74CA-C65A8DE612AF}"/>
              </a:ext>
            </a:extLst>
          </p:cNvPr>
          <p:cNvSpPr txBox="1"/>
          <p:nvPr/>
        </p:nvSpPr>
        <p:spPr>
          <a:xfrm>
            <a:off x="1675293" y="364209"/>
            <a:ext cx="9819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thành phần chưa biết trong các phép tính sau: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C52C1F7-A174-7989-E836-2B58A66AE740}"/>
              </a:ext>
            </a:extLst>
          </p:cNvPr>
          <p:cNvSpPr/>
          <p:nvPr/>
        </p:nvSpPr>
        <p:spPr>
          <a:xfrm>
            <a:off x="1778956" y="1608268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7ECC9DF-3864-6C6E-EEBF-7C3466492FB6}"/>
              </a:ext>
            </a:extLst>
          </p:cNvPr>
          <p:cNvSpPr/>
          <p:nvPr/>
        </p:nvSpPr>
        <p:spPr>
          <a:xfrm>
            <a:off x="1750269" y="2741406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BFCE7C5-6C4B-9A12-1BB8-741149D923BF}"/>
              </a:ext>
            </a:extLst>
          </p:cNvPr>
          <p:cNvSpPr/>
          <p:nvPr/>
        </p:nvSpPr>
        <p:spPr>
          <a:xfrm>
            <a:off x="8908409" y="1615467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8532F00-C46C-C0A5-953E-7CC02A1392BC}"/>
              </a:ext>
            </a:extLst>
          </p:cNvPr>
          <p:cNvSpPr/>
          <p:nvPr/>
        </p:nvSpPr>
        <p:spPr>
          <a:xfrm>
            <a:off x="8917869" y="2728519"/>
            <a:ext cx="94119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410CC932-AA7E-DE20-FAC1-91117CD9A7EA}"/>
              </a:ext>
            </a:extLst>
          </p:cNvPr>
          <p:cNvSpPr/>
          <p:nvPr/>
        </p:nvSpPr>
        <p:spPr>
          <a:xfrm>
            <a:off x="4347618" y="4022870"/>
            <a:ext cx="1275919" cy="947161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236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356198D-393F-FB7E-1EF8-1A5CF4C04293}"/>
              </a:ext>
            </a:extLst>
          </p:cNvPr>
          <p:cNvSpPr/>
          <p:nvPr/>
        </p:nvSpPr>
        <p:spPr>
          <a:xfrm>
            <a:off x="5991141" y="5187786"/>
            <a:ext cx="88820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1A79871-7263-00A8-3CDE-574317575C45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31618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A3E6912-4CB1-C7C7-F5F6-EA37C99AB5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3721" r="3681" b="22376"/>
          <a:stretch/>
        </p:blipFill>
        <p:spPr>
          <a:xfrm>
            <a:off x="156495" y="2095014"/>
            <a:ext cx="11879011" cy="2667972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C9A1E2CA-7E4C-724F-EBAC-D1537B6A0E2E}"/>
              </a:ext>
            </a:extLst>
          </p:cNvPr>
          <p:cNvSpPr txBox="1"/>
          <p:nvPr/>
        </p:nvSpPr>
        <p:spPr>
          <a:xfrm>
            <a:off x="2960782" y="3916878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0FB6FC8-D916-D84F-47F2-A072714F6CD9}"/>
              </a:ext>
            </a:extLst>
          </p:cNvPr>
          <p:cNvSpPr txBox="1"/>
          <p:nvPr/>
        </p:nvSpPr>
        <p:spPr>
          <a:xfrm>
            <a:off x="4275730" y="2299790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48C092D-DF96-FF5E-89CF-FCF54143A423}"/>
              </a:ext>
            </a:extLst>
          </p:cNvPr>
          <p:cNvSpPr txBox="1"/>
          <p:nvPr/>
        </p:nvSpPr>
        <p:spPr>
          <a:xfrm>
            <a:off x="5590387" y="2299789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BE87F94-F37A-0339-6199-970A337C9356}"/>
              </a:ext>
            </a:extLst>
          </p:cNvPr>
          <p:cNvSpPr txBox="1"/>
          <p:nvPr/>
        </p:nvSpPr>
        <p:spPr>
          <a:xfrm>
            <a:off x="6905044" y="2299789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9F15C03-768A-2637-EC53-BF42E33C624E}"/>
              </a:ext>
            </a:extLst>
          </p:cNvPr>
          <p:cNvSpPr txBox="1"/>
          <p:nvPr/>
        </p:nvSpPr>
        <p:spPr>
          <a:xfrm>
            <a:off x="8289146" y="3116562"/>
            <a:ext cx="767911" cy="7500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0DACFF9-5144-0324-9D95-48B8E1DB5ABD}"/>
              </a:ext>
            </a:extLst>
          </p:cNvPr>
          <p:cNvSpPr txBox="1"/>
          <p:nvPr/>
        </p:nvSpPr>
        <p:spPr>
          <a:xfrm>
            <a:off x="9696679" y="3161600"/>
            <a:ext cx="767911" cy="6818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F03A25E-7D75-002D-6D8B-1D8200729581}"/>
              </a:ext>
            </a:extLst>
          </p:cNvPr>
          <p:cNvSpPr txBox="1"/>
          <p:nvPr/>
        </p:nvSpPr>
        <p:spPr>
          <a:xfrm>
            <a:off x="11046705" y="3161600"/>
            <a:ext cx="767911" cy="6818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197746"/>
            <a:ext cx="1048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Lúc đầu trong ổ có 10 quả trứng, một số quả trứng đã nở, còn lại 6 quả trứng chưa nở. Hỏi có mấy quả trứng đã nở?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74B2D0-8F00-8F70-626A-A3FAAF626E3D}"/>
              </a:ext>
            </a:extLst>
          </p:cNvPr>
          <p:cNvSpPr txBox="1"/>
          <p:nvPr/>
        </p:nvSpPr>
        <p:spPr>
          <a:xfrm>
            <a:off x="1040168" y="2225139"/>
            <a:ext cx="10481854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trứng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nở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– 6 = 4 (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trứng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nở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87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197746"/>
            <a:ext cx="104818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Anh Nam mua vé vào xem hội chợ hết 12 000 đồng, người bán vé trả lại cho anh Nam 8 000 đồng. Hỏi anh Nam đã đưa cho người bán vé bao nhiêu tiền?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74B2D0-8F00-8F70-626A-A3FAAF626E3D}"/>
              </a:ext>
            </a:extLst>
          </p:cNvPr>
          <p:cNvSpPr txBox="1"/>
          <p:nvPr/>
        </p:nvSpPr>
        <p:spPr>
          <a:xfrm>
            <a:off x="4617365" y="1805342"/>
            <a:ext cx="7181516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 Nam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đưa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vé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tiền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8 000 + 12 000 = 20 000 (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20 000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A78495-86AC-B930-45FE-88D0D09B7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31246" r="6547" b="13120"/>
          <a:stretch/>
        </p:blipFill>
        <p:spPr>
          <a:xfrm>
            <a:off x="304877" y="2396040"/>
            <a:ext cx="4312488" cy="2944651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965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269399" y="42507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328977" y="399578"/>
            <a:ext cx="10755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175 + 207 = ?</a:t>
            </a:r>
          </a:p>
          <a:p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3732" r="75803" b="52961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24211" r="51097" b="53290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20667" r="4999" b="51729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88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197746"/>
            <a:ext cx="1048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Viết một phép trừ, ví dụ: 209 – 76 = ?</a:t>
            </a:r>
          </a:p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 hiệu rồi sử dụng phép cộng để kiểm tra lại kết quả.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64931" r="75803" b="11762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65372" r="51097" b="12129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61836" r="4999" b="10560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1506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CE152A-3A12-9338-F1F1-2A96E988A76E}"/>
              </a:ext>
            </a:extLst>
          </p:cNvPr>
          <p:cNvSpPr txBox="1"/>
          <p:nvPr/>
        </p:nvSpPr>
        <p:spPr>
          <a:xfrm>
            <a:off x="1508920" y="197746"/>
            <a:ext cx="10481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Viết phép cộng, phép trừ khác rồi cùng bạn tính và kiểm tra lại kết quả.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A414F7D-E24F-9291-8D01-7B628AC61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4" y="2218221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5314" y="2137213"/>
            <a:ext cx="3026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Dặn dò</a:t>
            </a:r>
            <a:endParaRPr lang="zh-CN" altLang="en-US" sz="8000" b="1" dirty="0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65982D-CB50-197B-9A11-5C8AF76A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17" y="3665579"/>
            <a:ext cx="4385356" cy="2782621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7954DE3-C847-A6CD-39AE-7DAE1EC3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62" y="3242722"/>
            <a:ext cx="4567637" cy="320547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9FFB3F0C-B7DF-372D-8B64-CFDA8678C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70" y="0"/>
            <a:ext cx="8410575" cy="541972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68F5E5-E9D5-E1F3-CA2F-1E9E843FFBA0}"/>
              </a:ext>
            </a:extLst>
          </p:cNvPr>
          <p:cNvSpPr txBox="1"/>
          <p:nvPr/>
        </p:nvSpPr>
        <p:spPr>
          <a:xfrm>
            <a:off x="3593139" y="221424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SVN-Poky's" panose="020B0606040200020203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10 + ... = 16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D</a:t>
            </a:r>
            <a:r>
              <a:rPr lang="en-US" sz="3200">
                <a:solidFill>
                  <a:srgbClr val="0033CC"/>
                </a:solidFill>
              </a:rPr>
              <a:t>.6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... + 85 = 95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195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170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180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10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140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150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 85 + 65 = ...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C41A0F4-3128-C2C5-44E5-B35B43D9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892"/>
          <a:stretch/>
        </p:blipFill>
        <p:spPr>
          <a:xfrm>
            <a:off x="520066" y="178425"/>
            <a:ext cx="11151869" cy="6501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58E13497-1847-4B54-2BDC-99D48DC66028}"/>
              </a:ext>
            </a:extLst>
          </p:cNvPr>
          <p:cNvSpPr/>
          <p:nvPr/>
        </p:nvSpPr>
        <p:spPr>
          <a:xfrm>
            <a:off x="8021256" y="865159"/>
            <a:ext cx="3210624" cy="1449777"/>
          </a:xfrm>
          <a:prstGeom prst="roundRect">
            <a:avLst>
              <a:gd name="adj" fmla="val 20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2B35A6E-FFC6-5205-30D9-4E8DBCA5258C}"/>
              </a:ext>
            </a:extLst>
          </p:cNvPr>
          <p:cNvSpPr/>
          <p:nvPr/>
        </p:nvSpPr>
        <p:spPr>
          <a:xfrm>
            <a:off x="1097280" y="2194411"/>
            <a:ext cx="2076226" cy="784860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B3965FA-4508-04CA-77FB-310B2F990F56}"/>
              </a:ext>
            </a:extLst>
          </p:cNvPr>
          <p:cNvSpPr/>
          <p:nvPr/>
        </p:nvSpPr>
        <p:spPr>
          <a:xfrm>
            <a:off x="4507231" y="5529431"/>
            <a:ext cx="2232660" cy="779928"/>
          </a:xfrm>
          <a:prstGeom prst="roundRect">
            <a:avLst>
              <a:gd name="adj" fmla="val 35437"/>
            </a:avLst>
          </a:prstGeom>
          <a:solidFill>
            <a:srgbClr val="F6A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21339433">
            <a:off x="3208193" y="1618615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o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á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 rot="21187418">
            <a:off x="3899358" y="3033077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SVN-Poky's" panose="020B0606040200020203" pitchFamily="34" charset="0"/>
              </a:rPr>
              <a:t>Tìm thành phần chưa biết của phép tính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92A287-4ED9-9F56-0351-CC6520BFCB0E}"/>
              </a:ext>
            </a:extLst>
          </p:cNvPr>
          <p:cNvGrpSpPr/>
          <p:nvPr/>
        </p:nvGrpSpPr>
        <p:grpSpPr>
          <a:xfrm>
            <a:off x="2640902" y="255317"/>
            <a:ext cx="6910196" cy="584775"/>
            <a:chOff x="2682576" y="255317"/>
            <a:chExt cx="6910196" cy="584775"/>
          </a:xfrm>
        </p:grpSpPr>
        <p:sp>
          <p:nvSpPr>
            <p:cNvPr id="2" name="文本框 8">
              <a:extLst>
                <a:ext uri="{FF2B5EF4-FFF2-40B4-BE49-F238E27FC236}">
                  <a16:creationId xmlns:a16="http://schemas.microsoft.com/office/drawing/2014/main" id="{3D69D268-DE9A-4366-1217-1EE5687601EB}"/>
                </a:ext>
              </a:extLst>
            </p:cNvPr>
            <p:cNvSpPr txBox="1"/>
            <p:nvPr/>
          </p:nvSpPr>
          <p:spPr>
            <a:xfrm>
              <a:off x="2682576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5C1C9754-03E8-970E-4309-E1FAB9DE6BC7}"/>
                </a:ext>
              </a:extLst>
            </p:cNvPr>
            <p:cNvSpPr txBox="1"/>
            <p:nvPr/>
          </p:nvSpPr>
          <p:spPr>
            <a:xfrm>
              <a:off x="2683972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9DCA89E-1AFB-56B1-2E7F-376C32B08B7A}"/>
              </a:ext>
            </a:extLst>
          </p:cNvPr>
          <p:cNvGrpSpPr/>
          <p:nvPr/>
        </p:nvGrpSpPr>
        <p:grpSpPr>
          <a:xfrm>
            <a:off x="4405536" y="4259752"/>
            <a:ext cx="5703171" cy="646331"/>
            <a:chOff x="4405536" y="4408614"/>
            <a:chExt cx="5703171" cy="64633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40553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  <a:latin typeface="SVN-Poky's" panose="020B0606040200020203" pitchFamily="34" charset="0"/>
                </a:rPr>
                <a:t>Tiết 2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405536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SVN-Poky's" panose="020B0606040200020203" pitchFamily="34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C779D44-3A2F-7019-2B16-2A80604CB3E5}"/>
              </a:ext>
            </a:extLst>
          </p:cNvPr>
          <p:cNvSpPr txBox="1"/>
          <p:nvPr/>
        </p:nvSpPr>
        <p:spPr>
          <a:xfrm>
            <a:off x="2599981" y="308472"/>
            <a:ext cx="810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6BF63E5-6115-0D73-B2FF-F619927ECD90}"/>
              </a:ext>
            </a:extLst>
          </p:cNvPr>
          <p:cNvSpPr txBox="1"/>
          <p:nvPr/>
        </p:nvSpPr>
        <p:spPr>
          <a:xfrm>
            <a:off x="5324819" y="998871"/>
            <a:ext cx="15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4CB57-4893-25ED-5382-7393408F08AE}"/>
              </a:ext>
            </a:extLst>
          </p:cNvPr>
          <p:cNvSpPr txBox="1"/>
          <p:nvPr/>
        </p:nvSpPr>
        <p:spPr>
          <a:xfrm>
            <a:off x="2421692" y="1503285"/>
            <a:ext cx="8648241" cy="151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Tìm thành phần chưa biết </a:t>
            </a:r>
          </a:p>
          <a:p>
            <a:pPr algn="ctr">
              <a:lnSpc>
                <a:spcPct val="128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của phép tính (Tiết 2)</a:t>
            </a:r>
          </a:p>
        </p:txBody>
      </p:sp>
    </p:spTree>
    <p:extLst>
      <p:ext uri="{BB962C8B-B14F-4D97-AF65-F5344CB8AC3E}">
        <p14:creationId xmlns:p14="http://schemas.microsoft.com/office/powerpoint/2010/main" val="3653249984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C247871B-7021-A11F-D883-06968D5EA5AB}"/>
              </a:ext>
            </a:extLst>
          </p:cNvPr>
          <p:cNvGrpSpPr/>
          <p:nvPr/>
        </p:nvGrpSpPr>
        <p:grpSpPr>
          <a:xfrm rot="230707">
            <a:off x="598460" y="967453"/>
            <a:ext cx="10652935" cy="952759"/>
            <a:chOff x="288206" y="2062276"/>
            <a:chExt cx="10652935" cy="952759"/>
          </a:xfrm>
        </p:grpSpPr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02CA235A-05AF-D101-5B8A-F8AB6FEA67ED}"/>
                </a:ext>
              </a:extLst>
            </p:cNvPr>
            <p:cNvSpPr txBox="1"/>
            <p:nvPr/>
          </p:nvSpPr>
          <p:spPr>
            <a:xfrm rot="21332577">
              <a:off x="756226" y="2062276"/>
              <a:ext cx="9796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Yêu cầu cần đạt</a:t>
              </a:r>
              <a:endParaRPr lang="zh-CN" altLang="en-US" sz="54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14" name="文本框 8">
              <a:extLst>
                <a:ext uri="{FF2B5EF4-FFF2-40B4-BE49-F238E27FC236}">
                  <a16:creationId xmlns:a16="http://schemas.microsoft.com/office/drawing/2014/main" id="{65961A5E-ACD4-D9CA-7900-B4F9B0754B90}"/>
                </a:ext>
              </a:extLst>
            </p:cNvPr>
            <p:cNvSpPr txBox="1"/>
            <p:nvPr/>
          </p:nvSpPr>
          <p:spPr>
            <a:xfrm rot="21332577">
              <a:off x="288206" y="2091705"/>
              <a:ext cx="10652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ê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đ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ạ</a:t>
              </a:r>
              <a:r>
                <a:rPr lang="en-US" altLang="zh-CN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endPara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15" name="图片 16">
            <a:extLst>
              <a:ext uri="{FF2B5EF4-FFF2-40B4-BE49-F238E27FC236}">
                <a16:creationId xmlns:a16="http://schemas.microsoft.com/office/drawing/2014/main" id="{A6F58A80-A8B5-4986-8956-16531D00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grpSp>
        <p:nvGrpSpPr>
          <p:cNvPr id="16" name="Group 6">
            <a:extLst>
              <a:ext uri="{FF2B5EF4-FFF2-40B4-BE49-F238E27FC236}">
                <a16:creationId xmlns:a16="http://schemas.microsoft.com/office/drawing/2014/main" id="{278B3F36-2159-A17C-F52C-9FD570EC7CEB}"/>
              </a:ext>
            </a:extLst>
          </p:cNvPr>
          <p:cNvGrpSpPr/>
          <p:nvPr/>
        </p:nvGrpSpPr>
        <p:grpSpPr>
          <a:xfrm>
            <a:off x="1556512" y="2311326"/>
            <a:ext cx="9427134" cy="1306920"/>
            <a:chOff x="0" y="0"/>
            <a:chExt cx="2532170" cy="811764"/>
          </a:xfrm>
          <a:solidFill>
            <a:schemeClr val="accent4"/>
          </a:solid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4C60C7F-3AEA-4820-D4A9-DF7C607D5CF5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A98BD7F9-5BD8-A86F-5C82-99AA9CBE98A9}"/>
              </a:ext>
            </a:extLst>
          </p:cNvPr>
          <p:cNvGrpSpPr/>
          <p:nvPr/>
        </p:nvGrpSpPr>
        <p:grpSpPr>
          <a:xfrm>
            <a:off x="1520646" y="3952534"/>
            <a:ext cx="9463000" cy="1402954"/>
            <a:chOff x="0" y="0"/>
            <a:chExt cx="2532170" cy="8117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C635A60-5FF0-CBB2-DFFD-30407C101D7C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2929816A-87CB-5344-9482-4C73237E4B36}"/>
              </a:ext>
            </a:extLst>
          </p:cNvPr>
          <p:cNvSpPr txBox="1"/>
          <p:nvPr/>
        </p:nvSpPr>
        <p:spPr>
          <a:xfrm>
            <a:off x="1786263" y="2773728"/>
            <a:ext cx="9254906" cy="737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just">
              <a:defRPr sz="2397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en-US" dirty="0"/>
              <a:t>1.</a:t>
            </a:r>
            <a:r>
              <a:rPr lang="vi-VN" dirty="0"/>
              <a:t> </a:t>
            </a:r>
            <a:r>
              <a:rPr lang="nl-NL" dirty="0"/>
              <a:t>Tìm thành phần chưa biết trong phép trừ.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3669C8-6984-3132-DF94-CD4F8B006612}"/>
              </a:ext>
            </a:extLst>
          </p:cNvPr>
          <p:cNvSpPr txBox="1"/>
          <p:nvPr/>
        </p:nvSpPr>
        <p:spPr>
          <a:xfrm>
            <a:off x="1786263" y="4254515"/>
            <a:ext cx="8931766" cy="737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397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vi-VN" sz="2397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Vận dụng được kiến thức, </a:t>
            </a:r>
            <a:r>
              <a:rPr lang="vi-VN" sz="2397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kĩ năng </a:t>
            </a:r>
            <a:r>
              <a:rPr lang="vi-VN" sz="2397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 học vào giải quyết một số tình huống gắn với thực tế.</a:t>
            </a: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4415062B-0A03-B31A-F0C1-EFBFC690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786" y="898508"/>
            <a:ext cx="1170434" cy="1170434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:a16="http://schemas.microsoft.com/office/drawing/2014/main" id="{0584CEB5-9743-6EB7-CFB6-976E2334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212" y="5788879"/>
            <a:ext cx="784015" cy="7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5221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1023</TotalTime>
  <Words>526</Words>
  <Application>Microsoft Office PowerPoint</Application>
  <PresentationFormat>Widescreen</PresentationFormat>
  <Paragraphs>125</Paragraphs>
  <Slides>22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AvantGarde</vt:lpstr>
      <vt:lpstr>HP001 4 hàng</vt:lpstr>
      <vt:lpstr>HP-087</vt:lpstr>
      <vt:lpstr>SVN-Anastasia</vt:lpstr>
      <vt:lpstr>SVN-Poky's</vt:lpstr>
      <vt:lpstr>SVN-Ziclets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An Thach</cp:lastModifiedBy>
  <cp:revision>108</cp:revision>
  <dcterms:created xsi:type="dcterms:W3CDTF">2017-05-08T08:38:07Z</dcterms:created>
  <dcterms:modified xsi:type="dcterms:W3CDTF">2023-04-06T02:27:41Z</dcterms:modified>
  <cp:category>9Slide.vn</cp:category>
</cp:coreProperties>
</file>