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27" r:id="rId2"/>
    <p:sldId id="430" r:id="rId3"/>
    <p:sldId id="445" r:id="rId4"/>
    <p:sldId id="446" r:id="rId5"/>
    <p:sldId id="447" r:id="rId6"/>
    <p:sldId id="448" r:id="rId7"/>
    <p:sldId id="449" r:id="rId8"/>
    <p:sldId id="443" r:id="rId9"/>
    <p:sldId id="439" r:id="rId10"/>
    <p:sldId id="444" r:id="rId11"/>
    <p:sldId id="431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FF"/>
    <a:srgbClr val="FF0066"/>
    <a:srgbClr val="0066FF"/>
    <a:srgbClr val="FF7C80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-516" y="-8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508919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7: LÀM ĐỒ DÙNG HỌC TẬP (T4)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3772" y="80010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57058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61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7: LÀM ĐỒ DÙNG HỌC TẬP  (T4)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18864" y="1600200"/>
            <a:ext cx="4860005" cy="677108"/>
            <a:chOff x="1508918" y="1888664"/>
            <a:chExt cx="757253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57253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408218" cy="46017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9CBF09C-F7DC-BCAA-890C-991CD7FACD55}"/>
              </a:ext>
            </a:extLst>
          </p:cNvPr>
          <p:cNvSpPr txBox="1"/>
          <p:nvPr/>
        </p:nvSpPr>
        <p:spPr>
          <a:xfrm>
            <a:off x="746919" y="2323624"/>
            <a:ext cx="1102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CE2C92C-4E53-9553-EA01-63B7E1DEAB8E}"/>
              </a:ext>
            </a:extLst>
          </p:cNvPr>
          <p:cNvSpPr txBox="1"/>
          <p:nvPr/>
        </p:nvSpPr>
        <p:spPr>
          <a:xfrm>
            <a:off x="1141958" y="4883374"/>
            <a:ext cx="6691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96CC130-32E0-4EC4-7B05-82EEE6B7418B}"/>
              </a:ext>
            </a:extLst>
          </p:cNvPr>
          <p:cNvSpPr txBox="1"/>
          <p:nvPr/>
        </p:nvSpPr>
        <p:spPr>
          <a:xfrm rot="10800000" flipV="1">
            <a:off x="8657470" y="4877913"/>
            <a:ext cx="7223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EB64B32-DBC4-823E-55F2-9022CFB1CAEE}"/>
              </a:ext>
            </a:extLst>
          </p:cNvPr>
          <p:cNvSpPr txBox="1"/>
          <p:nvPr/>
        </p:nvSpPr>
        <p:spPr>
          <a:xfrm>
            <a:off x="2126826" y="6956215"/>
            <a:ext cx="8031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45FB85C-E26E-E110-B15D-7193872E71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0536" y="2712979"/>
            <a:ext cx="5421983" cy="2268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447A34C-015F-AD78-BB2E-4E6ADF062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5320" y="2834383"/>
            <a:ext cx="5715000" cy="19473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EA5903C-733F-D2C0-8CE7-60FF03629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8631" y="6751227"/>
            <a:ext cx="4750729" cy="2282989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54439748-D515-A3BE-3AB3-02DFA49B545D}"/>
              </a:ext>
            </a:extLst>
          </p:cNvPr>
          <p:cNvCxnSpPr>
            <a:cxnSpLocks/>
          </p:cNvCxnSpPr>
          <p:nvPr/>
        </p:nvCxnSpPr>
        <p:spPr>
          <a:xfrm>
            <a:off x="8443119" y="3095923"/>
            <a:ext cx="0" cy="335165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4838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3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7: LÀM ĐỒ DÙNG HỌC TẬP  (T4)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0516" y="1506058"/>
            <a:ext cx="4860006" cy="677108"/>
            <a:chOff x="-285113" y="1870722"/>
            <a:chExt cx="7572536" cy="677108"/>
          </a:xfrm>
        </p:grpSpPr>
        <p:sp>
          <p:nvSpPr>
            <p:cNvPr id="10" name="Rectangle 9"/>
            <p:cNvSpPr/>
            <p:nvPr/>
          </p:nvSpPr>
          <p:spPr>
            <a:xfrm>
              <a:off x="-285113" y="1870722"/>
              <a:ext cx="757253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-120795" y="2482679"/>
              <a:ext cx="7408218" cy="46017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96CC130-32E0-4EC4-7B05-82EEE6B7418B}"/>
              </a:ext>
            </a:extLst>
          </p:cNvPr>
          <p:cNvSpPr txBox="1"/>
          <p:nvPr/>
        </p:nvSpPr>
        <p:spPr>
          <a:xfrm rot="10800000" flipV="1">
            <a:off x="746919" y="7246501"/>
            <a:ext cx="7543800" cy="1077218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EB64B32-DBC4-823E-55F2-9022CFB1CAEE}"/>
              </a:ext>
            </a:extLst>
          </p:cNvPr>
          <p:cNvSpPr txBox="1"/>
          <p:nvPr/>
        </p:nvSpPr>
        <p:spPr>
          <a:xfrm>
            <a:off x="9573686" y="7246501"/>
            <a:ext cx="5923024" cy="156966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BA75CB-836F-7687-38A4-1A892CA16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16" y="2593396"/>
            <a:ext cx="7705003" cy="4340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3C9CC6-C545-C42E-42A0-6030D3F59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376" y="2160263"/>
            <a:ext cx="7001838" cy="443311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578D4B7-10DC-4DE5-C81F-DC8B5CF2715A}"/>
              </a:ext>
            </a:extLst>
          </p:cNvPr>
          <p:cNvCxnSpPr/>
          <p:nvPr/>
        </p:nvCxnSpPr>
        <p:spPr>
          <a:xfrm>
            <a:off x="8671719" y="2310884"/>
            <a:ext cx="0" cy="650527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4774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7: LÀM ĐỒ DÙNG HỌC TẬP  (T4)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4" y="1524000"/>
            <a:ext cx="4860005" cy="677108"/>
            <a:chOff x="1508918" y="1888664"/>
            <a:chExt cx="757253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57253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408218" cy="46017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EB64B32-DBC4-823E-55F2-9022CFB1CAEE}"/>
              </a:ext>
            </a:extLst>
          </p:cNvPr>
          <p:cNvSpPr txBox="1"/>
          <p:nvPr/>
        </p:nvSpPr>
        <p:spPr>
          <a:xfrm>
            <a:off x="1601914" y="6844605"/>
            <a:ext cx="6096000" cy="1754326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6.Lật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B4820E9-45B0-01BF-7128-AAEF78BF2060}"/>
              </a:ext>
            </a:extLst>
          </p:cNvPr>
          <p:cNvSpPr txBox="1"/>
          <p:nvPr/>
        </p:nvSpPr>
        <p:spPr>
          <a:xfrm>
            <a:off x="9179648" y="6705600"/>
            <a:ext cx="6055660" cy="2308324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7.Lồng 2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61AFF5-4ABB-9DB3-1A4D-ABCF4A8CE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256" y="2682941"/>
            <a:ext cx="5667328" cy="3525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5D9293F-238E-256F-941D-F45AD9F89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319" y="2908498"/>
            <a:ext cx="8138319" cy="352568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E6F85B4-50E2-44DA-AF65-6DA644581848}"/>
              </a:ext>
            </a:extLst>
          </p:cNvPr>
          <p:cNvCxnSpPr/>
          <p:nvPr/>
        </p:nvCxnSpPr>
        <p:spPr>
          <a:xfrm>
            <a:off x="7985919" y="2333923"/>
            <a:ext cx="0" cy="650527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738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7: LÀM ĐỒ DÙNG HỌC TẬP  (T4)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4" y="1524000"/>
            <a:ext cx="4860005" cy="677108"/>
            <a:chOff x="1508918" y="1888664"/>
            <a:chExt cx="757253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57253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408218" cy="46017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EB64B32-DBC4-823E-55F2-9022CFB1CAEE}"/>
              </a:ext>
            </a:extLst>
          </p:cNvPr>
          <p:cNvSpPr txBox="1"/>
          <p:nvPr/>
        </p:nvSpPr>
        <p:spPr>
          <a:xfrm>
            <a:off x="1354100" y="6715542"/>
            <a:ext cx="6199892" cy="1754326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B4820E9-45B0-01BF-7128-AAEF78BF2060}"/>
              </a:ext>
            </a:extLst>
          </p:cNvPr>
          <p:cNvSpPr txBox="1"/>
          <p:nvPr/>
        </p:nvSpPr>
        <p:spPr>
          <a:xfrm>
            <a:off x="8203384" y="5976878"/>
            <a:ext cx="7402535" cy="3231654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, C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cm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Q, L, P, K, M , R,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QP, KR, ML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DEH 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E6F85B4-50E2-44DA-AF65-6DA644581848}"/>
              </a:ext>
            </a:extLst>
          </p:cNvPr>
          <p:cNvCxnSpPr/>
          <p:nvPr/>
        </p:nvCxnSpPr>
        <p:spPr>
          <a:xfrm>
            <a:off x="7985919" y="2333923"/>
            <a:ext cx="0" cy="650527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EE0C7B-4FF7-98B2-FE6F-3DA298D551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04"/>
          <a:stretch/>
        </p:blipFill>
        <p:spPr>
          <a:xfrm>
            <a:off x="2308491" y="2590799"/>
            <a:ext cx="4291110" cy="3780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D229619-DEDD-1A43-3963-C4401F50C2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39" t="3347" r="9511" b="2944"/>
          <a:stretch/>
        </p:blipFill>
        <p:spPr>
          <a:xfrm>
            <a:off x="9896114" y="2333923"/>
            <a:ext cx="4191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243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7: LÀM ĐỒ DÙNG HỌC TẬP  (T4)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4" y="1524000"/>
            <a:ext cx="4860005" cy="677108"/>
            <a:chOff x="1508918" y="1888664"/>
            <a:chExt cx="757253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57253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408218" cy="46017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EB64B32-DBC4-823E-55F2-9022CFB1CAEE}"/>
              </a:ext>
            </a:extLst>
          </p:cNvPr>
          <p:cNvSpPr txBox="1"/>
          <p:nvPr/>
        </p:nvSpPr>
        <p:spPr>
          <a:xfrm>
            <a:off x="1341071" y="6705600"/>
            <a:ext cx="6263848" cy="2554545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B4820E9-45B0-01BF-7128-AAEF78BF2060}"/>
              </a:ext>
            </a:extLst>
          </p:cNvPr>
          <p:cNvSpPr txBox="1"/>
          <p:nvPr/>
        </p:nvSpPr>
        <p:spPr>
          <a:xfrm>
            <a:off x="8458770" y="6705600"/>
            <a:ext cx="6487387" cy="2246769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E6F85B4-50E2-44DA-AF65-6DA644581848}"/>
              </a:ext>
            </a:extLst>
          </p:cNvPr>
          <p:cNvCxnSpPr/>
          <p:nvPr/>
        </p:nvCxnSpPr>
        <p:spPr>
          <a:xfrm>
            <a:off x="7985919" y="2333923"/>
            <a:ext cx="0" cy="650527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1A17AB-39DF-EF7A-E0E9-2157361238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0695" y="2155091"/>
            <a:ext cx="4707528" cy="4973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F61C93C-D66A-7CA6-BC87-A473988C4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2345" y="1893930"/>
            <a:ext cx="5199009" cy="404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778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7: LÀM ĐỒ DÙNG HỌC TẬP  (T4)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AAB3A26-972D-005E-E1F4-77EE21AC0749}"/>
              </a:ext>
            </a:extLst>
          </p:cNvPr>
          <p:cNvSpPr txBox="1"/>
          <p:nvPr/>
        </p:nvSpPr>
        <p:spPr>
          <a:xfrm>
            <a:off x="670719" y="2508663"/>
            <a:ext cx="152955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i="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ACE84AD-DBCF-1FB9-A7EB-9C1A3201BF53}"/>
              </a:ext>
            </a:extLst>
          </p:cNvPr>
          <p:cNvSpPr txBox="1"/>
          <p:nvPr/>
        </p:nvSpPr>
        <p:spPr>
          <a:xfrm>
            <a:off x="670719" y="1856399"/>
            <a:ext cx="502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nl-NL" sz="3600" b="1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nl-NL" sz="36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 cáo và đánh giá</a:t>
            </a:r>
            <a:r>
              <a:rPr lang="nl-NL" sz="3600" b="1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600" u="sng" dirty="0">
              <a:solidFill>
                <a:srgbClr val="FF0066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6D811E84-CF35-67A6-4866-6DD3FB954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07558"/>
              </p:ext>
            </p:extLst>
          </p:nvPr>
        </p:nvGraphicFramePr>
        <p:xfrm>
          <a:off x="2046085" y="4504511"/>
          <a:ext cx="13175066" cy="4139241"/>
        </p:xfrm>
        <a:graphic>
          <a:graphicData uri="http://schemas.openxmlformats.org/drawingml/2006/table">
            <a:tbl>
              <a:tblPr/>
              <a:tblGrid>
                <a:gridCol w="7078367">
                  <a:extLst>
                    <a:ext uri="{9D8B030D-6E8A-4147-A177-3AD203B41FA5}">
                      <a16:colId xmlns:a16="http://schemas.microsoft.com/office/drawing/2014/main" xmlns="" val="2859700548"/>
                    </a:ext>
                  </a:extLst>
                </a:gridCol>
                <a:gridCol w="1963343">
                  <a:extLst>
                    <a:ext uri="{9D8B030D-6E8A-4147-A177-3AD203B41FA5}">
                      <a16:colId xmlns:a16="http://schemas.microsoft.com/office/drawing/2014/main" xmlns="" val="2719469710"/>
                    </a:ext>
                  </a:extLst>
                </a:gridCol>
                <a:gridCol w="2066678">
                  <a:extLst>
                    <a:ext uri="{9D8B030D-6E8A-4147-A177-3AD203B41FA5}">
                      <a16:colId xmlns:a16="http://schemas.microsoft.com/office/drawing/2014/main" xmlns="" val="2077259078"/>
                    </a:ext>
                  </a:extLst>
                </a:gridCol>
                <a:gridCol w="2066678">
                  <a:extLst>
                    <a:ext uri="{9D8B030D-6E8A-4147-A177-3AD203B41FA5}">
                      <a16:colId xmlns:a16="http://schemas.microsoft.com/office/drawing/2014/main" xmlns="" val="913372020"/>
                    </a:ext>
                  </a:extLst>
                </a:gridCol>
              </a:tblGrid>
              <a:tr h="73416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t"/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3600" b="1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3600" b="1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8329536"/>
                  </a:ext>
                </a:extLst>
              </a:tr>
              <a:tr h="985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⭐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⭐⭐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⭐⭐⭐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7316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43688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Đựng</a:t>
                      </a:r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vi-VN" sz="3600" b="1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?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?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8759853"/>
                  </a:ext>
                </a:extLst>
              </a:tr>
              <a:tr h="1041037"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Nếp</a:t>
                      </a:r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phẳng</a:t>
                      </a:r>
                      <a:endParaRPr lang="en-US" sz="3600" b="1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?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 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0942325"/>
                  </a:ext>
                </a:extLst>
              </a:tr>
              <a:tr h="734165"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Chắc</a:t>
                      </a:r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chắn</a:t>
                      </a:r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endParaRPr lang="en-US" sz="3600" b="1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?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 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1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1537421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F7E06115-6AF0-EA8B-92CB-32C6F996CBF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016732" y="3773270"/>
            <a:ext cx="63733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PHIẾU ĐÁNH GIÁ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1BEAC6E1-743C-08CA-4949-C018D0B18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701424"/>
              </p:ext>
            </p:extLst>
          </p:nvPr>
        </p:nvGraphicFramePr>
        <p:xfrm>
          <a:off x="0" y="4498702"/>
          <a:ext cx="9742466" cy="4333961"/>
        </p:xfrm>
        <a:graphic>
          <a:graphicData uri="http://schemas.openxmlformats.org/drawingml/2006/table">
            <a:tbl>
              <a:tblPr/>
              <a:tblGrid>
                <a:gridCol w="5234187">
                  <a:extLst>
                    <a:ext uri="{9D8B030D-6E8A-4147-A177-3AD203B41FA5}">
                      <a16:colId xmlns:a16="http://schemas.microsoft.com/office/drawing/2014/main" xmlns="" val="3325991317"/>
                    </a:ext>
                  </a:extLst>
                </a:gridCol>
                <a:gridCol w="1451819">
                  <a:extLst>
                    <a:ext uri="{9D8B030D-6E8A-4147-A177-3AD203B41FA5}">
                      <a16:colId xmlns:a16="http://schemas.microsoft.com/office/drawing/2014/main" xmlns="" val="1820487972"/>
                    </a:ext>
                  </a:extLst>
                </a:gridCol>
                <a:gridCol w="1528230">
                  <a:extLst>
                    <a:ext uri="{9D8B030D-6E8A-4147-A177-3AD203B41FA5}">
                      <a16:colId xmlns:a16="http://schemas.microsoft.com/office/drawing/2014/main" xmlns="" val="730942190"/>
                    </a:ext>
                  </a:extLst>
                </a:gridCol>
                <a:gridCol w="1528230">
                  <a:extLst>
                    <a:ext uri="{9D8B030D-6E8A-4147-A177-3AD203B41FA5}">
                      <a16:colId xmlns:a16="http://schemas.microsoft.com/office/drawing/2014/main" xmlns="" val="1732108484"/>
                    </a:ext>
                  </a:extLst>
                </a:gridCol>
              </a:tblGrid>
              <a:tr h="65070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fontAlgn="t"/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32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5521172"/>
                  </a:ext>
                </a:extLst>
              </a:tr>
              <a:tr h="1195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⭐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⭐⭐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⭐⭐⭐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0859199"/>
                  </a:ext>
                </a:extLst>
              </a:tr>
              <a:tr h="6507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Đựng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vi-VN" sz="32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146681"/>
                  </a:ext>
                </a:extLst>
              </a:tr>
              <a:tr h="7668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Nếp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phẳng</a:t>
                      </a:r>
                      <a:endParaRPr lang="en-US" sz="32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9121920"/>
                  </a:ext>
                </a:extLst>
              </a:tr>
              <a:tr h="6507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Chắc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chán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endParaRPr lang="en-US" sz="32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3533414"/>
                  </a:ext>
                </a:extLst>
              </a:tr>
            </a:tbl>
          </a:graphicData>
        </a:graphic>
      </p:graphicFrame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5F486977-A095-4D1A-E247-52BDB7E2B94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60315" y="3759531"/>
            <a:ext cx="63733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PHIẾU ĐÁNH GIÁ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D8FFB3-682B-9B49-F5AD-5078F69C8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24" y="4483879"/>
            <a:ext cx="6069554" cy="4399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041030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7: LÀM ĐỒ DÙNG HỌC TẬP (T4)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40D3750-FA58-77F8-FFC7-C394F81FED5A}"/>
              </a:ext>
            </a:extLst>
          </p:cNvPr>
          <p:cNvSpPr txBox="1"/>
          <p:nvPr/>
        </p:nvSpPr>
        <p:spPr>
          <a:xfrm>
            <a:off x="670719" y="1856399"/>
            <a:ext cx="342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nl-NL" sz="3600" b="1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Em có biết </a:t>
            </a:r>
            <a:r>
              <a:rPr lang="nl-NL" sz="36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nl-NL" sz="3600" b="1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u="sng" dirty="0">
              <a:solidFill>
                <a:srgbClr val="FF0066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D29BD104-B6B8-E75C-3943-DDA98B176541}"/>
              </a:ext>
            </a:extLst>
          </p:cNvPr>
          <p:cNvSpPr/>
          <p:nvPr/>
        </p:nvSpPr>
        <p:spPr>
          <a:xfrm>
            <a:off x="442119" y="2502730"/>
            <a:ext cx="15621000" cy="12373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DA420A-1D5A-4E17-BAE5-0737F0223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567" y="3771992"/>
            <a:ext cx="5258098" cy="5147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4A57E0F-0E5C-08A4-CD6A-424AFA002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68" y="3624428"/>
            <a:ext cx="8640264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A6B8DA-0B0F-86C0-B31B-A6AE240D83B2}"/>
              </a:ext>
            </a:extLst>
          </p:cNvPr>
          <p:cNvSpPr txBox="1"/>
          <p:nvPr/>
        </p:nvSpPr>
        <p:spPr>
          <a:xfrm>
            <a:off x="655638" y="3962400"/>
            <a:ext cx="15621000" cy="5078313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Trang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4287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10016</TotalTime>
  <Words>698</Words>
  <Application>Microsoft Office PowerPoint</Application>
  <PresentationFormat>Custom</PresentationFormat>
  <Paragraphs>81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AutoBVT</cp:lastModifiedBy>
  <cp:revision>1142</cp:revision>
  <dcterms:created xsi:type="dcterms:W3CDTF">2008-09-09T22:52:10Z</dcterms:created>
  <dcterms:modified xsi:type="dcterms:W3CDTF">2023-02-25T10:39:40Z</dcterms:modified>
</cp:coreProperties>
</file>