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463" r:id="rId3"/>
    <p:sldId id="464" r:id="rId4"/>
    <p:sldId id="465" r:id="rId5"/>
    <p:sldId id="466" r:id="rId6"/>
    <p:sldId id="432" r:id="rId7"/>
    <p:sldId id="444" r:id="rId8"/>
    <p:sldId id="467" r:id="rId9"/>
    <p:sldId id="442" r:id="rId10"/>
    <p:sldId id="445" r:id="rId11"/>
    <p:sldId id="446" r:id="rId12"/>
    <p:sldId id="447" r:id="rId13"/>
    <p:sldId id="468" r:id="rId14"/>
    <p:sldId id="439" r:id="rId15"/>
    <p:sldId id="474" r:id="rId16"/>
    <p:sldId id="475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2B72FD-4EF0-4630-8174-A5C361F907B7}">
          <p14:sldIdLst>
            <p14:sldId id="256"/>
            <p14:sldId id="463"/>
            <p14:sldId id="464"/>
            <p14:sldId id="465"/>
            <p14:sldId id="466"/>
            <p14:sldId id="432"/>
            <p14:sldId id="444"/>
            <p14:sldId id="467"/>
            <p14:sldId id="442"/>
            <p14:sldId id="445"/>
            <p14:sldId id="446"/>
            <p14:sldId id="447"/>
            <p14:sldId id="468"/>
            <p14:sldId id="439"/>
            <p14:sldId id="474"/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F92"/>
    <a:srgbClr val="0000CC"/>
    <a:srgbClr val="FDE4CB"/>
    <a:srgbClr val="CCE7F0"/>
    <a:srgbClr val="0000FF"/>
    <a:srgbClr val="4A4438"/>
    <a:srgbClr val="FBF2D3"/>
    <a:srgbClr val="FF0066"/>
    <a:srgbClr val="296EB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518F0-593C-4AAC-8BBC-8F0F8C87A65B}" v="10" dt="2022-08-27T03:02:08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60" d="100"/>
          <a:sy n="60" d="100"/>
        </p:scale>
        <p:origin x="619" y="5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2A7A9815-0C2A-4F4F-A102-FD860D6748DF}"/>
    <pc:docChg chg="undo custSel addSld delSld modSld sldOrd modSection">
      <pc:chgData name="T H" userId="270efafb50020bd6" providerId="LiveId" clId="{2A7A9815-0C2A-4F4F-A102-FD860D6748DF}" dt="2022-08-17T09:31:33.627" v="1204" actId="20577"/>
      <pc:docMkLst>
        <pc:docMk/>
      </pc:docMkLst>
      <pc:sldChg chg="modSp mod">
        <pc:chgData name="T H" userId="270efafb50020bd6" providerId="LiveId" clId="{2A7A9815-0C2A-4F4F-A102-FD860D6748DF}" dt="2022-08-17T09:31:33.627" v="1204" actId="20577"/>
        <pc:sldMkLst>
          <pc:docMk/>
          <pc:sldMk cId="4184934910" sldId="427"/>
        </pc:sldMkLst>
        <pc:spChg chg="mod">
          <ac:chgData name="T H" userId="270efafb50020bd6" providerId="LiveId" clId="{2A7A9815-0C2A-4F4F-A102-FD860D6748DF}" dt="2022-08-17T09:31:33.627" v="1204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modAnim">
        <pc:chgData name="T H" userId="270efafb50020bd6" providerId="LiveId" clId="{2A7A9815-0C2A-4F4F-A102-FD860D6748DF}" dt="2022-08-17T09:10:09.952" v="1153"/>
        <pc:sldMkLst>
          <pc:docMk/>
          <pc:sldMk cId="2432748071" sldId="432"/>
        </pc:sldMkLst>
        <pc:spChg chg="mod">
          <ac:chgData name="T H" userId="270efafb50020bd6" providerId="LiveId" clId="{2A7A9815-0C2A-4F4F-A102-FD860D6748DF}" dt="2022-08-16T19:40:24.241" v="187" actId="207"/>
          <ac:spMkLst>
            <pc:docMk/>
            <pc:sldMk cId="2432748071" sldId="432"/>
            <ac:spMk id="2" creationId="{A0BEA933-0D47-6D2A-85D0-679196D0462A}"/>
          </ac:spMkLst>
        </pc:spChg>
        <pc:spChg chg="mod">
          <ac:chgData name="T H" userId="270efafb50020bd6" providerId="LiveId" clId="{2A7A9815-0C2A-4F4F-A102-FD860D6748DF}" dt="2022-08-16T19:18:22.897" v="119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2A7A9815-0C2A-4F4F-A102-FD860D6748DF}" dt="2022-08-16T19:11:17.986" v="100" actId="20577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2A7A9815-0C2A-4F4F-A102-FD860D6748DF}" dt="2022-08-17T08:20:24.163" v="436" actId="20577"/>
          <ac:spMkLst>
            <pc:docMk/>
            <pc:sldMk cId="2432748071" sldId="432"/>
            <ac:spMk id="15" creationId="{00000000-0000-0000-0000-000000000000}"/>
          </ac:spMkLst>
        </pc:spChg>
        <pc:picChg chg="del mod">
          <ac:chgData name="T H" userId="270efafb50020bd6" providerId="LiveId" clId="{2A7A9815-0C2A-4F4F-A102-FD860D6748DF}" dt="2022-08-16T19:09:36.143" v="3" actId="478"/>
          <ac:picMkLst>
            <pc:docMk/>
            <pc:sldMk cId="2432748071" sldId="432"/>
            <ac:picMk id="4" creationId="{E7143058-F4AE-1AEC-2926-AE30BE0F4954}"/>
          </ac:picMkLst>
        </pc:picChg>
        <pc:picChg chg="add mod modCrop">
          <ac:chgData name="T H" userId="270efafb50020bd6" providerId="LiveId" clId="{2A7A9815-0C2A-4F4F-A102-FD860D6748DF}" dt="2022-08-16T19:10:08.787" v="10" actId="1076"/>
          <ac:picMkLst>
            <pc:docMk/>
            <pc:sldMk cId="2432748071" sldId="432"/>
            <ac:picMk id="5" creationId="{FE4D3046-3ECF-E7B3-0711-C56CD1C047E4}"/>
          </ac:picMkLst>
        </pc:picChg>
      </pc:sldChg>
      <pc:sldChg chg="addSp delSp modSp mod modAnim">
        <pc:chgData name="T H" userId="270efafb50020bd6" providerId="LiveId" clId="{2A7A9815-0C2A-4F4F-A102-FD860D6748DF}" dt="2022-08-17T09:28:32.108" v="1181"/>
        <pc:sldMkLst>
          <pc:docMk/>
          <pc:sldMk cId="3328368106" sldId="439"/>
        </pc:sldMkLst>
        <pc:spChg chg="del">
          <ac:chgData name="T H" userId="270efafb50020bd6" providerId="LiveId" clId="{2A7A9815-0C2A-4F4F-A102-FD860D6748DF}" dt="2022-08-17T09:28:25.071" v="1179" actId="478"/>
          <ac:spMkLst>
            <pc:docMk/>
            <pc:sldMk cId="3328368106" sldId="439"/>
            <ac:spMk id="4" creationId="{97FB859A-C121-B66F-D1D3-BCF41F773700}"/>
          </ac:spMkLst>
        </pc:spChg>
        <pc:spChg chg="add mod">
          <ac:chgData name="T H" userId="270efafb50020bd6" providerId="LiveId" clId="{2A7A9815-0C2A-4F4F-A102-FD860D6748DF}" dt="2022-08-17T09:28:27.120" v="1180"/>
          <ac:spMkLst>
            <pc:docMk/>
            <pc:sldMk cId="3328368106" sldId="439"/>
            <ac:spMk id="8" creationId="{BD3CFAB7-D9C5-6D85-B878-946B5F7231D8}"/>
          </ac:spMkLst>
        </pc:spChg>
        <pc:picChg chg="add mod">
          <ac:chgData name="T H" userId="270efafb50020bd6" providerId="LiveId" clId="{2A7A9815-0C2A-4F4F-A102-FD860D6748DF}" dt="2022-08-17T09:21:46.671" v="1157" actId="14100"/>
          <ac:picMkLst>
            <pc:docMk/>
            <pc:sldMk cId="3328368106" sldId="439"/>
            <ac:picMk id="2" creationId="{2987C558-6AAA-5C7C-00F7-748CF4CB126D}"/>
          </ac:picMkLst>
        </pc:picChg>
        <pc:picChg chg="add del mod">
          <ac:chgData name="T H" userId="270efafb50020bd6" providerId="LiveId" clId="{2A7A9815-0C2A-4F4F-A102-FD860D6748DF}" dt="2022-08-17T09:23:14.172" v="1163" actId="478"/>
          <ac:picMkLst>
            <pc:docMk/>
            <pc:sldMk cId="3328368106" sldId="439"/>
            <ac:picMk id="3" creationId="{25D66CFB-D3A2-1130-1D26-CE719AA13A94}"/>
          </ac:picMkLst>
        </pc:picChg>
        <pc:picChg chg="add mod">
          <ac:chgData name="T H" userId="270efafb50020bd6" providerId="LiveId" clId="{2A7A9815-0C2A-4F4F-A102-FD860D6748DF}" dt="2022-08-17T09:23:57.202" v="1167" actId="1076"/>
          <ac:picMkLst>
            <pc:docMk/>
            <pc:sldMk cId="3328368106" sldId="439"/>
            <ac:picMk id="5" creationId="{CAED9ABA-D5FD-592B-6919-3CB6708B245F}"/>
          </ac:picMkLst>
        </pc:picChg>
        <pc:picChg chg="add mod">
          <ac:chgData name="T H" userId="270efafb50020bd6" providerId="LiveId" clId="{2A7A9815-0C2A-4F4F-A102-FD860D6748DF}" dt="2022-08-17T09:25:46.042" v="1172" actId="14100"/>
          <ac:picMkLst>
            <pc:docMk/>
            <pc:sldMk cId="3328368106" sldId="439"/>
            <ac:picMk id="6" creationId="{A3F9A5F0-D1D6-CB75-ED43-F2C83E1446FD}"/>
          </ac:picMkLst>
        </pc:picChg>
        <pc:picChg chg="add mod">
          <ac:chgData name="T H" userId="270efafb50020bd6" providerId="LiveId" clId="{2A7A9815-0C2A-4F4F-A102-FD860D6748DF}" dt="2022-08-17T09:28:13.158" v="1178" actId="14100"/>
          <ac:picMkLst>
            <pc:docMk/>
            <pc:sldMk cId="3328368106" sldId="439"/>
            <ac:picMk id="7" creationId="{4374F83E-D2FB-5BA6-26D2-DD402E711CE8}"/>
          </ac:picMkLst>
        </pc:picChg>
      </pc:sldChg>
      <pc:sldChg chg="addSp delSp modSp mod delAnim modAnim">
        <pc:chgData name="T H" userId="270efafb50020bd6" providerId="LiveId" clId="{2A7A9815-0C2A-4F4F-A102-FD860D6748DF}" dt="2022-08-17T09:31:12.448" v="1202"/>
        <pc:sldMkLst>
          <pc:docMk/>
          <pc:sldMk cId="735422353" sldId="442"/>
        </pc:sldMkLst>
        <pc:spChg chg="del mod">
          <ac:chgData name="T H" userId="270efafb50020bd6" providerId="LiveId" clId="{2A7A9815-0C2A-4F4F-A102-FD860D6748DF}" dt="2022-08-16T19:39:57.220" v="186" actId="478"/>
          <ac:spMkLst>
            <pc:docMk/>
            <pc:sldMk cId="735422353" sldId="442"/>
            <ac:spMk id="2" creationId="{A0BEA933-0D47-6D2A-85D0-679196D0462A}"/>
          </ac:spMkLst>
        </pc:spChg>
        <pc:spChg chg="add mod">
          <ac:chgData name="T H" userId="270efafb50020bd6" providerId="LiveId" clId="{2A7A9815-0C2A-4F4F-A102-FD860D6748DF}" dt="2022-08-16T19:41:50.028" v="189"/>
          <ac:spMkLst>
            <pc:docMk/>
            <pc:sldMk cId="735422353" sldId="442"/>
            <ac:spMk id="3" creationId="{33B37A05-94E4-CD6B-65A5-830AFFABDC49}"/>
          </ac:spMkLst>
        </pc:spChg>
        <pc:spChg chg="del">
          <ac:chgData name="T H" userId="270efafb50020bd6" providerId="LiveId" clId="{2A7A9815-0C2A-4F4F-A102-FD860D6748DF}" dt="2022-08-16T19:39:31.303" v="177" actId="478"/>
          <ac:spMkLst>
            <pc:docMk/>
            <pc:sldMk cId="735422353" sldId="442"/>
            <ac:spMk id="5" creationId="{CAE1057B-A079-BD3A-2538-F1FCA82638BB}"/>
          </ac:spMkLst>
        </pc:spChg>
        <pc:spChg chg="add mod">
          <ac:chgData name="T H" userId="270efafb50020bd6" providerId="LiveId" clId="{2A7A9815-0C2A-4F4F-A102-FD860D6748DF}" dt="2022-08-17T06:58:51.827" v="370" actId="115"/>
          <ac:spMkLst>
            <pc:docMk/>
            <pc:sldMk cId="735422353" sldId="442"/>
            <ac:spMk id="7" creationId="{F6FC1A03-3620-C97C-910C-530BFCB6B0C1}"/>
          </ac:spMkLst>
        </pc:spChg>
        <pc:spChg chg="del">
          <ac:chgData name="T H" userId="270efafb50020bd6" providerId="LiveId" clId="{2A7A9815-0C2A-4F4F-A102-FD860D6748DF}" dt="2022-08-16T19:41:49.445" v="188" actId="478"/>
          <ac:spMkLst>
            <pc:docMk/>
            <pc:sldMk cId="735422353" sldId="442"/>
            <ac:spMk id="10" creationId="{00000000-0000-0000-0000-000000000000}"/>
          </ac:spMkLst>
        </pc:spChg>
        <pc:spChg chg="mod">
          <ac:chgData name="T H" userId="270efafb50020bd6" providerId="LiveId" clId="{2A7A9815-0C2A-4F4F-A102-FD860D6748DF}" dt="2022-08-17T08:20:35.489" v="440" actId="20577"/>
          <ac:spMkLst>
            <pc:docMk/>
            <pc:sldMk cId="735422353" sldId="442"/>
            <ac:spMk id="15" creationId="{00000000-0000-0000-0000-000000000000}"/>
          </ac:spMkLst>
        </pc:spChg>
        <pc:picChg chg="add del mod modCrop">
          <ac:chgData name="T H" userId="270efafb50020bd6" providerId="LiveId" clId="{2A7A9815-0C2A-4F4F-A102-FD860D6748DF}" dt="2022-08-17T06:59:50.532" v="371" actId="478"/>
          <ac:picMkLst>
            <pc:docMk/>
            <pc:sldMk cId="735422353" sldId="442"/>
            <ac:picMk id="6" creationId="{94982ABC-693A-5237-AA4C-3DE7930FF42D}"/>
          </ac:picMkLst>
        </pc:picChg>
        <pc:picChg chg="add mod">
          <ac:chgData name="T H" userId="270efafb50020bd6" providerId="LiveId" clId="{2A7A9815-0C2A-4F4F-A102-FD860D6748DF}" dt="2022-08-17T07:02:25.142" v="396" actId="14100"/>
          <ac:picMkLst>
            <pc:docMk/>
            <pc:sldMk cId="735422353" sldId="442"/>
            <ac:picMk id="9" creationId="{F1D1F433-D7BD-F46C-C998-D8B1E58B71BE}"/>
          </ac:picMkLst>
        </pc:picChg>
        <pc:picChg chg="add mod">
          <ac:chgData name="T H" userId="270efafb50020bd6" providerId="LiveId" clId="{2A7A9815-0C2A-4F4F-A102-FD860D6748DF}" dt="2022-08-17T07:02:22.340" v="395" actId="14100"/>
          <ac:picMkLst>
            <pc:docMk/>
            <pc:sldMk cId="735422353" sldId="442"/>
            <ac:picMk id="12" creationId="{6EE46DC8-6014-E367-BCEB-D412B6500D7D}"/>
          </ac:picMkLst>
        </pc:picChg>
      </pc:sldChg>
      <pc:sldChg chg="delSp modSp del mod">
        <pc:chgData name="T H" userId="270efafb50020bd6" providerId="LiveId" clId="{2A7A9815-0C2A-4F4F-A102-FD860D6748DF}" dt="2022-08-17T09:30:50.237" v="1199" actId="2696"/>
        <pc:sldMkLst>
          <pc:docMk/>
          <pc:sldMk cId="855737428" sldId="443"/>
        </pc:sldMkLst>
        <pc:spChg chg="del">
          <ac:chgData name="T H" userId="270efafb50020bd6" providerId="LiveId" clId="{2A7A9815-0C2A-4F4F-A102-FD860D6748DF}" dt="2022-08-17T08:58:52.926" v="447" actId="478"/>
          <ac:spMkLst>
            <pc:docMk/>
            <pc:sldMk cId="855737428" sldId="443"/>
            <ac:spMk id="10" creationId="{00000000-0000-0000-0000-000000000000}"/>
          </ac:spMkLst>
        </pc:spChg>
        <pc:spChg chg="mod">
          <ac:chgData name="T H" userId="270efafb50020bd6" providerId="LiveId" clId="{2A7A9815-0C2A-4F4F-A102-FD860D6748DF}" dt="2022-08-17T08:20:42.609" v="444" actId="20577"/>
          <ac:spMkLst>
            <pc:docMk/>
            <pc:sldMk cId="855737428" sldId="443"/>
            <ac:spMk id="15" creationId="{00000000-0000-0000-0000-000000000000}"/>
          </ac:spMkLst>
        </pc:spChg>
      </pc:sldChg>
      <pc:sldChg chg="addSp delSp modSp add mod delAnim modAnim">
        <pc:chgData name="T H" userId="270efafb50020bd6" providerId="LiveId" clId="{2A7A9815-0C2A-4F4F-A102-FD860D6748DF}" dt="2022-08-17T09:31:02.308" v="1200"/>
        <pc:sldMkLst>
          <pc:docMk/>
          <pc:sldMk cId="4056140706" sldId="444"/>
        </pc:sldMkLst>
        <pc:spChg chg="del mod">
          <ac:chgData name="T H" userId="270efafb50020bd6" providerId="LiveId" clId="{2A7A9815-0C2A-4F4F-A102-FD860D6748DF}" dt="2022-08-16T19:20:07.506" v="131" actId="478"/>
          <ac:spMkLst>
            <pc:docMk/>
            <pc:sldMk cId="4056140706" sldId="444"/>
            <ac:spMk id="2" creationId="{A0BEA933-0D47-6D2A-85D0-679196D0462A}"/>
          </ac:spMkLst>
        </pc:spChg>
        <pc:spChg chg="add del">
          <ac:chgData name="T H" userId="270efafb50020bd6" providerId="LiveId" clId="{2A7A9815-0C2A-4F4F-A102-FD860D6748DF}" dt="2022-08-16T19:22:43.196" v="135" actId="478"/>
          <ac:spMkLst>
            <pc:docMk/>
            <pc:sldMk cId="4056140706" sldId="444"/>
            <ac:spMk id="4" creationId="{A62B1D3E-CD90-D4B4-5B6E-55EDB02ED286}"/>
          </ac:spMkLst>
        </pc:spChg>
        <pc:spChg chg="del">
          <ac:chgData name="T H" userId="270efafb50020bd6" providerId="LiveId" clId="{2A7A9815-0C2A-4F4F-A102-FD860D6748DF}" dt="2022-08-16T19:19:52.704" v="125" actId="478"/>
          <ac:spMkLst>
            <pc:docMk/>
            <pc:sldMk cId="4056140706" sldId="444"/>
            <ac:spMk id="7" creationId="{04BE4210-9AE4-9814-51F2-460C5358F8C3}"/>
          </ac:spMkLst>
        </pc:spChg>
        <pc:spChg chg="add mod">
          <ac:chgData name="T H" userId="270efafb50020bd6" providerId="LiveId" clId="{2A7A9815-0C2A-4F4F-A102-FD860D6748DF}" dt="2022-08-16T19:28:41.009" v="151" actId="948"/>
          <ac:spMkLst>
            <pc:docMk/>
            <pc:sldMk cId="4056140706" sldId="444"/>
            <ac:spMk id="8" creationId="{F1BFFEC0-54A0-6948-C502-4DB9E4EF89F7}"/>
          </ac:spMkLst>
        </pc:spChg>
        <pc:spChg chg="add mod">
          <ac:chgData name="T H" userId="270efafb50020bd6" providerId="LiveId" clId="{2A7A9815-0C2A-4F4F-A102-FD860D6748DF}" dt="2022-08-16T19:31:27.298" v="159" actId="1076"/>
          <ac:spMkLst>
            <pc:docMk/>
            <pc:sldMk cId="4056140706" sldId="444"/>
            <ac:spMk id="11" creationId="{D141D209-2F1F-6F47-EB21-63B96E333178}"/>
          </ac:spMkLst>
        </pc:spChg>
        <pc:spChg chg="add mod">
          <ac:chgData name="T H" userId="270efafb50020bd6" providerId="LiveId" clId="{2A7A9815-0C2A-4F4F-A102-FD860D6748DF}" dt="2022-08-16T19:36:15.352" v="176" actId="255"/>
          <ac:spMkLst>
            <pc:docMk/>
            <pc:sldMk cId="4056140706" sldId="444"/>
            <ac:spMk id="12" creationId="{1441809A-30F5-CE03-8033-0DFE155BCA9E}"/>
          </ac:spMkLst>
        </pc:spChg>
        <pc:spChg chg="mod">
          <ac:chgData name="T H" userId="270efafb50020bd6" providerId="LiveId" clId="{2A7A9815-0C2A-4F4F-A102-FD860D6748DF}" dt="2022-08-17T08:20:31.312" v="438" actId="20577"/>
          <ac:spMkLst>
            <pc:docMk/>
            <pc:sldMk cId="4056140706" sldId="444"/>
            <ac:spMk id="15" creationId="{00000000-0000-0000-0000-000000000000}"/>
          </ac:spMkLst>
        </pc:spChg>
        <pc:picChg chg="mod modCrop">
          <ac:chgData name="T H" userId="270efafb50020bd6" providerId="LiveId" clId="{2A7A9815-0C2A-4F4F-A102-FD860D6748DF}" dt="2022-08-16T19:26:53.543" v="141" actId="732"/>
          <ac:picMkLst>
            <pc:docMk/>
            <pc:sldMk cId="4056140706" sldId="444"/>
            <ac:picMk id="5" creationId="{FE4D3046-3ECF-E7B3-0711-C56CD1C047E4}"/>
          </ac:picMkLst>
        </pc:picChg>
      </pc:sldChg>
      <pc:sldChg chg="addSp delSp modSp add mod modAnim">
        <pc:chgData name="T H" userId="270efafb50020bd6" providerId="LiveId" clId="{2A7A9815-0C2A-4F4F-A102-FD860D6748DF}" dt="2022-08-17T09:29:17.843" v="1185"/>
        <pc:sldMkLst>
          <pc:docMk/>
          <pc:sldMk cId="3641022241" sldId="445"/>
        </pc:sldMkLst>
        <pc:spChg chg="add del">
          <ac:chgData name="T H" userId="270efafb50020bd6" providerId="LiveId" clId="{2A7A9815-0C2A-4F4F-A102-FD860D6748DF}" dt="2022-08-17T07:14:49.856" v="401" actId="478"/>
          <ac:spMkLst>
            <pc:docMk/>
            <pc:sldMk cId="3641022241" sldId="445"/>
            <ac:spMk id="4" creationId="{B103BFCF-4216-E506-8E4C-D4B65D41CE6D}"/>
          </ac:spMkLst>
        </pc:spChg>
        <pc:spChg chg="add mod">
          <ac:chgData name="T H" userId="270efafb50020bd6" providerId="LiveId" clId="{2A7A9815-0C2A-4F4F-A102-FD860D6748DF}" dt="2022-08-17T07:30:50.799" v="414" actId="20577"/>
          <ac:spMkLst>
            <pc:docMk/>
            <pc:sldMk cId="3641022241" sldId="445"/>
            <ac:spMk id="6" creationId="{16FA45FB-A43C-A867-284F-F7DA3EAA0AA6}"/>
          </ac:spMkLst>
        </pc:spChg>
        <pc:picChg chg="mod">
          <ac:chgData name="T H" userId="270efafb50020bd6" providerId="LiveId" clId="{2A7A9815-0C2A-4F4F-A102-FD860D6748DF}" dt="2022-08-17T07:13:32.675" v="399" actId="1076"/>
          <ac:picMkLst>
            <pc:docMk/>
            <pc:sldMk cId="3641022241" sldId="445"/>
            <ac:picMk id="9" creationId="{F1D1F433-D7BD-F46C-C998-D8B1E58B71BE}"/>
          </ac:picMkLst>
        </pc:picChg>
        <pc:picChg chg="del">
          <ac:chgData name="T H" userId="270efafb50020bd6" providerId="LiveId" clId="{2A7A9815-0C2A-4F4F-A102-FD860D6748DF}" dt="2022-08-17T07:13:30.362" v="398" actId="478"/>
          <ac:picMkLst>
            <pc:docMk/>
            <pc:sldMk cId="3641022241" sldId="445"/>
            <ac:picMk id="12" creationId="{6EE46DC8-6014-E367-BCEB-D412B6500D7D}"/>
          </ac:picMkLst>
        </pc:picChg>
      </pc:sldChg>
      <pc:sldChg chg="addSp delSp modSp add del mod ord modAnim">
        <pc:chgData name="T H" userId="270efafb50020bd6" providerId="LiveId" clId="{2A7A9815-0C2A-4F4F-A102-FD860D6748DF}" dt="2022-08-17T09:29:25.409" v="1188"/>
        <pc:sldMkLst>
          <pc:docMk/>
          <pc:sldMk cId="1933100603" sldId="446"/>
        </pc:sldMkLst>
        <pc:spChg chg="add mod">
          <ac:chgData name="T H" userId="270efafb50020bd6" providerId="LiveId" clId="{2A7A9815-0C2A-4F4F-A102-FD860D6748DF}" dt="2022-08-17T08:53:28.855" v="446" actId="14100"/>
          <ac:spMkLst>
            <pc:docMk/>
            <pc:sldMk cId="1933100603" sldId="446"/>
            <ac:spMk id="4" creationId="{2880E2EC-46A5-E507-ED3A-1BE02FF1785D}"/>
          </ac:spMkLst>
        </pc:spChg>
        <pc:spChg chg="mod">
          <ac:chgData name="T H" userId="270efafb50020bd6" providerId="LiveId" clId="{2A7A9815-0C2A-4F4F-A102-FD860D6748DF}" dt="2022-08-17T08:20:39.178" v="442" actId="20577"/>
          <ac:spMkLst>
            <pc:docMk/>
            <pc:sldMk cId="1933100603" sldId="446"/>
            <ac:spMk id="15" creationId="{00000000-0000-0000-0000-000000000000}"/>
          </ac:spMkLst>
        </pc:spChg>
        <pc:picChg chg="del">
          <ac:chgData name="T H" userId="270efafb50020bd6" providerId="LiveId" clId="{2A7A9815-0C2A-4F4F-A102-FD860D6748DF}" dt="2022-08-17T07:31:19.433" v="420" actId="478"/>
          <ac:picMkLst>
            <pc:docMk/>
            <pc:sldMk cId="1933100603" sldId="446"/>
            <ac:picMk id="9" creationId="{F1D1F433-D7BD-F46C-C998-D8B1E58B71BE}"/>
          </ac:picMkLst>
        </pc:picChg>
        <pc:picChg chg="mod">
          <ac:chgData name="T H" userId="270efafb50020bd6" providerId="LiveId" clId="{2A7A9815-0C2A-4F4F-A102-FD860D6748DF}" dt="2022-08-17T08:53:24.528" v="445" actId="1076"/>
          <ac:picMkLst>
            <pc:docMk/>
            <pc:sldMk cId="1933100603" sldId="446"/>
            <ac:picMk id="12" creationId="{6EE46DC8-6014-E367-BCEB-D412B6500D7D}"/>
          </ac:picMkLst>
        </pc:picChg>
      </pc:sldChg>
      <pc:sldChg chg="addSp delSp modSp add mod modAnim">
        <pc:chgData name="T H" userId="270efafb50020bd6" providerId="LiveId" clId="{2A7A9815-0C2A-4F4F-A102-FD860D6748DF}" dt="2022-08-17T09:30:29.953" v="1198" actId="20577"/>
        <pc:sldMkLst>
          <pc:docMk/>
          <pc:sldMk cId="3151822875" sldId="447"/>
        </pc:sldMkLst>
        <pc:spChg chg="add mod ord">
          <ac:chgData name="T H" userId="270efafb50020bd6" providerId="LiveId" clId="{2A7A9815-0C2A-4F4F-A102-FD860D6748DF}" dt="2022-08-17T09:09:21.630" v="1152" actId="207"/>
          <ac:spMkLst>
            <pc:docMk/>
            <pc:sldMk cId="3151822875" sldId="447"/>
            <ac:spMk id="2" creationId="{25489992-21F9-99C2-BB2E-8604AFEAF00B}"/>
          </ac:spMkLst>
        </pc:spChg>
        <pc:spChg chg="mod">
          <ac:chgData name="T H" userId="270efafb50020bd6" providerId="LiveId" clId="{2A7A9815-0C2A-4F4F-A102-FD860D6748DF}" dt="2022-08-17T09:30:29.953" v="1198" actId="20577"/>
          <ac:spMkLst>
            <pc:docMk/>
            <pc:sldMk cId="3151822875" sldId="447"/>
            <ac:spMk id="4" creationId="{2880E2EC-46A5-E507-ED3A-1BE02FF1785D}"/>
          </ac:spMkLst>
        </pc:spChg>
        <pc:spChg chg="del">
          <ac:chgData name="T H" userId="270efafb50020bd6" providerId="LiveId" clId="{2A7A9815-0C2A-4F4F-A102-FD860D6748DF}" dt="2022-08-17T09:08:00.829" v="1134" actId="478"/>
          <ac:spMkLst>
            <pc:docMk/>
            <pc:sldMk cId="3151822875" sldId="447"/>
            <ac:spMk id="7" creationId="{F6FC1A03-3620-C97C-910C-530BFCB6B0C1}"/>
          </ac:spMkLst>
        </pc:spChg>
        <pc:picChg chg="del mod">
          <ac:chgData name="T H" userId="270efafb50020bd6" providerId="LiveId" clId="{2A7A9815-0C2A-4F4F-A102-FD860D6748DF}" dt="2022-08-17T09:08:08.218" v="1136" actId="478"/>
          <ac:picMkLst>
            <pc:docMk/>
            <pc:sldMk cId="3151822875" sldId="447"/>
            <ac:picMk id="12" creationId="{6EE46DC8-6014-E367-BCEB-D412B6500D7D}"/>
          </ac:picMkLst>
        </pc:picChg>
      </pc:sldChg>
    </pc:docChg>
  </pc:docChgLst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  <pc:docChgLst>
    <pc:chgData name="T H" userId="270efafb50020bd6" providerId="LiveId" clId="{229518F0-593C-4AAC-8BBC-8F0F8C87A65B}"/>
    <pc:docChg chg="addSld modSld modSection">
      <pc:chgData name="T H" userId="270efafb50020bd6" providerId="LiveId" clId="{229518F0-593C-4AAC-8BBC-8F0F8C87A65B}" dt="2022-08-27T03:43:12.604" v="19" actId="20577"/>
      <pc:docMkLst>
        <pc:docMk/>
      </pc:docMkLst>
      <pc:sldChg chg="modSp mod">
        <pc:chgData name="T H" userId="270efafb50020bd6" providerId="LiveId" clId="{229518F0-593C-4AAC-8BBC-8F0F8C87A65B}" dt="2022-08-27T03:05:28.849" v="13" actId="20577"/>
        <pc:sldMkLst>
          <pc:docMk/>
          <pc:sldMk cId="4184934910" sldId="427"/>
        </pc:sldMkLst>
        <pc:spChg chg="mod">
          <ac:chgData name="T H" userId="270efafb50020bd6" providerId="LiveId" clId="{229518F0-593C-4AAC-8BBC-8F0F8C87A65B}" dt="2022-08-27T03:05:28.849" v="13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05:33.475" v="14" actId="20577"/>
        <pc:sldMkLst>
          <pc:docMk/>
          <pc:sldMk cId="2432748071" sldId="432"/>
        </pc:sldMkLst>
        <pc:spChg chg="mod">
          <ac:chgData name="T H" userId="270efafb50020bd6" providerId="LiveId" clId="{229518F0-593C-4AAC-8BBC-8F0F8C87A65B}" dt="2022-08-27T03:05:33.475" v="14" actId="20577"/>
          <ac:spMkLst>
            <pc:docMk/>
            <pc:sldMk cId="2432748071" sldId="432"/>
            <ac:spMk id="15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05:45.518" v="18" actId="20577"/>
        <pc:sldMkLst>
          <pc:docMk/>
          <pc:sldMk cId="3328368106" sldId="439"/>
        </pc:sldMkLst>
        <pc:spChg chg="mod">
          <ac:chgData name="T H" userId="270efafb50020bd6" providerId="LiveId" clId="{229518F0-593C-4AAC-8BBC-8F0F8C87A65B}" dt="2022-08-27T03:05:45.518" v="18" actId="20577"/>
          <ac:spMkLst>
            <pc:docMk/>
            <pc:sldMk cId="3328368106" sldId="439"/>
            <ac:spMk id="8" creationId="{BD3CFAB7-D9C5-6D85-B878-946B5F7231D8}"/>
          </ac:spMkLst>
        </pc:spChg>
      </pc:sldChg>
      <pc:sldChg chg="modSp mod modAnim">
        <pc:chgData name="T H" userId="270efafb50020bd6" providerId="LiveId" clId="{229518F0-593C-4AAC-8BBC-8F0F8C87A65B}" dt="2022-08-27T03:05:35.782" v="15" actId="20577"/>
        <pc:sldMkLst>
          <pc:docMk/>
          <pc:sldMk cId="735422353" sldId="442"/>
        </pc:sldMkLst>
        <pc:spChg chg="mod">
          <ac:chgData name="T H" userId="270efafb50020bd6" providerId="LiveId" clId="{229518F0-593C-4AAC-8BBC-8F0F8C87A65B}" dt="2022-08-27T03:05:35.782" v="15" actId="20577"/>
          <ac:spMkLst>
            <pc:docMk/>
            <pc:sldMk cId="735422353" sldId="442"/>
            <ac:spMk id="15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43:12.604" v="19" actId="20577"/>
        <pc:sldMkLst>
          <pc:docMk/>
          <pc:sldMk cId="4056140706" sldId="444"/>
        </pc:sldMkLst>
        <pc:spChg chg="mod">
          <ac:chgData name="T H" userId="270efafb50020bd6" providerId="LiveId" clId="{229518F0-593C-4AAC-8BBC-8F0F8C87A65B}" dt="2022-08-27T03:43:12.604" v="19" actId="20577"/>
          <ac:spMkLst>
            <pc:docMk/>
            <pc:sldMk cId="4056140706" sldId="444"/>
            <ac:spMk id="15" creationId="{00000000-0000-0000-0000-000000000000}"/>
          </ac:spMkLst>
        </pc:spChg>
      </pc:sldChg>
      <pc:sldChg chg="modAnim">
        <pc:chgData name="T H" userId="270efafb50020bd6" providerId="LiveId" clId="{229518F0-593C-4AAC-8BBC-8F0F8C87A65B}" dt="2022-08-27T03:00:11.177" v="2"/>
        <pc:sldMkLst>
          <pc:docMk/>
          <pc:sldMk cId="3641022241" sldId="445"/>
        </pc:sldMkLst>
      </pc:sldChg>
      <pc:sldChg chg="modSp mod modAnim">
        <pc:chgData name="T H" userId="270efafb50020bd6" providerId="LiveId" clId="{229518F0-593C-4AAC-8BBC-8F0F8C87A65B}" dt="2022-08-27T03:05:38.502" v="16" actId="20577"/>
        <pc:sldMkLst>
          <pc:docMk/>
          <pc:sldMk cId="1933100603" sldId="446"/>
        </pc:sldMkLst>
        <pc:spChg chg="mod">
          <ac:chgData name="T H" userId="270efafb50020bd6" providerId="LiveId" clId="{229518F0-593C-4AAC-8BBC-8F0F8C87A65B}" dt="2022-08-27T03:05:38.502" v="16" actId="20577"/>
          <ac:spMkLst>
            <pc:docMk/>
            <pc:sldMk cId="1933100603" sldId="446"/>
            <ac:spMk id="15" creationId="{00000000-0000-0000-0000-000000000000}"/>
          </ac:spMkLst>
        </pc:spChg>
      </pc:sldChg>
      <pc:sldChg chg="modSp mod">
        <pc:chgData name="T H" userId="270efafb50020bd6" providerId="LiveId" clId="{229518F0-593C-4AAC-8BBC-8F0F8C87A65B}" dt="2022-08-27T03:05:42.872" v="17" actId="20577"/>
        <pc:sldMkLst>
          <pc:docMk/>
          <pc:sldMk cId="3151822875" sldId="447"/>
        </pc:sldMkLst>
        <pc:spChg chg="mod">
          <ac:chgData name="T H" userId="270efafb50020bd6" providerId="LiveId" clId="{229518F0-593C-4AAC-8BBC-8F0F8C87A65B}" dt="2022-08-27T03:01:10.039" v="9" actId="1076"/>
          <ac:spMkLst>
            <pc:docMk/>
            <pc:sldMk cId="3151822875" sldId="447"/>
            <ac:spMk id="2" creationId="{25489992-21F9-99C2-BB2E-8604AFEAF00B}"/>
          </ac:spMkLst>
        </pc:spChg>
        <pc:spChg chg="mod">
          <ac:chgData name="T H" userId="270efafb50020bd6" providerId="LiveId" clId="{229518F0-593C-4AAC-8BBC-8F0F8C87A65B}" dt="2022-08-27T03:00:49.401" v="5" actId="255"/>
          <ac:spMkLst>
            <pc:docMk/>
            <pc:sldMk cId="3151822875" sldId="447"/>
            <ac:spMk id="3" creationId="{33B37A05-94E4-CD6B-65A5-830AFFABDC49}"/>
          </ac:spMkLst>
        </pc:spChg>
        <pc:spChg chg="mod">
          <ac:chgData name="T H" userId="270efafb50020bd6" providerId="LiveId" clId="{229518F0-593C-4AAC-8BBC-8F0F8C87A65B}" dt="2022-08-27T03:01:10.039" v="9" actId="1076"/>
          <ac:spMkLst>
            <pc:docMk/>
            <pc:sldMk cId="3151822875" sldId="447"/>
            <ac:spMk id="4" creationId="{2880E2EC-46A5-E507-ED3A-1BE02FF1785D}"/>
          </ac:spMkLst>
        </pc:spChg>
        <pc:spChg chg="mod">
          <ac:chgData name="T H" userId="270efafb50020bd6" providerId="LiveId" clId="{229518F0-593C-4AAC-8BBC-8F0F8C87A65B}" dt="2022-08-27T03:05:42.872" v="17" actId="20577"/>
          <ac:spMkLst>
            <pc:docMk/>
            <pc:sldMk cId="3151822875" sldId="447"/>
            <ac:spMk id="15" creationId="{00000000-0000-0000-0000-000000000000}"/>
          </ac:spMkLst>
        </pc:spChg>
      </pc:sldChg>
      <pc:sldChg chg="delSp new">
        <pc:chgData name="T H" userId="270efafb50020bd6" providerId="LiveId" clId="{229518F0-593C-4AAC-8BBC-8F0F8C87A65B}" dt="2022-08-27T03:02:08.466" v="12" actId="478"/>
        <pc:sldMkLst>
          <pc:docMk/>
          <pc:sldMk cId="215712676" sldId="448"/>
        </pc:sldMkLst>
        <pc:spChg chg="del">
          <ac:chgData name="T H" userId="270efafb50020bd6" providerId="LiveId" clId="{229518F0-593C-4AAC-8BBC-8F0F8C87A65B}" dt="2022-08-27T03:02:06.816" v="11" actId="478"/>
          <ac:spMkLst>
            <pc:docMk/>
            <pc:sldMk cId="215712676" sldId="448"/>
            <ac:spMk id="2" creationId="{D0D4B7FE-6E16-14ED-A4F3-574DBC1A9F25}"/>
          </ac:spMkLst>
        </pc:spChg>
        <pc:spChg chg="del">
          <ac:chgData name="T H" userId="270efafb50020bd6" providerId="LiveId" clId="{229518F0-593C-4AAC-8BBC-8F0F8C87A65B}" dt="2022-08-27T03:02:08.466" v="12" actId="478"/>
          <ac:spMkLst>
            <pc:docMk/>
            <pc:sldMk cId="215712676" sldId="448"/>
            <ac:spMk id="3" creationId="{E6D52F9F-BF8C-4E34-6045-093EFD0E9414}"/>
          </ac:spMkLst>
        </pc:spChg>
      </pc:sldChg>
    </pc:docChg>
  </pc:docChgLst>
  <pc:docChgLst>
    <pc:chgData name="T H" userId="270efafb50020bd6" providerId="LiveId" clId="{4233DBE6-A161-406E-B87B-2023E822C36B}"/>
    <pc:docChg chg="undo custSel addSld delSld modSld sldOrd addSection delSection modSection">
      <pc:chgData name="T H" userId="270efafb50020bd6" providerId="LiveId" clId="{4233DBE6-A161-406E-B87B-2023E822C36B}" dt="2022-08-16T19:02:52.478" v="582" actId="478"/>
      <pc:docMkLst>
        <pc:docMk/>
      </pc:docMkLst>
      <pc:sldChg chg="modSp add del mod">
        <pc:chgData name="T H" userId="270efafb50020bd6" providerId="LiveId" clId="{4233DBE6-A161-406E-B87B-2023E822C36B}" dt="2022-08-16T19:00:40.611" v="575" actId="2696"/>
        <pc:sldMkLst>
          <pc:docMk/>
          <pc:sldMk cId="4184934910" sldId="427"/>
        </pc:sldMkLst>
        <pc:spChg chg="mod">
          <ac:chgData name="T H" userId="270efafb50020bd6" providerId="LiveId" clId="{4233DBE6-A161-406E-B87B-2023E822C36B}" dt="2022-08-16T17:44:45.068" v="6" actId="108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4233DBE6-A161-406E-B87B-2023E822C36B}" dt="2022-08-16T17:44:49.140" v="7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2305291919" sldId="430"/>
        </pc:sldMkLst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963397092" sldId="431"/>
        </pc:sldMkLst>
      </pc:sldChg>
      <pc:sldChg chg="addSp delSp modSp add del mod addAnim delAnim">
        <pc:chgData name="T H" userId="270efafb50020bd6" providerId="LiveId" clId="{4233DBE6-A161-406E-B87B-2023E822C36B}" dt="2022-08-16T19:00:40.611" v="575" actId="2696"/>
        <pc:sldMkLst>
          <pc:docMk/>
          <pc:sldMk cId="2432748071" sldId="432"/>
        </pc:sldMkLst>
        <pc:spChg chg="add del mod">
          <ac:chgData name="T H" userId="270efafb50020bd6" providerId="LiveId" clId="{4233DBE6-A161-406E-B87B-2023E822C36B}" dt="2022-08-16T17:57:39.131" v="298" actId="115"/>
          <ac:spMkLst>
            <pc:docMk/>
            <pc:sldMk cId="2432748071" sldId="43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00:46.702" v="433" actId="20577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01:20.461" v="435" actId="207"/>
          <ac:spMkLst>
            <pc:docMk/>
            <pc:sldMk cId="2432748071" sldId="432"/>
            <ac:spMk id="15" creationId="{00000000-0000-0000-0000-000000000000}"/>
          </ac:spMkLst>
        </pc:spChg>
        <pc:picChg chg="add mod modCrop">
          <ac:chgData name="T H" userId="270efafb50020bd6" providerId="LiveId" clId="{4233DBE6-A161-406E-B87B-2023E822C36B}" dt="2022-08-16T18:07:56.514" v="441" actId="1076"/>
          <ac:picMkLst>
            <pc:docMk/>
            <pc:sldMk cId="2432748071" sldId="432"/>
            <ac:picMk id="4" creationId="{E7143058-F4AE-1AEC-2926-AE30BE0F4954}"/>
          </ac:picMkLst>
        </pc:picChg>
        <pc:picChg chg="add del">
          <ac:chgData name="T H" userId="270efafb50020bd6" providerId="LiveId" clId="{4233DBE6-A161-406E-B87B-2023E822C36B}" dt="2022-08-16T17:57:17.929" v="294" actId="478"/>
          <ac:picMkLst>
            <pc:docMk/>
            <pc:sldMk cId="2432748071" sldId="432"/>
            <ac:picMk id="6" creationId="{3E2EE43E-E91A-17C4-9684-6CBEA2A70BFD}"/>
          </ac:picMkLst>
        </pc:picChg>
      </pc:sldChg>
      <pc:sldChg chg="addSp delSp modSp del mod ord">
        <pc:chgData name="T H" userId="270efafb50020bd6" providerId="LiveId" clId="{4233DBE6-A161-406E-B87B-2023E822C36B}" dt="2022-08-16T18:43:50.969" v="529" actId="2696"/>
        <pc:sldMkLst>
          <pc:docMk/>
          <pc:sldMk cId="2615004540" sldId="436"/>
        </pc:sldMkLst>
        <pc:spChg chg="add del mod">
          <ac:chgData name="T H" userId="270efafb50020bd6" providerId="LiveId" clId="{4233DBE6-A161-406E-B87B-2023E822C36B}" dt="2022-08-16T18:40:09.105" v="521" actId="478"/>
          <ac:spMkLst>
            <pc:docMk/>
            <pc:sldMk cId="2615004540" sldId="436"/>
            <ac:spMk id="2" creationId="{BCA59774-F99D-A011-A848-1CBA9D4B5073}"/>
          </ac:spMkLst>
        </pc:spChg>
        <pc:spChg chg="del">
          <ac:chgData name="T H" userId="270efafb50020bd6" providerId="LiveId" clId="{4233DBE6-A161-406E-B87B-2023E822C36B}" dt="2022-08-16T18:28:54.134" v="503" actId="478"/>
          <ac:spMkLst>
            <pc:docMk/>
            <pc:sldMk cId="2615004540" sldId="436"/>
            <ac:spMk id="4" creationId="{00000000-0000-0000-0000-000000000000}"/>
          </ac:spMkLst>
        </pc:spChg>
        <pc:spChg chg="mod">
          <ac:chgData name="T H" userId="270efafb50020bd6" providerId="LiveId" clId="{4233DBE6-A161-406E-B87B-2023E822C36B}" dt="2022-08-16T18:40:38.634" v="525" actId="20577"/>
          <ac:spMkLst>
            <pc:docMk/>
            <pc:sldMk cId="2615004540" sldId="436"/>
            <ac:spMk id="6" creationId="{DFE0223B-42C2-B67B-2FD4-F887BD3A891C}"/>
          </ac:spMkLst>
        </pc:spChg>
        <pc:picChg chg="add del">
          <ac:chgData name="T H" userId="270efafb50020bd6" providerId="LiveId" clId="{4233DBE6-A161-406E-B87B-2023E822C36B}" dt="2022-08-16T18:40:43.774" v="527" actId="478"/>
          <ac:picMkLst>
            <pc:docMk/>
            <pc:sldMk cId="2615004540" sldId="436"/>
            <ac:picMk id="3" creationId="{32ACCDEC-D164-44A8-7B68-E845F1F8E3B2}"/>
          </ac:picMkLst>
        </pc:picChg>
      </pc:sldChg>
      <pc:sldChg chg="del">
        <pc:chgData name="T H" userId="270efafb50020bd6" providerId="LiveId" clId="{4233DBE6-A161-406E-B87B-2023E822C36B}" dt="2022-08-16T19:00:09.413" v="569" actId="2696"/>
        <pc:sldMkLst>
          <pc:docMk/>
          <pc:sldMk cId="389932026" sldId="437"/>
        </pc:sldMkLst>
      </pc:sldChg>
      <pc:sldChg chg="modSp del">
        <pc:chgData name="T H" userId="270efafb50020bd6" providerId="LiveId" clId="{4233DBE6-A161-406E-B87B-2023E822C36B}" dt="2022-08-16T18:59:54.686" v="567" actId="2696"/>
        <pc:sldMkLst>
          <pc:docMk/>
          <pc:sldMk cId="3552546601" sldId="438"/>
        </pc:sldMkLst>
        <pc:spChg chg="mod">
          <ac:chgData name="T H" userId="270efafb50020bd6" providerId="LiveId" clId="{4233DBE6-A161-406E-B87B-2023E822C36B}" dt="2022-08-16T18:29:20.254" v="504" actId="1076"/>
          <ac:spMkLst>
            <pc:docMk/>
            <pc:sldMk cId="3552546601" sldId="438"/>
            <ac:spMk id="15" creationId="{00000000-0000-0000-0000-000000000000}"/>
          </ac:spMkLst>
        </pc:spChg>
      </pc:sldChg>
      <pc:sldChg chg="addSp delSp modSp add del mod">
        <pc:chgData name="T H" userId="270efafb50020bd6" providerId="LiveId" clId="{4233DBE6-A161-406E-B87B-2023E822C36B}" dt="2022-08-16T19:02:52.478" v="582" actId="478"/>
        <pc:sldMkLst>
          <pc:docMk/>
          <pc:sldMk cId="3328368106" sldId="439"/>
        </pc:sldMkLst>
        <pc:spChg chg="add del mod">
          <ac:chgData name="T H" userId="270efafb50020bd6" providerId="LiveId" clId="{4233DBE6-A161-406E-B87B-2023E822C36B}" dt="2022-08-16T19:02:52.478" v="582" actId="478"/>
          <ac:spMkLst>
            <pc:docMk/>
            <pc:sldMk cId="3328368106" sldId="439"/>
            <ac:spMk id="4" creationId="{97FB859A-C121-B66F-D1D3-BCF41F773700}"/>
          </ac:spMkLst>
        </pc:spChg>
        <pc:picChg chg="del">
          <ac:chgData name="T H" userId="270efafb50020bd6" providerId="LiveId" clId="{4233DBE6-A161-406E-B87B-2023E822C36B}" dt="2022-08-16T18:35:30.751" v="516" actId="478"/>
          <ac:picMkLst>
            <pc:docMk/>
            <pc:sldMk cId="3328368106" sldId="439"/>
            <ac:picMk id="3" creationId="{A02C2011-AF1B-D401-75E6-AB7937668A29}"/>
          </ac:picMkLst>
        </pc:picChg>
        <pc:picChg chg="del">
          <ac:chgData name="T H" userId="270efafb50020bd6" providerId="LiveId" clId="{4233DBE6-A161-406E-B87B-2023E822C36B}" dt="2022-08-16T18:35:29.878" v="515" actId="478"/>
          <ac:picMkLst>
            <pc:docMk/>
            <pc:sldMk cId="3328368106" sldId="439"/>
            <ac:picMk id="1026" creationId="{9668C952-7BE1-7190-17DA-40CE68A74B0B}"/>
          </ac:picMkLst>
        </pc:picChg>
      </pc:sldChg>
      <pc:sldChg chg="add del">
        <pc:chgData name="T H" userId="270efafb50020bd6" providerId="LiveId" clId="{4233DBE6-A161-406E-B87B-2023E822C36B}" dt="2022-08-16T19:02:13.275" v="579" actId="2696"/>
        <pc:sldMkLst>
          <pc:docMk/>
          <pc:sldMk cId="1200341054" sldId="440"/>
        </pc:sldMkLst>
      </pc:sldChg>
      <pc:sldChg chg="addSp delSp modSp add del mod">
        <pc:chgData name="T H" userId="270efafb50020bd6" providerId="LiveId" clId="{4233DBE6-A161-406E-B87B-2023E822C36B}" dt="2022-08-16T18:32:56.805" v="514" actId="2696"/>
        <pc:sldMkLst>
          <pc:docMk/>
          <pc:sldMk cId="3982717374" sldId="441"/>
        </pc:sldMkLst>
        <pc:spChg chg="add mod">
          <ac:chgData name="T H" userId="270efafb50020bd6" providerId="LiveId" clId="{4233DBE6-A161-406E-B87B-2023E822C36B}" dt="2022-08-16T18:29:54.182" v="509" actId="113"/>
          <ac:spMkLst>
            <pc:docMk/>
            <pc:sldMk cId="3982717374" sldId="441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6" creationId="{F9447C72-15D6-4EB8-8B81-C1B574FC2D94}"/>
          </ac:spMkLst>
        </pc:spChg>
        <pc:spChg chg="del mod">
          <ac:chgData name="T H" userId="270efafb50020bd6" providerId="LiveId" clId="{4233DBE6-A161-406E-B87B-2023E822C36B}" dt="2022-08-16T18:08:57.073" v="457" actId="478"/>
          <ac:spMkLst>
            <pc:docMk/>
            <pc:sldMk cId="3982717374" sldId="441"/>
            <ac:spMk id="7" creationId="{04BE4210-9AE4-9814-51F2-460C5358F8C3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8" creationId="{C42B3219-7E3F-8AC6-0B88-D64AF8494681}"/>
          </ac:spMkLst>
        </pc:spChg>
        <pc:picChg chg="del mod">
          <ac:chgData name="T H" userId="270efafb50020bd6" providerId="LiveId" clId="{4233DBE6-A161-406E-B87B-2023E822C36B}" dt="2022-08-16T18:23:48.563" v="492" actId="478"/>
          <ac:picMkLst>
            <pc:docMk/>
            <pc:sldMk cId="3982717374" sldId="441"/>
            <ac:picMk id="4" creationId="{E7143058-F4AE-1AEC-2926-AE30BE0F4954}"/>
          </ac:picMkLst>
        </pc:picChg>
      </pc:sldChg>
      <pc:sldChg chg="modSp add del mod">
        <pc:chgData name="T H" userId="270efafb50020bd6" providerId="LiveId" clId="{4233DBE6-A161-406E-B87B-2023E822C36B}" dt="2022-08-16T19:00:40.611" v="575" actId="2696"/>
        <pc:sldMkLst>
          <pc:docMk/>
          <pc:sldMk cId="735422353" sldId="442"/>
        </pc:sldMkLst>
        <pc:spChg chg="mod">
          <ac:chgData name="T H" userId="270efafb50020bd6" providerId="LiveId" clId="{4233DBE6-A161-406E-B87B-2023E822C36B}" dt="2022-08-16T18:27:33.787" v="501" actId="20577"/>
          <ac:spMkLst>
            <pc:docMk/>
            <pc:sldMk cId="735422353" sldId="44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30:12.889" v="512" actId="113"/>
          <ac:spMkLst>
            <pc:docMk/>
            <pc:sldMk cId="735422353" sldId="442"/>
            <ac:spMk id="5" creationId="{CAE1057B-A079-BD3A-2538-F1FCA82638BB}"/>
          </ac:spMkLst>
        </pc:spChg>
        <pc:spChg chg="mod">
          <ac:chgData name="T H" userId="270efafb50020bd6" providerId="LiveId" clId="{4233DBE6-A161-406E-B87B-2023E822C36B}" dt="2022-08-16T18:29:43.249" v="508" actId="20577"/>
          <ac:spMkLst>
            <pc:docMk/>
            <pc:sldMk cId="735422353" sldId="442"/>
            <ac:spMk id="10" creationId="{00000000-0000-0000-0000-000000000000}"/>
          </ac:spMkLst>
        </pc:spChg>
      </pc:sldChg>
      <pc:sldChg chg="addSp delSp modSp add del mod">
        <pc:chgData name="T H" userId="270efafb50020bd6" providerId="LiveId" clId="{4233DBE6-A161-406E-B87B-2023E822C36B}" dt="2022-08-16T19:01:26.331" v="578" actId="207"/>
        <pc:sldMkLst>
          <pc:docMk/>
          <pc:sldMk cId="855737428" sldId="443"/>
        </pc:sldMkLst>
        <pc:spChg chg="mod">
          <ac:chgData name="T H" userId="270efafb50020bd6" providerId="LiveId" clId="{4233DBE6-A161-406E-B87B-2023E822C36B}" dt="2022-08-16T19:01:26.331" v="578" actId="207"/>
          <ac:spMkLst>
            <pc:docMk/>
            <pc:sldMk cId="855737428" sldId="443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51:56.062" v="561" actId="207"/>
          <ac:spMkLst>
            <pc:docMk/>
            <pc:sldMk cId="855737428" sldId="443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6T18:55:33.951" v="565" actId="1076"/>
          <ac:spMkLst>
            <pc:docMk/>
            <pc:sldMk cId="855737428" sldId="443"/>
            <ac:spMk id="6" creationId="{6AB652BA-C0B7-80C5-C687-316AC7EB6FE0}"/>
          </ac:spMkLst>
        </pc:spChg>
        <pc:spChg chg="mod">
          <ac:chgData name="T H" userId="270efafb50020bd6" providerId="LiveId" clId="{4233DBE6-A161-406E-B87B-2023E822C36B}" dt="2022-08-16T19:01:21.472" v="577" actId="115"/>
          <ac:spMkLst>
            <pc:docMk/>
            <pc:sldMk cId="855737428" sldId="443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52:53.843" v="564" actId="1076"/>
          <ac:spMkLst>
            <pc:docMk/>
            <pc:sldMk cId="855737428" sldId="443"/>
            <ac:spMk id="15" creationId="{00000000-0000-0000-0000-000000000000}"/>
          </ac:spMkLst>
        </pc:spChg>
        <pc:picChg chg="add del mod">
          <ac:chgData name="T H" userId="270efafb50020bd6" providerId="LiveId" clId="{4233DBE6-A161-406E-B87B-2023E822C36B}" dt="2022-08-16T18:49:58.191" v="550" actId="478"/>
          <ac:picMkLst>
            <pc:docMk/>
            <pc:sldMk cId="855737428" sldId="443"/>
            <ac:picMk id="3" creationId="{1427344A-B611-4CF0-DB56-CB86D7995F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3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5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4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8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1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FF854761-78E7-8E6C-5359-D01E93A5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9" y="6716983"/>
            <a:ext cx="9817433" cy="16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2)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323C4A-2B6D-14FA-EDA9-DB3126B2F50A}"/>
              </a:ext>
            </a:extLst>
          </p:cNvPr>
          <p:cNvSpPr txBox="1"/>
          <p:nvPr/>
        </p:nvSpPr>
        <p:spPr>
          <a:xfrm>
            <a:off x="4023519" y="5750004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704058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D1F433-D7BD-F46C-C998-D8B1E58B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04" y="1996225"/>
            <a:ext cx="7595282" cy="5555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A45FB-A43C-A867-284F-F7DA3EAA0AA6}"/>
              </a:ext>
            </a:extLst>
          </p:cNvPr>
          <p:cNvSpPr txBox="1"/>
          <p:nvPr/>
        </p:nvSpPr>
        <p:spPr>
          <a:xfrm>
            <a:off x="594519" y="2069462"/>
            <a:ext cx="808683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vi-VN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vi-VN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trần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hiệu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nứt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bong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tróc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em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ngay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lập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tức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cho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cô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khắc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ngay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lập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tức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không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mảng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tường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gây nguy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hiểm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cho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sinh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không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sửa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chữa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kịp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222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E46DC8-6014-E367-BCEB-D412B650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014" y="1672714"/>
            <a:ext cx="8376105" cy="5575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0E2EC-46A5-E507-ED3A-1BE02FF1785D}"/>
              </a:ext>
            </a:extLst>
          </p:cNvPr>
          <p:cNvSpPr txBox="1"/>
          <p:nvPr/>
        </p:nvSpPr>
        <p:spPr>
          <a:xfrm>
            <a:off x="289719" y="1752600"/>
            <a:ext cx="72344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i="0" dirty="0" err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 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vứt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rác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bừa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bãi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ra sân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gốc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cây, em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nhắc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nhở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phạm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quy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mất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mĩ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quan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hai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không nghe em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báo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cô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kịp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nhắc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nhở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31006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80E2EC-46A5-E507-ED3A-1BE02FF1785D}"/>
              </a:ext>
            </a:extLst>
          </p:cNvPr>
          <p:cNvSpPr txBox="1"/>
          <p:nvPr/>
        </p:nvSpPr>
        <p:spPr>
          <a:xfrm>
            <a:off x="2118519" y="1828800"/>
            <a:ext cx="96000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vứt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bừa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bãi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.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ngôi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chính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id="{B5300751-93A2-77D8-3299-40488D878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919" y="4191000"/>
            <a:ext cx="5629275" cy="45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228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C88D6FA-575A-0F00-6550-2173C4579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79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7C558-6AAA-5C7C-00F7-748CF4CB1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01" y="1141887"/>
            <a:ext cx="12658725" cy="6537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D9ABA-D5FD-592B-6919-3CB6708B2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601" y="1109230"/>
            <a:ext cx="12728235" cy="666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F9A5F0-D1D6-CB75-ED43-F2C83E144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1120115"/>
            <a:ext cx="12704536" cy="661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4F83E-D2FB-5BA6-26D2-DD402E711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319" y="1066800"/>
            <a:ext cx="13182600" cy="6717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83681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A41CB2-D560-12FE-9CC6-09B9566FD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6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id="{1359209C-32BE-D4A3-FEC0-78507782E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77" y="304800"/>
            <a:ext cx="9690781" cy="42672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15B7F2E-D246-E75F-5459-417CC875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0"/>
            <a:ext cx="9220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696E9A34-D5BC-0CFF-38AA-34A0F14E28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6FE6E-6137-F8C8-CDD3-314B9F732B73}"/>
              </a:ext>
            </a:extLst>
          </p:cNvPr>
          <p:cNvSpPr txBox="1"/>
          <p:nvPr/>
        </p:nvSpPr>
        <p:spPr>
          <a:xfrm>
            <a:off x="3490119" y="418290"/>
            <a:ext cx="9948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… ngày … tháng … năm 20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7BBC7-218D-8783-7C5C-5BE522AA4179}"/>
              </a:ext>
            </a:extLst>
          </p:cNvPr>
          <p:cNvSpPr txBox="1"/>
          <p:nvPr/>
        </p:nvSpPr>
        <p:spPr>
          <a:xfrm>
            <a:off x="6196029" y="1310470"/>
            <a:ext cx="9948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 </a:t>
            </a:r>
            <a:r>
              <a:rPr kumimoji="0" lang="el-GR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ηΗ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łn và xã hĖ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653E91-779F-880A-1585-2AC35BE735C3}"/>
              </a:ext>
            </a:extLst>
          </p:cNvPr>
          <p:cNvSpPr txBox="1"/>
          <p:nvPr/>
        </p:nvSpPr>
        <p:spPr>
          <a:xfrm>
            <a:off x="4252119" y="1904637"/>
            <a:ext cx="10363200" cy="2226993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endParaRPr lang="en-GB" sz="4800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B1CC0D0-5712-4CBF-B554-E6AD44265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BDB3584C-B1E0-B1E7-9729-E8DD88D9F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7109620" y="12700"/>
            <a:ext cx="857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Xây dựng cam kết giữ vệ sinh trường hoc. 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D3046-3ECF-E7B3-0711-C56CD1C04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7" t="12466" r="7771"/>
          <a:stretch/>
        </p:blipFill>
        <p:spPr>
          <a:xfrm>
            <a:off x="213519" y="1219200"/>
            <a:ext cx="11277600" cy="69383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359C4E-3BEB-7B09-5055-1DB97803DAA0}"/>
              </a:ext>
            </a:extLst>
          </p:cNvPr>
          <p:cNvGrpSpPr/>
          <p:nvPr/>
        </p:nvGrpSpPr>
        <p:grpSpPr>
          <a:xfrm>
            <a:off x="11314043" y="3194453"/>
            <a:ext cx="4962595" cy="5488906"/>
            <a:chOff x="11314043" y="3194453"/>
            <a:chExt cx="4962595" cy="5488906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04BE4210-9AE4-9814-51F2-460C5358F8C3}"/>
                </a:ext>
              </a:extLst>
            </p:cNvPr>
            <p:cNvSpPr/>
            <p:nvPr/>
          </p:nvSpPr>
          <p:spPr>
            <a:xfrm>
              <a:off x="11314043" y="3194453"/>
              <a:ext cx="4962595" cy="2755094"/>
            </a:xfrm>
            <a:custGeom>
              <a:avLst/>
              <a:gdLst>
                <a:gd name="connsiteX0" fmla="*/ 448012 w 4962595"/>
                <a:gd name="connsiteY0" fmla="*/ 916451 h 2755094"/>
                <a:gd name="connsiteX1" fmla="*/ 645941 w 4962595"/>
                <a:gd name="connsiteY1" fmla="*/ 440496 h 2755094"/>
                <a:gd name="connsiteX2" fmla="*/ 1608822 w 4962595"/>
                <a:gd name="connsiteY2" fmla="*/ 331759 h 2755094"/>
                <a:gd name="connsiteX3" fmla="*/ 2579630 w 4962595"/>
                <a:gd name="connsiteY3" fmla="*/ 218876 h 2755094"/>
                <a:gd name="connsiteX4" fmla="*/ 2957913 w 4962595"/>
                <a:gd name="connsiteY4" fmla="*/ 12755 h 2755094"/>
                <a:gd name="connsiteX5" fmla="*/ 3427062 w 4962595"/>
                <a:gd name="connsiteY5" fmla="*/ 158226 h 2755094"/>
                <a:gd name="connsiteX6" fmla="*/ 4073808 w 4962595"/>
                <a:gd name="connsiteY6" fmla="*/ 44004 h 2755094"/>
                <a:gd name="connsiteX7" fmla="*/ 4401775 w 4962595"/>
                <a:gd name="connsiteY7" fmla="*/ 355611 h 2755094"/>
                <a:gd name="connsiteX8" fmla="*/ 4822677 w 4962595"/>
                <a:gd name="connsiteY8" fmla="*/ 658033 h 2755094"/>
                <a:gd name="connsiteX9" fmla="*/ 4803837 w 4962595"/>
                <a:gd name="connsiteY9" fmla="*/ 985966 h 2755094"/>
                <a:gd name="connsiteX10" fmla="*/ 4941458 w 4962595"/>
                <a:gd name="connsiteY10" fmla="*/ 1487368 h 2755094"/>
                <a:gd name="connsiteX11" fmla="*/ 4296780 w 4962595"/>
                <a:gd name="connsiteY11" fmla="*/ 1926269 h 2755094"/>
                <a:gd name="connsiteX12" fmla="*/ 4065996 w 4962595"/>
                <a:gd name="connsiteY12" fmla="*/ 2302352 h 2755094"/>
                <a:gd name="connsiteX13" fmla="*/ 3280252 w 4962595"/>
                <a:gd name="connsiteY13" fmla="*/ 2347888 h 2755094"/>
                <a:gd name="connsiteX14" fmla="*/ 2718743 w 4962595"/>
                <a:gd name="connsiteY14" fmla="*/ 2749099 h 2755094"/>
                <a:gd name="connsiteX15" fmla="*/ 1893138 w 4962595"/>
                <a:gd name="connsiteY15" fmla="*/ 2504201 h 2755094"/>
                <a:gd name="connsiteX16" fmla="*/ 666733 w 4962595"/>
                <a:gd name="connsiteY16" fmla="*/ 2262238 h 2755094"/>
                <a:gd name="connsiteX17" fmla="*/ 127511 w 4962595"/>
                <a:gd name="connsiteY17" fmla="*/ 1992978 h 2755094"/>
                <a:gd name="connsiteX18" fmla="*/ 242730 w 4962595"/>
                <a:gd name="connsiteY18" fmla="*/ 1629523 h 2755094"/>
                <a:gd name="connsiteX19" fmla="*/ -575 w 4962595"/>
                <a:gd name="connsiteY19" fmla="*/ 1256628 h 2755094"/>
                <a:gd name="connsiteX20" fmla="*/ 443761 w 4962595"/>
                <a:gd name="connsiteY20" fmla="*/ 925188 h 2755094"/>
                <a:gd name="connsiteX21" fmla="*/ 448012 w 4962595"/>
                <a:gd name="connsiteY21" fmla="*/ 916451 h 2755094"/>
                <a:gd name="connsiteX0" fmla="*/ 539107 w 4962595"/>
                <a:gd name="connsiteY0" fmla="*/ 1669446 h 2755094"/>
                <a:gd name="connsiteX1" fmla="*/ 248129 w 4962595"/>
                <a:gd name="connsiteY1" fmla="*/ 1618617 h 2755094"/>
                <a:gd name="connsiteX2" fmla="*/ 795853 w 4962595"/>
                <a:gd name="connsiteY2" fmla="*/ 2225695 h 2755094"/>
                <a:gd name="connsiteX3" fmla="*/ 668571 w 4962595"/>
                <a:gd name="connsiteY3" fmla="*/ 2249993 h 2755094"/>
                <a:gd name="connsiteX4" fmla="*/ 1892908 w 4962595"/>
                <a:gd name="connsiteY4" fmla="*/ 2492977 h 2755094"/>
                <a:gd name="connsiteX5" fmla="*/ 1816171 w 4962595"/>
                <a:gd name="connsiteY5" fmla="*/ 2382008 h 2755094"/>
                <a:gd name="connsiteX6" fmla="*/ 3311498 w 4962595"/>
                <a:gd name="connsiteY6" fmla="*/ 2216256 h 2755094"/>
                <a:gd name="connsiteX7" fmla="*/ 3280826 w 4962595"/>
                <a:gd name="connsiteY7" fmla="*/ 2338003 h 2755094"/>
                <a:gd name="connsiteX8" fmla="*/ 3920564 w 4962595"/>
                <a:gd name="connsiteY8" fmla="*/ 1463898 h 2755094"/>
                <a:gd name="connsiteX9" fmla="*/ 4294023 w 4962595"/>
                <a:gd name="connsiteY9" fmla="*/ 1918999 h 2755094"/>
                <a:gd name="connsiteX10" fmla="*/ 4801540 w 4962595"/>
                <a:gd name="connsiteY10" fmla="*/ 979206 h 2755094"/>
                <a:gd name="connsiteX11" fmla="*/ 4635201 w 4962595"/>
                <a:gd name="connsiteY11" fmla="*/ 1149869 h 2755094"/>
                <a:gd name="connsiteX12" fmla="*/ 4402465 w 4962595"/>
                <a:gd name="connsiteY12" fmla="*/ 346044 h 2755094"/>
                <a:gd name="connsiteX13" fmla="*/ 4411195 w 4962595"/>
                <a:gd name="connsiteY13" fmla="*/ 426656 h 2755094"/>
                <a:gd name="connsiteX14" fmla="*/ 3340331 w 4962595"/>
                <a:gd name="connsiteY14" fmla="*/ 252040 h 2755094"/>
                <a:gd name="connsiteX15" fmla="*/ 3425569 w 4962595"/>
                <a:gd name="connsiteY15" fmla="*/ 149234 h 2755094"/>
                <a:gd name="connsiteX16" fmla="*/ 2543444 w 4962595"/>
                <a:gd name="connsiteY16" fmla="*/ 301019 h 2755094"/>
                <a:gd name="connsiteX17" fmla="*/ 2584684 w 4962595"/>
                <a:gd name="connsiteY17" fmla="*/ 212371 h 2755094"/>
                <a:gd name="connsiteX18" fmla="*/ 1608248 w 4962595"/>
                <a:gd name="connsiteY18" fmla="*/ 331121 h 2755094"/>
                <a:gd name="connsiteX19" fmla="*/ 1757585 w 4962595"/>
                <a:gd name="connsiteY19" fmla="*/ 417090 h 2755094"/>
                <a:gd name="connsiteX20" fmla="*/ 474088 w 4962595"/>
                <a:gd name="connsiteY20" fmla="*/ 1006948 h 2755094"/>
                <a:gd name="connsiteX21" fmla="*/ 448012 w 4962595"/>
                <a:gd name="connsiteY21" fmla="*/ 916451 h 275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62595" h="2755094" fill="none" extrusionOk="0">
                  <a:moveTo>
                    <a:pt x="448012" y="916451"/>
                  </a:moveTo>
                  <a:cubicBezTo>
                    <a:pt x="400520" y="765658"/>
                    <a:pt x="506646" y="588033"/>
                    <a:pt x="645941" y="440496"/>
                  </a:cubicBezTo>
                  <a:cubicBezTo>
                    <a:pt x="840623" y="193728"/>
                    <a:pt x="1294006" y="205788"/>
                    <a:pt x="1608822" y="331759"/>
                  </a:cubicBezTo>
                  <a:cubicBezTo>
                    <a:pt x="1796520" y="74943"/>
                    <a:pt x="2268641" y="63442"/>
                    <a:pt x="2579630" y="218876"/>
                  </a:cubicBezTo>
                  <a:cubicBezTo>
                    <a:pt x="2653110" y="119619"/>
                    <a:pt x="2810947" y="16015"/>
                    <a:pt x="2957913" y="12755"/>
                  </a:cubicBezTo>
                  <a:cubicBezTo>
                    <a:pt x="3151093" y="-15289"/>
                    <a:pt x="3299244" y="59507"/>
                    <a:pt x="3427062" y="158226"/>
                  </a:cubicBezTo>
                  <a:cubicBezTo>
                    <a:pt x="3581390" y="22584"/>
                    <a:pt x="3860483" y="-25012"/>
                    <a:pt x="4073808" y="44004"/>
                  </a:cubicBezTo>
                  <a:cubicBezTo>
                    <a:pt x="4242625" y="119165"/>
                    <a:pt x="4362983" y="215819"/>
                    <a:pt x="4401775" y="355611"/>
                  </a:cubicBezTo>
                  <a:cubicBezTo>
                    <a:pt x="4608346" y="396826"/>
                    <a:pt x="4749093" y="486456"/>
                    <a:pt x="4822677" y="658033"/>
                  </a:cubicBezTo>
                  <a:cubicBezTo>
                    <a:pt x="4861714" y="750687"/>
                    <a:pt x="4872807" y="875567"/>
                    <a:pt x="4803837" y="985966"/>
                  </a:cubicBezTo>
                  <a:cubicBezTo>
                    <a:pt x="4940368" y="1126664"/>
                    <a:pt x="4990702" y="1303798"/>
                    <a:pt x="4941458" y="1487368"/>
                  </a:cubicBezTo>
                  <a:cubicBezTo>
                    <a:pt x="4878826" y="1761339"/>
                    <a:pt x="4565365" y="1900642"/>
                    <a:pt x="4296780" y="1926269"/>
                  </a:cubicBezTo>
                  <a:cubicBezTo>
                    <a:pt x="4269873" y="2062996"/>
                    <a:pt x="4182010" y="2197747"/>
                    <a:pt x="4065996" y="2302352"/>
                  </a:cubicBezTo>
                  <a:cubicBezTo>
                    <a:pt x="3898231" y="2431545"/>
                    <a:pt x="3510367" y="2418863"/>
                    <a:pt x="3280252" y="2347888"/>
                  </a:cubicBezTo>
                  <a:cubicBezTo>
                    <a:pt x="3203943" y="2512298"/>
                    <a:pt x="2994844" y="2740672"/>
                    <a:pt x="2718743" y="2749099"/>
                  </a:cubicBezTo>
                  <a:cubicBezTo>
                    <a:pt x="2436563" y="2820714"/>
                    <a:pt x="2081609" y="2706435"/>
                    <a:pt x="1893138" y="2504201"/>
                  </a:cubicBezTo>
                  <a:cubicBezTo>
                    <a:pt x="1491402" y="2664623"/>
                    <a:pt x="934726" y="2558264"/>
                    <a:pt x="666733" y="2262238"/>
                  </a:cubicBezTo>
                  <a:cubicBezTo>
                    <a:pt x="422634" y="2259751"/>
                    <a:pt x="214625" y="2181971"/>
                    <a:pt x="127511" y="1992978"/>
                  </a:cubicBezTo>
                  <a:cubicBezTo>
                    <a:pt x="92373" y="1859794"/>
                    <a:pt x="144952" y="1711122"/>
                    <a:pt x="242730" y="1629523"/>
                  </a:cubicBezTo>
                  <a:cubicBezTo>
                    <a:pt x="81311" y="1577453"/>
                    <a:pt x="-8128" y="1417190"/>
                    <a:pt x="-575" y="1256628"/>
                  </a:cubicBezTo>
                  <a:cubicBezTo>
                    <a:pt x="10473" y="1100338"/>
                    <a:pt x="207870" y="933490"/>
                    <a:pt x="443761" y="925188"/>
                  </a:cubicBezTo>
                  <a:cubicBezTo>
                    <a:pt x="444862" y="922507"/>
                    <a:pt x="446663" y="919569"/>
                    <a:pt x="448012" y="916451"/>
                  </a:cubicBezTo>
                  <a:close/>
                </a:path>
                <a:path w="4962595" h="2755094" fill="none" extrusionOk="0">
                  <a:moveTo>
                    <a:pt x="539107" y="1669446"/>
                  </a:moveTo>
                  <a:cubicBezTo>
                    <a:pt x="436175" y="1691298"/>
                    <a:pt x="324636" y="1666016"/>
                    <a:pt x="248129" y="1618617"/>
                  </a:cubicBezTo>
                  <a:moveTo>
                    <a:pt x="795853" y="2225695"/>
                  </a:moveTo>
                  <a:cubicBezTo>
                    <a:pt x="753325" y="2238795"/>
                    <a:pt x="713431" y="2251396"/>
                    <a:pt x="668571" y="2249993"/>
                  </a:cubicBezTo>
                  <a:moveTo>
                    <a:pt x="1892908" y="2492977"/>
                  </a:moveTo>
                  <a:cubicBezTo>
                    <a:pt x="1861442" y="2452340"/>
                    <a:pt x="1837168" y="2420406"/>
                    <a:pt x="1816171" y="2382008"/>
                  </a:cubicBezTo>
                  <a:moveTo>
                    <a:pt x="3311498" y="2216256"/>
                  </a:moveTo>
                  <a:cubicBezTo>
                    <a:pt x="3313720" y="2252925"/>
                    <a:pt x="3295549" y="2292941"/>
                    <a:pt x="3280826" y="2338003"/>
                  </a:cubicBezTo>
                  <a:moveTo>
                    <a:pt x="3920564" y="1463898"/>
                  </a:moveTo>
                  <a:cubicBezTo>
                    <a:pt x="4150345" y="1510881"/>
                    <a:pt x="4297289" y="1732479"/>
                    <a:pt x="4294023" y="1918999"/>
                  </a:cubicBezTo>
                  <a:moveTo>
                    <a:pt x="4801540" y="979206"/>
                  </a:moveTo>
                  <a:cubicBezTo>
                    <a:pt x="4759282" y="1035540"/>
                    <a:pt x="4706331" y="1098747"/>
                    <a:pt x="4635201" y="1149869"/>
                  </a:cubicBezTo>
                  <a:moveTo>
                    <a:pt x="4402465" y="346044"/>
                  </a:moveTo>
                  <a:cubicBezTo>
                    <a:pt x="4408623" y="372259"/>
                    <a:pt x="4409968" y="397582"/>
                    <a:pt x="4411195" y="426656"/>
                  </a:cubicBezTo>
                  <a:moveTo>
                    <a:pt x="3340331" y="252040"/>
                  </a:moveTo>
                  <a:cubicBezTo>
                    <a:pt x="3367233" y="209213"/>
                    <a:pt x="3382880" y="177569"/>
                    <a:pt x="3425569" y="149234"/>
                  </a:cubicBezTo>
                  <a:moveTo>
                    <a:pt x="2543444" y="301019"/>
                  </a:moveTo>
                  <a:cubicBezTo>
                    <a:pt x="2556473" y="269579"/>
                    <a:pt x="2560266" y="242050"/>
                    <a:pt x="2584684" y="212371"/>
                  </a:cubicBezTo>
                  <a:moveTo>
                    <a:pt x="1608248" y="331121"/>
                  </a:moveTo>
                  <a:cubicBezTo>
                    <a:pt x="1663737" y="353468"/>
                    <a:pt x="1717491" y="379137"/>
                    <a:pt x="1757585" y="417090"/>
                  </a:cubicBezTo>
                  <a:moveTo>
                    <a:pt x="474088" y="1006948"/>
                  </a:moveTo>
                  <a:cubicBezTo>
                    <a:pt x="463397" y="979473"/>
                    <a:pt x="452633" y="948090"/>
                    <a:pt x="448012" y="916451"/>
                  </a:cubicBezTo>
                </a:path>
                <a:path w="4962595" h="2755094" stroke="0" extrusionOk="0">
                  <a:moveTo>
                    <a:pt x="448012" y="916451"/>
                  </a:moveTo>
                  <a:cubicBezTo>
                    <a:pt x="416362" y="748595"/>
                    <a:pt x="504247" y="549911"/>
                    <a:pt x="645941" y="440496"/>
                  </a:cubicBezTo>
                  <a:cubicBezTo>
                    <a:pt x="917012" y="254722"/>
                    <a:pt x="1334806" y="159688"/>
                    <a:pt x="1608822" y="331759"/>
                  </a:cubicBezTo>
                  <a:cubicBezTo>
                    <a:pt x="1821923" y="78079"/>
                    <a:pt x="2240784" y="2901"/>
                    <a:pt x="2579630" y="218876"/>
                  </a:cubicBezTo>
                  <a:cubicBezTo>
                    <a:pt x="2675142" y="124595"/>
                    <a:pt x="2801237" y="12019"/>
                    <a:pt x="2957913" y="12755"/>
                  </a:cubicBezTo>
                  <a:cubicBezTo>
                    <a:pt x="3140370" y="-13656"/>
                    <a:pt x="3325057" y="68477"/>
                    <a:pt x="3427062" y="158226"/>
                  </a:cubicBezTo>
                  <a:cubicBezTo>
                    <a:pt x="3589328" y="27426"/>
                    <a:pt x="3837660" y="-42825"/>
                    <a:pt x="4073808" y="44004"/>
                  </a:cubicBezTo>
                  <a:cubicBezTo>
                    <a:pt x="4239479" y="107960"/>
                    <a:pt x="4360690" y="217362"/>
                    <a:pt x="4401775" y="355611"/>
                  </a:cubicBezTo>
                  <a:cubicBezTo>
                    <a:pt x="4597171" y="412064"/>
                    <a:pt x="4773099" y="513551"/>
                    <a:pt x="4822677" y="658033"/>
                  </a:cubicBezTo>
                  <a:cubicBezTo>
                    <a:pt x="4863141" y="764120"/>
                    <a:pt x="4865348" y="892349"/>
                    <a:pt x="4803837" y="985966"/>
                  </a:cubicBezTo>
                  <a:cubicBezTo>
                    <a:pt x="4952452" y="1113035"/>
                    <a:pt x="4997156" y="1309605"/>
                    <a:pt x="4941458" y="1487368"/>
                  </a:cubicBezTo>
                  <a:cubicBezTo>
                    <a:pt x="4890674" y="1731464"/>
                    <a:pt x="4597385" y="1858620"/>
                    <a:pt x="4296780" y="1926269"/>
                  </a:cubicBezTo>
                  <a:cubicBezTo>
                    <a:pt x="4269298" y="2086960"/>
                    <a:pt x="4213527" y="2211545"/>
                    <a:pt x="4065996" y="2302352"/>
                  </a:cubicBezTo>
                  <a:cubicBezTo>
                    <a:pt x="3809191" y="2478217"/>
                    <a:pt x="3500376" y="2451452"/>
                    <a:pt x="3280252" y="2347888"/>
                  </a:cubicBezTo>
                  <a:cubicBezTo>
                    <a:pt x="3191457" y="2531843"/>
                    <a:pt x="2980239" y="2707818"/>
                    <a:pt x="2718743" y="2749099"/>
                  </a:cubicBezTo>
                  <a:cubicBezTo>
                    <a:pt x="2398198" y="2807367"/>
                    <a:pt x="2071013" y="2681241"/>
                    <a:pt x="1893138" y="2504201"/>
                  </a:cubicBezTo>
                  <a:cubicBezTo>
                    <a:pt x="1502104" y="2696571"/>
                    <a:pt x="933853" y="2650335"/>
                    <a:pt x="666733" y="2262238"/>
                  </a:cubicBezTo>
                  <a:cubicBezTo>
                    <a:pt x="407694" y="2305467"/>
                    <a:pt x="191498" y="2139163"/>
                    <a:pt x="127511" y="1992978"/>
                  </a:cubicBezTo>
                  <a:cubicBezTo>
                    <a:pt x="76096" y="1873081"/>
                    <a:pt x="123519" y="1727680"/>
                    <a:pt x="242730" y="1629523"/>
                  </a:cubicBezTo>
                  <a:cubicBezTo>
                    <a:pt x="87450" y="1570949"/>
                    <a:pt x="-13583" y="1391364"/>
                    <a:pt x="-575" y="1256628"/>
                  </a:cubicBezTo>
                  <a:cubicBezTo>
                    <a:pt x="5123" y="1060414"/>
                    <a:pt x="170739" y="936529"/>
                    <a:pt x="443761" y="925188"/>
                  </a:cubicBezTo>
                  <a:cubicBezTo>
                    <a:pt x="445168" y="922605"/>
                    <a:pt x="446820" y="919176"/>
                    <a:pt x="448012" y="916451"/>
                  </a:cubicBezTo>
                  <a:close/>
                </a:path>
                <a:path w="4962595" h="2755094" fill="none" stroke="0" extrusionOk="0">
                  <a:moveTo>
                    <a:pt x="539107" y="1669446"/>
                  </a:moveTo>
                  <a:cubicBezTo>
                    <a:pt x="434288" y="1673480"/>
                    <a:pt x="334869" y="1662548"/>
                    <a:pt x="248129" y="1618617"/>
                  </a:cubicBezTo>
                  <a:moveTo>
                    <a:pt x="795853" y="2225695"/>
                  </a:moveTo>
                  <a:cubicBezTo>
                    <a:pt x="751897" y="2233361"/>
                    <a:pt x="712505" y="2244850"/>
                    <a:pt x="668571" y="2249993"/>
                  </a:cubicBezTo>
                  <a:moveTo>
                    <a:pt x="1892908" y="2492977"/>
                  </a:moveTo>
                  <a:cubicBezTo>
                    <a:pt x="1869936" y="2458307"/>
                    <a:pt x="1835135" y="2426691"/>
                    <a:pt x="1816171" y="2382008"/>
                  </a:cubicBezTo>
                  <a:moveTo>
                    <a:pt x="3311498" y="2216256"/>
                  </a:moveTo>
                  <a:cubicBezTo>
                    <a:pt x="3310637" y="2262238"/>
                    <a:pt x="3297958" y="2306332"/>
                    <a:pt x="3280826" y="2338003"/>
                  </a:cubicBezTo>
                  <a:moveTo>
                    <a:pt x="3920564" y="1463898"/>
                  </a:moveTo>
                  <a:cubicBezTo>
                    <a:pt x="4152186" y="1542124"/>
                    <a:pt x="4304089" y="1743314"/>
                    <a:pt x="4294023" y="1918999"/>
                  </a:cubicBezTo>
                  <a:moveTo>
                    <a:pt x="4801540" y="979206"/>
                  </a:moveTo>
                  <a:cubicBezTo>
                    <a:pt x="4755293" y="1046181"/>
                    <a:pt x="4700386" y="1109640"/>
                    <a:pt x="4635201" y="1149869"/>
                  </a:cubicBezTo>
                  <a:moveTo>
                    <a:pt x="4402465" y="346044"/>
                  </a:moveTo>
                  <a:cubicBezTo>
                    <a:pt x="4404670" y="369194"/>
                    <a:pt x="4413871" y="401252"/>
                    <a:pt x="4411195" y="426656"/>
                  </a:cubicBezTo>
                  <a:moveTo>
                    <a:pt x="3340331" y="252040"/>
                  </a:moveTo>
                  <a:cubicBezTo>
                    <a:pt x="3355282" y="218495"/>
                    <a:pt x="3391534" y="174216"/>
                    <a:pt x="3425569" y="149234"/>
                  </a:cubicBezTo>
                  <a:moveTo>
                    <a:pt x="2543444" y="301019"/>
                  </a:moveTo>
                  <a:cubicBezTo>
                    <a:pt x="2546613" y="268940"/>
                    <a:pt x="2572605" y="240914"/>
                    <a:pt x="2584684" y="212371"/>
                  </a:cubicBezTo>
                  <a:moveTo>
                    <a:pt x="1608248" y="331121"/>
                  </a:moveTo>
                  <a:cubicBezTo>
                    <a:pt x="1670201" y="353358"/>
                    <a:pt x="1721155" y="390115"/>
                    <a:pt x="1757585" y="417090"/>
                  </a:cubicBezTo>
                  <a:moveTo>
                    <a:pt x="474088" y="1006948"/>
                  </a:moveTo>
                  <a:cubicBezTo>
                    <a:pt x="462799" y="974729"/>
                    <a:pt x="456179" y="943415"/>
                    <a:pt x="448012" y="916451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050119024">
                    <a:prstGeom prst="cloud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Học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sinh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trao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đổi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với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bạn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trong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cả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lớp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về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kết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quả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khảo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800" b="1" i="0" dirty="0" err="1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sát</a:t>
              </a:r>
              <a:r>
                <a:rPr lang="en-US" sz="2800" b="1" i="0" dirty="0">
                  <a:solidFill>
                    <a:schemeClr val="tx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  <a:endPara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4" name="Picture 3" descr="A group of doll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4E425699-A341-6BE2-B424-C0B98D7C1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9303" y="5474492"/>
              <a:ext cx="3158989" cy="3208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4D3046-3ECF-E7B3-0711-C56CD1C04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7" t="14585" r="7771" b="-1"/>
          <a:stretch/>
        </p:blipFill>
        <p:spPr>
          <a:xfrm>
            <a:off x="1585119" y="1371600"/>
            <a:ext cx="12649200" cy="6144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FFEC0-54A0-6948-C502-4DB9E4EF89F7}"/>
              </a:ext>
            </a:extLst>
          </p:cNvPr>
          <p:cNvSpPr txBox="1"/>
          <p:nvPr/>
        </p:nvSpPr>
        <p:spPr>
          <a:xfrm>
            <a:off x="2576513" y="5105400"/>
            <a:ext cx="5257800" cy="1824346"/>
          </a:xfrm>
          <a:prstGeom prst="rect">
            <a:avLst/>
          </a:prstGeom>
          <a:solidFill>
            <a:srgbClr val="CCE7F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4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Vứt rác đúng nơi quy định.</a:t>
            </a:r>
            <a:endParaRPr lang="en-US" sz="2400" b="1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4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Quét dọn sân trường.</a:t>
            </a:r>
            <a:endParaRPr lang="en-US" sz="2400" b="1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4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Lau bàn ghế và bảng học trước mỗi buổi học.</a:t>
            </a:r>
            <a:endParaRPr lang="en-US" sz="2400" b="1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1D209-2F1F-6F47-EB21-63B96E333178}"/>
              </a:ext>
            </a:extLst>
          </p:cNvPr>
          <p:cNvSpPr txBox="1"/>
          <p:nvPr/>
        </p:nvSpPr>
        <p:spPr>
          <a:xfrm>
            <a:off x="8408810" y="5224407"/>
            <a:ext cx="4647406" cy="1586332"/>
          </a:xfrm>
          <a:prstGeom prst="rect">
            <a:avLst/>
          </a:prstGeom>
          <a:solidFill>
            <a:srgbClr val="FDE4CB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Vứt rác vào gốc cây.</a:t>
            </a:r>
            <a:endParaRPr lang="en-US" sz="2400" b="1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Khắc tên lên thân cây.</a:t>
            </a:r>
            <a:endParaRPr lang="en-US" sz="2400" b="1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400" b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Vẽ viết ra bàn học.</a:t>
            </a:r>
            <a:endParaRPr lang="en-US" sz="2400" b="1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1809A-30F5-CE03-8033-0DFE155BCA9E}"/>
              </a:ext>
            </a:extLst>
          </p:cNvPr>
          <p:cNvSpPr txBox="1"/>
          <p:nvPr/>
        </p:nvSpPr>
        <p:spPr>
          <a:xfrm>
            <a:off x="5623719" y="3276600"/>
            <a:ext cx="1828800" cy="461665"/>
          </a:xfrm>
          <a:prstGeom prst="rect">
            <a:avLst/>
          </a:prstGeom>
          <a:solidFill>
            <a:srgbClr val="FCDF92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 Thị Mai</a:t>
            </a:r>
          </a:p>
        </p:txBody>
      </p:sp>
    </p:spTree>
    <p:extLst>
      <p:ext uri="{BB962C8B-B14F-4D97-AF65-F5344CB8AC3E}">
        <p14:creationId xmlns:p14="http://schemas.microsoft.com/office/powerpoint/2010/main" val="40561407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107A217-B649-85B1-2FCF-FC94B7B09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C1A03-3620-C97C-910C-530BFCB6B0C1}"/>
              </a:ext>
            </a:extLst>
          </p:cNvPr>
          <p:cNvSpPr/>
          <p:nvPr/>
        </p:nvSpPr>
        <p:spPr>
          <a:xfrm>
            <a:off x="1966119" y="1219200"/>
            <a:ext cx="1264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gặp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nl-NL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D1F433-D7BD-F46C-C998-D8B1E58B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18" y="2209800"/>
            <a:ext cx="6951861" cy="5555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E46DC8-6014-E367-BCEB-D412B6500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719" y="2199880"/>
            <a:ext cx="6690521" cy="55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223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11125</TotalTime>
  <Words>314</Words>
  <Application>Microsoft Office PowerPoint</Application>
  <PresentationFormat>Custom</PresentationFormat>
  <Paragraphs>20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#9Slide05 Brannboll Ny</vt:lpstr>
      <vt:lpstr>Arial</vt:lpstr>
      <vt:lpstr>AvantGarde</vt:lpstr>
      <vt:lpstr>Calibri</vt:lpstr>
      <vt:lpstr>HP001 4 hàng</vt:lpstr>
      <vt:lpstr>SVN-Anastasia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office121</cp:lastModifiedBy>
  <cp:revision>1169</cp:revision>
  <dcterms:created xsi:type="dcterms:W3CDTF">2008-09-09T22:52:10Z</dcterms:created>
  <dcterms:modified xsi:type="dcterms:W3CDTF">2022-11-29T07:17:21Z</dcterms:modified>
</cp:coreProperties>
</file>