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</p:sldMasterIdLst>
  <p:notesMasterIdLst>
    <p:notesMasterId r:id="rId19"/>
  </p:notesMasterIdLst>
  <p:sldIdLst>
    <p:sldId id="262" r:id="rId3"/>
    <p:sldId id="283" r:id="rId4"/>
    <p:sldId id="327" r:id="rId5"/>
    <p:sldId id="328" r:id="rId6"/>
    <p:sldId id="286" r:id="rId7"/>
    <p:sldId id="329" r:id="rId8"/>
    <p:sldId id="330" r:id="rId9"/>
    <p:sldId id="331" r:id="rId10"/>
    <p:sldId id="285" r:id="rId11"/>
    <p:sldId id="333" r:id="rId12"/>
    <p:sldId id="334" r:id="rId13"/>
    <p:sldId id="335" r:id="rId14"/>
    <p:sldId id="336" r:id="rId15"/>
    <p:sldId id="338" r:id="rId16"/>
    <p:sldId id="337" r:id="rId17"/>
    <p:sldId id="308" r:id="rId18"/>
  </p:sldIdLst>
  <p:sldSz cx="12192000" cy="6858000"/>
  <p:notesSz cx="6858000" cy="9144000"/>
  <p:embeddedFontLst>
    <p:embeddedFont>
      <p:font typeface="Calibri Light" pitchFamily="34" charset="0"/>
      <p:regular r:id="rId20"/>
      <p: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字魂7号-温暖童稚体" charset="-122"/>
      <p:regular r:id="rId26"/>
    </p:embeddedFont>
    <p:embeddedFont>
      <p:font typeface="HP001 4 hàng" charset="0"/>
      <p:regular r:id="rId27"/>
      <p:bold r:id="rId28"/>
    </p:embeddedFont>
  </p:embeddedFontLst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22">
          <p15:clr>
            <a:srgbClr val="A4A3A4"/>
          </p15:clr>
        </p15:guide>
        <p15:guide id="2" pos="38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291"/>
    <a:srgbClr val="4E6C57"/>
    <a:srgbClr val="193B3C"/>
    <a:srgbClr val="A88755"/>
    <a:srgbClr val="9EC9D2"/>
    <a:srgbClr val="CDBF97"/>
    <a:srgbClr val="8D7545"/>
    <a:srgbClr val="ECE8E5"/>
    <a:srgbClr val="E4CBCB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>
        <p:scale>
          <a:sx n="80" d="100"/>
          <a:sy n="80" d="100"/>
        </p:scale>
        <p:origin x="-492" y="-72"/>
      </p:cViewPr>
      <p:guideLst>
        <p:guide orient="horz" pos="2122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744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7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13"/>
          <a:srcRect l="10268" t="3798" r="3464" b="4533"/>
          <a:stretch>
            <a:fillRect/>
          </a:stretch>
        </p:blipFill>
        <p:spPr>
          <a:xfrm>
            <a:off x="-154062" y="-951147"/>
            <a:ext cx="12371406" cy="86420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10.sv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7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10.sv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12.sv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10" Type="http://schemas.openxmlformats.org/officeDocument/2006/relationships/image" Target="../media/image25.svg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sv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10.sv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73065" y="596085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8" y="3375522"/>
            <a:ext cx="3253533" cy="364475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46ABD5B5-2580-4B2E-B220-16CDA90AA049}"/>
              </a:ext>
            </a:extLst>
          </p:cNvPr>
          <p:cNvGrpSpPr/>
          <p:nvPr/>
        </p:nvGrpSpPr>
        <p:grpSpPr>
          <a:xfrm rot="19509765" flipH="1">
            <a:off x="8770673" y="4014182"/>
            <a:ext cx="466106" cy="2034468"/>
            <a:chOff x="392752" y="3324665"/>
            <a:chExt cx="637039" cy="2780557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xmlns="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xmlns="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xmlns="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985196" y="5197900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D4007AB6-C935-E79B-AD7E-6445F8BB0572}"/>
              </a:ext>
            </a:extLst>
          </p:cNvPr>
          <p:cNvSpPr/>
          <p:nvPr/>
        </p:nvSpPr>
        <p:spPr>
          <a:xfrm>
            <a:off x="2370226" y="1732166"/>
            <a:ext cx="73618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CHIA CHO </a:t>
            </a:r>
            <a:r>
              <a:rPr lang="en-US" sz="8000" b="1" cap="none" spc="0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SỐ</a:t>
            </a:r>
            <a:r>
              <a:rPr lang="en-US" sz="8000" b="1" cap="none" spc="0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8000" b="1" cap="none" spc="0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CÓ</a:t>
            </a:r>
            <a:r>
              <a:rPr lang="en-US" sz="8000" b="1" cap="none" spc="0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8000" b="1" cap="none" spc="0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MỘT</a:t>
            </a:r>
            <a:r>
              <a:rPr lang="en-US" sz="8000" b="1" cap="none" spc="0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8000" b="1" cap="none" spc="0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CHỮ</a:t>
            </a:r>
            <a:r>
              <a:rPr lang="en-US" sz="8000" b="1" cap="none" spc="0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8000" b="1" cap="none" spc="0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SỐ</a:t>
            </a:r>
            <a:endParaRPr lang="vi-VN" sz="8000" b="1" cap="none" spc="0" dirty="0">
              <a:ln w="6600">
                <a:solidFill>
                  <a:schemeClr val="tx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3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5997" y="58379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cxnSp>
        <p:nvCxnSpPr>
          <p:cNvPr id="12" name="Straight Connector 11"/>
          <p:cNvCxnSpPr/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77309" y="7252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1024927" y="2988002"/>
            <a:ext cx="292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256075 : 5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8132739" y="2920902"/>
            <a:ext cx="4072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498479 : 7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59"/>
          <p:cNvSpPr txBox="1">
            <a:spLocks noChangeArrowheads="1"/>
          </p:cNvSpPr>
          <p:nvPr/>
        </p:nvSpPr>
        <p:spPr bwMode="auto">
          <a:xfrm>
            <a:off x="4395786" y="2967010"/>
            <a:ext cx="36055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369090 : 6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8336816" y="-150738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pic>
        <p:nvPicPr>
          <p:cNvPr id="22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394335" y="4671695"/>
            <a:ext cx="2714625" cy="2249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154062" y="-951147"/>
            <a:ext cx="12371406" cy="86420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D8457CDF-1AD9-DA4D-5371-0467F1CF3C72}"/>
              </a:ext>
            </a:extLst>
          </p:cNvPr>
          <p:cNvGrpSpPr/>
          <p:nvPr/>
        </p:nvGrpSpPr>
        <p:grpSpPr>
          <a:xfrm>
            <a:off x="617799" y="2538045"/>
            <a:ext cx="4774062" cy="1217057"/>
            <a:chOff x="617799" y="2538045"/>
            <a:chExt cx="4774062" cy="1217057"/>
          </a:xfrm>
        </p:grpSpPr>
        <p:sp>
          <p:nvSpPr>
            <p:cNvPr id="9" name="Line 64"/>
            <p:cNvSpPr>
              <a:spLocks noChangeShapeType="1"/>
            </p:cNvSpPr>
            <p:nvPr/>
          </p:nvSpPr>
          <p:spPr bwMode="auto">
            <a:xfrm>
              <a:off x="3394477" y="2694765"/>
              <a:ext cx="0" cy="1060337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Line 65"/>
            <p:cNvSpPr>
              <a:spLocks noChangeShapeType="1"/>
            </p:cNvSpPr>
            <p:nvPr/>
          </p:nvSpPr>
          <p:spPr bwMode="auto">
            <a:xfrm>
              <a:off x="3394477" y="3224933"/>
              <a:ext cx="1997384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188"/>
            <p:cNvSpPr txBox="1">
              <a:spLocks noChangeArrowheads="1"/>
            </p:cNvSpPr>
            <p:nvPr/>
          </p:nvSpPr>
          <p:spPr bwMode="auto">
            <a:xfrm>
              <a:off x="617799" y="2538574"/>
              <a:ext cx="2905286" cy="7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256075</a:t>
              </a:r>
              <a:endPara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89"/>
            <p:cNvSpPr txBox="1">
              <a:spLocks noChangeArrowheads="1"/>
            </p:cNvSpPr>
            <p:nvPr/>
          </p:nvSpPr>
          <p:spPr bwMode="auto">
            <a:xfrm>
              <a:off x="4075547" y="2538045"/>
              <a:ext cx="1089482" cy="7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 Box 190"/>
          <p:cNvSpPr txBox="1">
            <a:spLocks noChangeArrowheads="1"/>
          </p:cNvSpPr>
          <p:nvPr/>
        </p:nvSpPr>
        <p:spPr bwMode="auto">
          <a:xfrm>
            <a:off x="1622093" y="3068763"/>
            <a:ext cx="1089482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4" name="Text Box 191"/>
          <p:cNvSpPr txBox="1">
            <a:spLocks noChangeArrowheads="1"/>
          </p:cNvSpPr>
          <p:nvPr/>
        </p:nvSpPr>
        <p:spPr bwMode="auto">
          <a:xfrm>
            <a:off x="1931633" y="3506887"/>
            <a:ext cx="1044087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5" name="Text Box 192"/>
          <p:cNvSpPr txBox="1">
            <a:spLocks noChangeArrowheads="1"/>
          </p:cNvSpPr>
          <p:nvPr/>
        </p:nvSpPr>
        <p:spPr bwMode="auto">
          <a:xfrm>
            <a:off x="2217441" y="3970826"/>
            <a:ext cx="1452643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Text Box 193"/>
          <p:cNvSpPr txBox="1">
            <a:spLocks noChangeArrowheads="1"/>
          </p:cNvSpPr>
          <p:nvPr/>
        </p:nvSpPr>
        <p:spPr bwMode="auto">
          <a:xfrm>
            <a:off x="2543158" y="4408950"/>
            <a:ext cx="1634223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7" name="Text Box 194"/>
          <p:cNvSpPr txBox="1">
            <a:spLocks noChangeArrowheads="1"/>
          </p:cNvSpPr>
          <p:nvPr/>
        </p:nvSpPr>
        <p:spPr bwMode="auto">
          <a:xfrm>
            <a:off x="3541410" y="3243092"/>
            <a:ext cx="481188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Text Box 195"/>
          <p:cNvSpPr txBox="1">
            <a:spLocks noChangeArrowheads="1"/>
          </p:cNvSpPr>
          <p:nvPr/>
        </p:nvSpPr>
        <p:spPr bwMode="auto">
          <a:xfrm>
            <a:off x="2815088" y="4970198"/>
            <a:ext cx="726321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" name="Text Box 57"/>
          <p:cNvSpPr txBox="1">
            <a:spLocks noChangeArrowheads="1"/>
          </p:cNvSpPr>
          <p:nvPr/>
        </p:nvSpPr>
        <p:spPr bwMode="auto">
          <a:xfrm>
            <a:off x="1692224" y="1553428"/>
            <a:ext cx="50338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256075 : 5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935533" y="1198009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E15E9C5D-7B2D-58F6-5F4E-0057C95F3D44}"/>
              </a:ext>
            </a:extLst>
          </p:cNvPr>
          <p:cNvGrpSpPr/>
          <p:nvPr/>
        </p:nvGrpSpPr>
        <p:grpSpPr>
          <a:xfrm>
            <a:off x="7402756" y="2445004"/>
            <a:ext cx="4315893" cy="1919977"/>
            <a:chOff x="7308706" y="2488969"/>
            <a:chExt cx="4315893" cy="1919977"/>
          </a:xfrm>
        </p:grpSpPr>
        <p:sp>
          <p:nvSpPr>
            <p:cNvPr id="39" name="Line 76"/>
            <p:cNvSpPr>
              <a:spLocks noChangeShapeType="1"/>
            </p:cNvSpPr>
            <p:nvPr/>
          </p:nvSpPr>
          <p:spPr bwMode="auto">
            <a:xfrm>
              <a:off x="9368509" y="3270289"/>
              <a:ext cx="225609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Line 187"/>
            <p:cNvSpPr>
              <a:spLocks noChangeShapeType="1"/>
            </p:cNvSpPr>
            <p:nvPr/>
          </p:nvSpPr>
          <p:spPr bwMode="auto">
            <a:xfrm>
              <a:off x="9353329" y="2538045"/>
              <a:ext cx="0" cy="187090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 Box 196"/>
            <p:cNvSpPr txBox="1">
              <a:spLocks noChangeArrowheads="1"/>
            </p:cNvSpPr>
            <p:nvPr/>
          </p:nvSpPr>
          <p:spPr bwMode="auto">
            <a:xfrm>
              <a:off x="7308706" y="2488969"/>
              <a:ext cx="255036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369090</a:t>
              </a:r>
              <a:endPara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197"/>
            <p:cNvSpPr txBox="1">
              <a:spLocks noChangeArrowheads="1"/>
            </p:cNvSpPr>
            <p:nvPr/>
          </p:nvSpPr>
          <p:spPr bwMode="auto">
            <a:xfrm>
              <a:off x="10121123" y="2538045"/>
              <a:ext cx="98090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43" name="Text Box 198"/>
          <p:cNvSpPr txBox="1">
            <a:spLocks noChangeArrowheads="1"/>
          </p:cNvSpPr>
          <p:nvPr/>
        </p:nvSpPr>
        <p:spPr bwMode="auto">
          <a:xfrm>
            <a:off x="7692741" y="3087274"/>
            <a:ext cx="8037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44" name="Text Box 199"/>
          <p:cNvSpPr txBox="1">
            <a:spLocks noChangeArrowheads="1"/>
          </p:cNvSpPr>
          <p:nvPr/>
        </p:nvSpPr>
        <p:spPr bwMode="auto">
          <a:xfrm>
            <a:off x="7933022" y="3601772"/>
            <a:ext cx="13732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5" name="Text Box 200"/>
          <p:cNvSpPr txBox="1">
            <a:spLocks noChangeArrowheads="1"/>
          </p:cNvSpPr>
          <p:nvPr/>
        </p:nvSpPr>
        <p:spPr bwMode="auto">
          <a:xfrm>
            <a:off x="8210946" y="4085088"/>
            <a:ext cx="11770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46" name="Text Box 201"/>
          <p:cNvSpPr txBox="1">
            <a:spLocks noChangeArrowheads="1"/>
          </p:cNvSpPr>
          <p:nvPr/>
        </p:nvSpPr>
        <p:spPr bwMode="auto">
          <a:xfrm>
            <a:off x="8537916" y="4583995"/>
            <a:ext cx="13732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7" name="Text Box 202"/>
          <p:cNvSpPr txBox="1">
            <a:spLocks noChangeArrowheads="1"/>
          </p:cNvSpPr>
          <p:nvPr/>
        </p:nvSpPr>
        <p:spPr bwMode="auto">
          <a:xfrm>
            <a:off x="8832189" y="5074437"/>
            <a:ext cx="5885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7342467" y="1468698"/>
            <a:ext cx="31573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369090 : 6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-415623" y="5859681"/>
            <a:ext cx="65307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256075 : 5 = 51215</a:t>
            </a: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6173284" y="5867142"/>
            <a:ext cx="6201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369090 : 6 = 61515</a:t>
            </a:r>
          </a:p>
        </p:txBody>
      </p:sp>
      <p:sp>
        <p:nvSpPr>
          <p:cNvPr id="4" name="Text Box 194">
            <a:extLst>
              <a:ext uri="{FF2B5EF4-FFF2-40B4-BE49-F238E27FC236}">
                <a16:creationId xmlns:a16="http://schemas.microsoft.com/office/drawing/2014/main" xmlns="" id="{769CDD6D-20BA-672A-B422-0A2ECA499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799" y="3271756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 Box 194">
            <a:extLst>
              <a:ext uri="{FF2B5EF4-FFF2-40B4-BE49-F238E27FC236}">
                <a16:creationId xmlns:a16="http://schemas.microsoft.com/office/drawing/2014/main" xmlns="" id="{1C5EE3EA-D152-64B9-B94F-72E1C297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470" y="3271756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 Box 194">
            <a:extLst>
              <a:ext uri="{FF2B5EF4-FFF2-40B4-BE49-F238E27FC236}">
                <a16:creationId xmlns:a16="http://schemas.microsoft.com/office/drawing/2014/main" xmlns="" id="{C842E927-F818-BB5F-BB31-36143B637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606" y="3275554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 Box 194">
            <a:extLst>
              <a:ext uri="{FF2B5EF4-FFF2-40B4-BE49-F238E27FC236}">
                <a16:creationId xmlns:a16="http://schemas.microsoft.com/office/drawing/2014/main" xmlns="" id="{31F07FE4-B433-C27A-53FB-01E3C22D9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332" y="3275554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Text Box 194">
            <a:extLst>
              <a:ext uri="{FF2B5EF4-FFF2-40B4-BE49-F238E27FC236}">
                <a16:creationId xmlns:a16="http://schemas.microsoft.com/office/drawing/2014/main" xmlns="" id="{047DA6F9-42E8-04EE-77F2-7A92E038C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0579" y="3243092"/>
            <a:ext cx="481188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 Box 194">
            <a:extLst>
              <a:ext uri="{FF2B5EF4-FFF2-40B4-BE49-F238E27FC236}">
                <a16:creationId xmlns:a16="http://schemas.microsoft.com/office/drawing/2014/main" xmlns="" id="{F3FE5CB3-3656-313F-60C7-5EA0EB81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968" y="3243620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 Box 194">
            <a:extLst>
              <a:ext uri="{FF2B5EF4-FFF2-40B4-BE49-F238E27FC236}">
                <a16:creationId xmlns:a16="http://schemas.microsoft.com/office/drawing/2014/main" xmlns="" id="{16444C89-23AF-8AF3-B0F8-C79D9D3EF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683" y="3245655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Text Box 194">
            <a:extLst>
              <a:ext uri="{FF2B5EF4-FFF2-40B4-BE49-F238E27FC236}">
                <a16:creationId xmlns:a16="http://schemas.microsoft.com/office/drawing/2014/main" xmlns="" id="{BF2C9A8C-69CC-CBC5-3BB3-C1FB09A0D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9819" y="3249453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Text Box 194">
            <a:extLst>
              <a:ext uri="{FF2B5EF4-FFF2-40B4-BE49-F238E27FC236}">
                <a16:creationId xmlns:a16="http://schemas.microsoft.com/office/drawing/2014/main" xmlns="" id="{9660EC06-4A57-CD51-21C8-D798AEB22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545" y="3249453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8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9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9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0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2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5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8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1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  <p:bldP spid="15" grpId="0" build="p"/>
      <p:bldP spid="16" grpId="0" build="p"/>
      <p:bldP spid="18" grpId="0" build="p"/>
      <p:bldP spid="43" grpId="0" build="p"/>
      <p:bldP spid="44" grpId="0" build="p"/>
      <p:bldP spid="45" grpId="0" build="p"/>
      <p:bldP spid="46" grpId="0" build="p"/>
      <p:bldP spid="47" grpId="0" build="p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179406" y="-1657359"/>
            <a:ext cx="12371406" cy="86420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20" name="Text Box 59"/>
          <p:cNvSpPr txBox="1">
            <a:spLocks noChangeArrowheads="1"/>
          </p:cNvSpPr>
          <p:nvPr/>
        </p:nvSpPr>
        <p:spPr bwMode="auto">
          <a:xfrm>
            <a:off x="4043881" y="1531601"/>
            <a:ext cx="51881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498479 : 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825BB2D2-84C5-6107-DF1C-48D63E625729}"/>
              </a:ext>
            </a:extLst>
          </p:cNvPr>
          <p:cNvGrpSpPr/>
          <p:nvPr/>
        </p:nvGrpSpPr>
        <p:grpSpPr>
          <a:xfrm>
            <a:off x="3502684" y="2234070"/>
            <a:ext cx="4912531" cy="1698784"/>
            <a:chOff x="3480263" y="2332059"/>
            <a:chExt cx="4912531" cy="1698784"/>
          </a:xfrm>
        </p:grpSpPr>
        <p:sp>
          <p:nvSpPr>
            <p:cNvPr id="24" name="Line 106"/>
            <p:cNvSpPr>
              <a:spLocks noChangeShapeType="1"/>
            </p:cNvSpPr>
            <p:nvPr/>
          </p:nvSpPr>
          <p:spPr bwMode="auto">
            <a:xfrm>
              <a:off x="6448165" y="2489342"/>
              <a:ext cx="0" cy="1541501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5" name="Line 107"/>
            <p:cNvSpPr>
              <a:spLocks noChangeShapeType="1"/>
            </p:cNvSpPr>
            <p:nvPr/>
          </p:nvSpPr>
          <p:spPr bwMode="auto">
            <a:xfrm>
              <a:off x="6435936" y="3159248"/>
              <a:ext cx="1956858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" name="Text Box 204"/>
            <p:cNvSpPr txBox="1">
              <a:spLocks noChangeArrowheads="1"/>
            </p:cNvSpPr>
            <p:nvPr/>
          </p:nvSpPr>
          <p:spPr bwMode="auto">
            <a:xfrm>
              <a:off x="3480263" y="2376941"/>
              <a:ext cx="3326659" cy="76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</a:rPr>
                <a:t>     498479</a:t>
              </a:r>
            </a:p>
          </p:txBody>
        </p:sp>
        <p:sp>
          <p:nvSpPr>
            <p:cNvPr id="27" name="Text Box 205"/>
            <p:cNvSpPr txBox="1">
              <a:spLocks noChangeArrowheads="1"/>
            </p:cNvSpPr>
            <p:nvPr/>
          </p:nvSpPr>
          <p:spPr bwMode="auto">
            <a:xfrm>
              <a:off x="7030436" y="2332059"/>
              <a:ext cx="978429" cy="76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8" name="Text Box 206"/>
          <p:cNvSpPr txBox="1">
            <a:spLocks noChangeArrowheads="1"/>
          </p:cNvSpPr>
          <p:nvPr/>
        </p:nvSpPr>
        <p:spPr bwMode="auto">
          <a:xfrm>
            <a:off x="4458692" y="2858660"/>
            <a:ext cx="1174115" cy="7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08</a:t>
            </a:r>
          </a:p>
        </p:txBody>
      </p:sp>
      <p:sp>
        <p:nvSpPr>
          <p:cNvPr id="29" name="Text Box 207"/>
          <p:cNvSpPr txBox="1">
            <a:spLocks noChangeArrowheads="1"/>
          </p:cNvSpPr>
          <p:nvPr/>
        </p:nvSpPr>
        <p:spPr bwMode="auto">
          <a:xfrm>
            <a:off x="4784835" y="3340379"/>
            <a:ext cx="1174115" cy="7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30" name="Text Box 208"/>
          <p:cNvSpPr txBox="1">
            <a:spLocks noChangeArrowheads="1"/>
          </p:cNvSpPr>
          <p:nvPr/>
        </p:nvSpPr>
        <p:spPr bwMode="auto">
          <a:xfrm>
            <a:off x="5110978" y="3822098"/>
            <a:ext cx="1174115" cy="7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07</a:t>
            </a:r>
          </a:p>
        </p:txBody>
      </p:sp>
      <p:sp>
        <p:nvSpPr>
          <p:cNvPr id="31" name="Text Box 209"/>
          <p:cNvSpPr txBox="1">
            <a:spLocks noChangeArrowheads="1"/>
          </p:cNvSpPr>
          <p:nvPr/>
        </p:nvSpPr>
        <p:spPr bwMode="auto">
          <a:xfrm>
            <a:off x="5437121" y="4303817"/>
            <a:ext cx="1369801" cy="7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09</a:t>
            </a:r>
          </a:p>
        </p:txBody>
      </p:sp>
      <p:sp>
        <p:nvSpPr>
          <p:cNvPr id="32" name="Text Box 210"/>
          <p:cNvSpPr txBox="1">
            <a:spLocks noChangeArrowheads="1"/>
          </p:cNvSpPr>
          <p:nvPr/>
        </p:nvSpPr>
        <p:spPr bwMode="auto">
          <a:xfrm>
            <a:off x="5763265" y="4817651"/>
            <a:ext cx="782743" cy="7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7" name="Text Box 59"/>
          <p:cNvSpPr txBox="1">
            <a:spLocks noChangeArrowheads="1"/>
          </p:cNvSpPr>
          <p:nvPr/>
        </p:nvSpPr>
        <p:spPr bwMode="auto">
          <a:xfrm>
            <a:off x="2397853" y="5682485"/>
            <a:ext cx="6834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498479 : 7 = 71211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 Box 194">
            <a:extLst>
              <a:ext uri="{FF2B5EF4-FFF2-40B4-BE49-F238E27FC236}">
                <a16:creationId xmlns:a16="http://schemas.microsoft.com/office/drawing/2014/main" xmlns="" id="{2D171ED2-D2D6-9C09-4E43-11DC76503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919" y="3001088"/>
            <a:ext cx="481188" cy="76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Text Box 194">
            <a:extLst>
              <a:ext uri="{FF2B5EF4-FFF2-40B4-BE49-F238E27FC236}">
                <a16:creationId xmlns:a16="http://schemas.microsoft.com/office/drawing/2014/main" xmlns="" id="{903C4EE1-3020-6676-3D7B-A4E93EDDA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712" y="3001088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Box 194">
            <a:extLst>
              <a:ext uri="{FF2B5EF4-FFF2-40B4-BE49-F238E27FC236}">
                <a16:creationId xmlns:a16="http://schemas.microsoft.com/office/drawing/2014/main" xmlns="" id="{C08BCE06-4026-F05B-8438-12B2161BF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167" y="3001088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Box 194">
            <a:extLst>
              <a:ext uri="{FF2B5EF4-FFF2-40B4-BE49-F238E27FC236}">
                <a16:creationId xmlns:a16="http://schemas.microsoft.com/office/drawing/2014/main" xmlns="" id="{E808D840-5521-F92C-1F68-D4A3DFD02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039" y="3001087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 Box 194">
            <a:extLst>
              <a:ext uri="{FF2B5EF4-FFF2-40B4-BE49-F238E27FC236}">
                <a16:creationId xmlns:a16="http://schemas.microsoft.com/office/drawing/2014/main" xmlns="" id="{A21CCE61-6835-10C1-72E4-1C12054FA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6581" y="3013232"/>
            <a:ext cx="453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4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5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7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8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29" grpId="0" build="p"/>
      <p:bldP spid="30" grpId="0" build="p"/>
      <p:bldP spid="31" grpId="0" build="p"/>
      <p:bldP spid="32" grpId="0" build="p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7887" y="61381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cxnSp>
        <p:nvCxnSpPr>
          <p:cNvPr id="12" name="Straight Connector 11"/>
          <p:cNvCxnSpPr/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83213" y="723417"/>
            <a:ext cx="10128738" cy="1938992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000" b="1" dirty="0" err="1">
                <a:latin typeface="+mj-lt"/>
              </a:rPr>
              <a:t>Một</a:t>
            </a:r>
            <a:r>
              <a:rPr lang="vi-VN" sz="4000" b="1" dirty="0">
                <a:latin typeface="+mj-lt"/>
              </a:rPr>
              <a:t> kho </a:t>
            </a:r>
            <a:r>
              <a:rPr lang="vi-VN" sz="4000" b="1" dirty="0" err="1">
                <a:latin typeface="+mj-lt"/>
              </a:rPr>
              <a:t>chứa</a:t>
            </a:r>
            <a:r>
              <a:rPr lang="vi-VN" sz="4000" b="1" dirty="0">
                <a:latin typeface="+mj-lt"/>
              </a:rPr>
              <a:t> 305 080 </a:t>
            </a:r>
            <a:r>
              <a:rPr lang="vi-VN" sz="4000" b="1" dirty="0" err="1">
                <a:latin typeface="+mj-lt"/>
              </a:rPr>
              <a:t>kg</a:t>
            </a:r>
            <a:r>
              <a:rPr lang="vi-VN" sz="4000" b="1" dirty="0">
                <a:latin typeface="+mj-lt"/>
              </a:rPr>
              <a:t> t</a:t>
            </a:r>
            <a:r>
              <a:rPr lang="en-US" sz="4000" b="1" dirty="0">
                <a:latin typeface="+mj-lt"/>
              </a:rPr>
              <a:t>h</a:t>
            </a:r>
            <a:r>
              <a:rPr lang="vi-VN" sz="4000" b="1" dirty="0" err="1">
                <a:latin typeface="+mj-lt"/>
              </a:rPr>
              <a:t>óc</a:t>
            </a:r>
            <a:r>
              <a:rPr lang="vi-VN" sz="4000" b="1" dirty="0">
                <a:latin typeface="+mj-lt"/>
              </a:rPr>
              <a:t>. </a:t>
            </a:r>
            <a:r>
              <a:rPr lang="vi-VN" sz="4000" b="1" dirty="0" err="1">
                <a:latin typeface="+mj-lt"/>
              </a:rPr>
              <a:t>Người</a:t>
            </a:r>
            <a:r>
              <a:rPr lang="vi-VN" sz="4000" b="1" dirty="0">
                <a:latin typeface="+mj-lt"/>
              </a:rPr>
              <a:t> ta </a:t>
            </a:r>
            <a:r>
              <a:rPr lang="vi-VN" sz="4000" b="1" dirty="0" err="1">
                <a:latin typeface="+mj-lt"/>
              </a:rPr>
              <a:t>đã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lấy</a:t>
            </a:r>
            <a:r>
              <a:rPr lang="vi-VN" sz="4000" b="1" dirty="0">
                <a:latin typeface="+mj-lt"/>
              </a:rPr>
              <a:t> ra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1/8</a:t>
            </a:r>
            <a:r>
              <a:rPr lang="vi-VN" sz="4000" b="1" dirty="0">
                <a:latin typeface="+mj-lt"/>
              </a:rPr>
              <a:t> </a:t>
            </a:r>
            <a:r>
              <a:rPr lang="vi-VN" sz="4000" b="1" dirty="0" err="1">
                <a:latin typeface="+mj-lt"/>
              </a:rPr>
              <a:t>số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thóc</a:t>
            </a:r>
            <a:r>
              <a:rPr lang="vi-VN" sz="4000" b="1" dirty="0">
                <a:latin typeface="+mj-lt"/>
              </a:rPr>
              <a:t> ở kho </a:t>
            </a:r>
            <a:r>
              <a:rPr lang="vi-VN" sz="4000" b="1" dirty="0" err="1">
                <a:latin typeface="+mj-lt"/>
              </a:rPr>
              <a:t>đó</a:t>
            </a:r>
            <a:r>
              <a:rPr lang="vi-VN" sz="4000" b="1" dirty="0">
                <a:latin typeface="+mj-lt"/>
              </a:rPr>
              <a:t>. </a:t>
            </a:r>
            <a:r>
              <a:rPr lang="vi-VN" sz="4000" b="1" dirty="0" err="1">
                <a:latin typeface="+mj-lt"/>
              </a:rPr>
              <a:t>Hỏi</a:t>
            </a:r>
            <a:r>
              <a:rPr lang="vi-VN" sz="4000" b="1" dirty="0">
                <a:latin typeface="+mj-lt"/>
              </a:rPr>
              <a:t> trong kho </a:t>
            </a:r>
            <a:r>
              <a:rPr lang="vi-VN" sz="4000" b="1" dirty="0" err="1">
                <a:latin typeface="+mj-lt"/>
              </a:rPr>
              <a:t>còn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lại</a:t>
            </a:r>
            <a:r>
              <a:rPr lang="vi-VN" sz="4000" b="1" dirty="0">
                <a:latin typeface="+mj-lt"/>
              </a:rPr>
              <a:t> bao nhiêu ki–lô–</a:t>
            </a:r>
            <a:r>
              <a:rPr lang="vi-VN" sz="4000" b="1" dirty="0" err="1">
                <a:latin typeface="+mj-lt"/>
              </a:rPr>
              <a:t>gam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thóc</a:t>
            </a:r>
            <a:r>
              <a:rPr lang="vi-VN" sz="4000" b="1" dirty="0">
                <a:latin typeface="+mj-lt"/>
              </a:rPr>
              <a:t>?</a:t>
            </a:r>
            <a:endParaRPr lang="en-US" altLang="en-US" sz="4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042231" y="1382872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625455" y="1964418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27268" y="2603901"/>
            <a:ext cx="0" cy="35013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6014332" y="3170931"/>
            <a:ext cx="5256805" cy="302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vi-VN" sz="2800" dirty="0" err="1">
                <a:latin typeface="+mj-lt"/>
              </a:rPr>
              <a:t>Số</a:t>
            </a:r>
            <a:r>
              <a:rPr lang="vi-VN" sz="2800" dirty="0">
                <a:latin typeface="+mj-lt"/>
              </a:rPr>
              <a:t> ki–lô–</a:t>
            </a:r>
            <a:r>
              <a:rPr lang="vi-VN" sz="2800" dirty="0" err="1">
                <a:latin typeface="+mj-lt"/>
              </a:rPr>
              <a:t>gam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thóc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người</a:t>
            </a:r>
            <a:r>
              <a:rPr lang="vi-VN" sz="2800" dirty="0">
                <a:latin typeface="+mj-lt"/>
              </a:rPr>
              <a:t> ta </a:t>
            </a:r>
            <a:r>
              <a:rPr lang="vi-VN" sz="2800" dirty="0" err="1">
                <a:latin typeface="+mj-lt"/>
              </a:rPr>
              <a:t>đã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lấy</a:t>
            </a:r>
            <a:r>
              <a:rPr lang="vi-VN" sz="2800" dirty="0">
                <a:latin typeface="+mj-lt"/>
              </a:rPr>
              <a:t> đi </a:t>
            </a:r>
            <a:r>
              <a:rPr lang="vi-VN" sz="2800" dirty="0" err="1">
                <a:latin typeface="+mj-lt"/>
              </a:rPr>
              <a:t>là</a:t>
            </a:r>
            <a:r>
              <a:rPr lang="vi-VN" sz="2800" dirty="0">
                <a:latin typeface="+mj-lt"/>
              </a:rPr>
              <a:t>:</a:t>
            </a:r>
          </a:p>
          <a:p>
            <a:pPr algn="ctr">
              <a:buNone/>
            </a:pPr>
            <a:r>
              <a:rPr lang="vi-VN" sz="2800" dirty="0">
                <a:latin typeface="+mj-lt"/>
              </a:rPr>
              <a:t>305080 : 8 = 38135 (</a:t>
            </a:r>
            <a:r>
              <a:rPr lang="vi-VN" sz="2800" dirty="0" err="1">
                <a:latin typeface="+mj-lt"/>
              </a:rPr>
              <a:t>kg</a:t>
            </a:r>
            <a:r>
              <a:rPr lang="vi-VN" sz="2800" dirty="0">
                <a:latin typeface="+mj-lt"/>
              </a:rPr>
              <a:t>)</a:t>
            </a:r>
          </a:p>
          <a:p>
            <a:pPr algn="ctr">
              <a:buNone/>
            </a:pPr>
            <a:r>
              <a:rPr lang="vi-VN" sz="2800" dirty="0" err="1">
                <a:latin typeface="+mj-lt"/>
              </a:rPr>
              <a:t>Số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thóc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còn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lại</a:t>
            </a:r>
            <a:r>
              <a:rPr lang="vi-VN" sz="2800" dirty="0">
                <a:latin typeface="+mj-lt"/>
              </a:rPr>
              <a:t> trong kho </a:t>
            </a:r>
            <a:r>
              <a:rPr lang="vi-VN" sz="2800" dirty="0" err="1">
                <a:latin typeface="+mj-lt"/>
              </a:rPr>
              <a:t>là</a:t>
            </a:r>
            <a:r>
              <a:rPr lang="vi-VN" sz="2800" dirty="0">
                <a:latin typeface="+mj-lt"/>
              </a:rPr>
              <a:t>:</a:t>
            </a:r>
          </a:p>
          <a:p>
            <a:pPr algn="ctr">
              <a:buNone/>
            </a:pPr>
            <a:r>
              <a:rPr lang="vi-VN" sz="2800" dirty="0">
                <a:latin typeface="+mj-lt"/>
              </a:rPr>
              <a:t>305080 – 38135 = 266945 (</a:t>
            </a:r>
            <a:r>
              <a:rPr lang="vi-VN" sz="2800" dirty="0" err="1">
                <a:latin typeface="+mj-lt"/>
              </a:rPr>
              <a:t>kg</a:t>
            </a:r>
            <a:r>
              <a:rPr lang="vi-VN" sz="2800" dirty="0">
                <a:latin typeface="+mj-lt"/>
              </a:rPr>
              <a:t>)</a:t>
            </a:r>
          </a:p>
          <a:p>
            <a:pPr algn="ctr">
              <a:buNone/>
            </a:pPr>
            <a:r>
              <a:rPr lang="vi-VN" sz="2800" dirty="0" err="1">
                <a:latin typeface="+mj-lt"/>
              </a:rPr>
              <a:t>Đáp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số</a:t>
            </a:r>
            <a:r>
              <a:rPr lang="vi-VN" sz="2800" dirty="0">
                <a:latin typeface="+mj-lt"/>
              </a:rPr>
              <a:t> : 266945 (</a:t>
            </a:r>
            <a:r>
              <a:rPr lang="vi-VN" sz="2800" dirty="0" err="1">
                <a:latin typeface="+mj-lt"/>
              </a:rPr>
              <a:t>kg</a:t>
            </a:r>
            <a:r>
              <a:rPr lang="vi-VN" sz="2800" dirty="0">
                <a:latin typeface="+mj-lt"/>
              </a:rPr>
              <a:t>)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1998171" y="2685804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34073">
            <a:off x="7533199" y="2612236"/>
            <a:ext cx="16850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24" y="5331658"/>
            <a:ext cx="1822776" cy="1589207"/>
          </a:xfrm>
          <a:prstGeom prst="rect">
            <a:avLst/>
          </a:prstGeom>
        </p:spPr>
      </p:pic>
      <p:sp>
        <p:nvSpPr>
          <p:cNvPr id="2" name="TextBox 27">
            <a:extLst>
              <a:ext uri="{FF2B5EF4-FFF2-40B4-BE49-F238E27FC236}">
                <a16:creationId xmlns:a16="http://schemas.microsoft.com/office/drawing/2014/main" xmlns="" id="{307F8865-4E84-733A-A49C-2F4F273E9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863" y="3232419"/>
            <a:ext cx="5333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305 080 kg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: 1/8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kg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37" grpId="0"/>
      <p:bldP spid="38" grpId="0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xmlns="" id="{447174BA-7CF2-FB1A-F565-FABD35881A89}"/>
              </a:ext>
            </a:extLst>
          </p:cNvPr>
          <p:cNvGrpSpPr/>
          <p:nvPr/>
        </p:nvGrpSpPr>
        <p:grpSpPr>
          <a:xfrm>
            <a:off x="815997" y="583791"/>
            <a:ext cx="10569128" cy="5579486"/>
            <a:chOff x="0" y="0"/>
            <a:chExt cx="2277689" cy="3297908"/>
          </a:xfrm>
        </p:grpSpPr>
        <p:sp>
          <p:nvSpPr>
            <p:cNvPr id="3" name="Freeform 19">
              <a:extLst>
                <a:ext uri="{FF2B5EF4-FFF2-40B4-BE49-F238E27FC236}">
                  <a16:creationId xmlns:a16="http://schemas.microsoft.com/office/drawing/2014/main" xmlns="" id="{C3CDBA2D-764C-9407-3DA3-BF29823642C6}"/>
                </a:ext>
              </a:extLst>
            </p:cNvPr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8449AE96-A06B-FC8B-DED7-6BD55642B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8336816" y="-150738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40DBBE23-AE8F-8102-AC2E-6DC0A654E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394335" y="4671695"/>
            <a:ext cx="2714625" cy="224917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C03A5F0-1774-AE42-A4F6-3496B6AD9815}"/>
              </a:ext>
            </a:extLst>
          </p:cNvPr>
          <p:cNvSpPr txBox="1"/>
          <p:nvPr/>
        </p:nvSpPr>
        <p:spPr>
          <a:xfrm>
            <a:off x="962977" y="2259298"/>
            <a:ext cx="3639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x × 5 = 106570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5322549-FAF2-C972-6CBF-28AC3976FBD1}"/>
              </a:ext>
            </a:extLst>
          </p:cNvPr>
          <p:cNvSpPr txBox="1"/>
          <p:nvPr/>
        </p:nvSpPr>
        <p:spPr>
          <a:xfrm>
            <a:off x="6070233" y="2139871"/>
            <a:ext cx="3639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450906 : x = 6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xmlns="" id="{6397088A-EB8E-028E-E591-DAA5F679ACA5}"/>
              </a:ext>
            </a:extLst>
          </p:cNvPr>
          <p:cNvSpPr/>
          <p:nvPr/>
        </p:nvSpPr>
        <p:spPr>
          <a:xfrm>
            <a:off x="3707029" y="725203"/>
            <a:ext cx="4077078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endParaRPr lang="en-US" sz="5400" b="1" cap="none" spc="0" dirty="0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234FC5F5-2975-8828-34DA-62E86A243400}"/>
              </a:ext>
            </a:extLst>
          </p:cNvPr>
          <p:cNvSpPr txBox="1"/>
          <p:nvPr/>
        </p:nvSpPr>
        <p:spPr>
          <a:xfrm>
            <a:off x="995883" y="2961257"/>
            <a:ext cx="4389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0" i="0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       = 106570 : 5</a:t>
            </a:r>
            <a:endParaRPr lang="en-US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FAF60E85-1464-951D-C4D3-DC51BED99D50}"/>
              </a:ext>
            </a:extLst>
          </p:cNvPr>
          <p:cNvSpPr txBox="1"/>
          <p:nvPr/>
        </p:nvSpPr>
        <p:spPr>
          <a:xfrm>
            <a:off x="995883" y="3749156"/>
            <a:ext cx="4389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       = 21 314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7C944D44-2C99-B9D2-7A11-FE6AE4D73856}"/>
              </a:ext>
            </a:extLst>
          </p:cNvPr>
          <p:cNvSpPr txBox="1"/>
          <p:nvPr/>
        </p:nvSpPr>
        <p:spPr>
          <a:xfrm>
            <a:off x="7839090" y="2794975"/>
            <a:ext cx="4389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0" i="0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 = 450906 : 6</a:t>
            </a:r>
            <a:endParaRPr lang="en-US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EE2A2ECF-C3C5-544D-D842-8E0C528179F3}"/>
              </a:ext>
            </a:extLst>
          </p:cNvPr>
          <p:cNvSpPr txBox="1"/>
          <p:nvPr/>
        </p:nvSpPr>
        <p:spPr>
          <a:xfrm>
            <a:off x="7889788" y="3520731"/>
            <a:ext cx="4389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 = 21 314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9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54859" y="-230284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6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65" y="1195070"/>
            <a:ext cx="9385935" cy="4836160"/>
          </a:xfrm>
          <a:prstGeom prst="rect">
            <a:avLst/>
          </a:prstGeom>
        </p:spPr>
      </p:pic>
      <p:sp>
        <p:nvSpPr>
          <p:cNvPr id="65" name="TextBox 47"/>
          <p:cNvSpPr txBox="1"/>
          <p:nvPr/>
        </p:nvSpPr>
        <p:spPr>
          <a:xfrm>
            <a:off x="2089785" y="1427480"/>
            <a:ext cx="7811135" cy="1468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5"/>
              </a:lnSpc>
            </a:pP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Dặn</a:t>
            </a:r>
            <a:r>
              <a:rPr lang="en-US" sz="8800" dirty="0">
                <a:solidFill>
                  <a:srgbClr val="FFFF00"/>
                </a:solidFill>
                <a:latin typeface="UTM Loko" panose="02040603050506020204" pitchFamily="18" charset="0"/>
              </a:rPr>
              <a:t> </a:t>
            </a: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dò</a:t>
            </a:r>
            <a:endParaRPr lang="en-US" sz="8800" dirty="0">
              <a:solidFill>
                <a:srgbClr val="FFFF00"/>
              </a:solidFill>
              <a:latin typeface="UTM Lok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17507" y="2896445"/>
            <a:ext cx="4541628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>
            <a:fillRect/>
          </a:stretch>
        </p:blipFill>
        <p:spPr>
          <a:xfrm flipH="1">
            <a:off x="9114155" y="3721735"/>
            <a:ext cx="2832100" cy="3287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>
            <a:fillRect/>
          </a:stretch>
        </p:blipFill>
        <p:spPr>
          <a:xfrm>
            <a:off x="213754" y="43375"/>
            <a:ext cx="11833101" cy="665611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06930" y="435261"/>
            <a:ext cx="89421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4E6C57"/>
                </a:solidFill>
                <a:latin typeface="Times New Roman" pitchFamily="18" charset="0"/>
                <a:ea typeface="小白" panose="02010601030101010101" pitchFamily="2" charset="-122"/>
                <a:cs typeface="Times New Roman" pitchFamily="18" charset="0"/>
              </a:rPr>
              <a:t>Chúc các con chăm ngoan </a:t>
            </a:r>
            <a:r>
              <a:rPr lang="en-US" sz="8000" b="1" dirty="0" err="1">
                <a:solidFill>
                  <a:srgbClr val="4E6C57"/>
                </a:solidFill>
                <a:latin typeface="Times New Roman" pitchFamily="18" charset="0"/>
                <a:ea typeface="小白" panose="02010601030101010101" pitchFamily="2" charset="-122"/>
                <a:cs typeface="Times New Roman" pitchFamily="18" charset="0"/>
              </a:rPr>
              <a:t>học</a:t>
            </a:r>
            <a:r>
              <a:rPr lang="en-US" sz="8000" b="1" dirty="0">
                <a:solidFill>
                  <a:srgbClr val="4E6C57"/>
                </a:solidFill>
                <a:latin typeface="Times New Roman" pitchFamily="18" charset="0"/>
                <a:ea typeface="小白" panose="02010601030101010101" pitchFamily="2" charset="-122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4E6C57"/>
                </a:solidFill>
                <a:latin typeface="Times New Roman" pitchFamily="18" charset="0"/>
                <a:ea typeface="小白" panose="02010601030101010101" pitchFamily="2" charset="-122"/>
                <a:cs typeface="Times New Roman" pitchFamily="18" charset="0"/>
              </a:rPr>
              <a:t>tốt</a:t>
            </a:r>
            <a:r>
              <a:rPr lang="vi-VN" sz="8000" b="1" dirty="0" smtClean="0">
                <a:solidFill>
                  <a:srgbClr val="4E6C57"/>
                </a:solidFill>
                <a:latin typeface="Times New Roman" pitchFamily="18" charset="0"/>
                <a:ea typeface="小白" panose="02010601030101010101" pitchFamily="2" charset="-122"/>
                <a:cs typeface="Times New Roman" pitchFamily="18" charset="0"/>
              </a:rPr>
              <a:t>!</a:t>
            </a:r>
            <a:endParaRPr lang="en-US" sz="8000" b="1" dirty="0">
              <a:solidFill>
                <a:srgbClr val="4E6C57"/>
              </a:solidFill>
              <a:latin typeface="Times New Roman" pitchFamily="18" charset="0"/>
              <a:ea typeface="小白" panose="02010601030101010101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>
          <a:xfrm>
            <a:off x="-7620" y="0"/>
            <a:ext cx="1219962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43329" y="3672998"/>
            <a:ext cx="1065593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>
                <a:ln w="0"/>
                <a:solidFill>
                  <a:srgbClr val="FFC500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" panose="02040603050506020204" pitchFamily="18" charset="0"/>
                <a:sym typeface="+mn-ea"/>
              </a:rPr>
              <a:t>Khởi</a:t>
            </a:r>
            <a:r>
              <a:rPr lang="en-US" sz="13800" b="1" dirty="0">
                <a:ln w="0"/>
                <a:solidFill>
                  <a:srgbClr val="FFC500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" panose="02040603050506020204" pitchFamily="18" charset="0"/>
                <a:sym typeface="+mn-ea"/>
              </a:rPr>
              <a:t> </a:t>
            </a:r>
            <a:r>
              <a:rPr lang="en-US" sz="13800" b="1" dirty="0" err="1">
                <a:ln w="0"/>
                <a:solidFill>
                  <a:srgbClr val="FFC500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" panose="02040603050506020204" pitchFamily="18" charset="0"/>
                <a:sym typeface="+mn-ea"/>
              </a:rPr>
              <a:t>động</a:t>
            </a:r>
            <a:endParaRPr lang="en-US" altLang="en-US" sz="13800" b="1" dirty="0" err="1">
              <a:ln w="0"/>
              <a:solidFill>
                <a:srgbClr val="FFC500"/>
              </a:solidFill>
              <a:effectLst>
                <a:reflection blurRad="6350" stA="53000" endA="300" endPos="35500" dir="5400000" sy="-90000" algn="bl" rotWithShape="0"/>
              </a:effectLst>
              <a:latin typeface="UTM Staccato" panose="020406030505060202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168750" y="325215"/>
            <a:ext cx="9668461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rgbClr val="00B050"/>
              </a:solidFill>
            </a:ln>
          </p:spPr>
        </p:sp>
      </p:grpSp>
      <p:cxnSp>
        <p:nvCxnSpPr>
          <p:cNvPr id="38" name="Straight Connector 37"/>
          <p:cNvCxnSpPr/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01207" y="601456"/>
            <a:ext cx="920354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solidFill>
                  <a:schemeClr val="accent4"/>
                </a:solidFill>
              </a:rPr>
              <a:t> 450 : 5 </a:t>
            </a:r>
            <a:r>
              <a:rPr lang="en-US" sz="5400" b="1" dirty="0" err="1"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>
            <a:fillRect/>
          </a:stretch>
        </p:blipFill>
        <p:spPr>
          <a:xfrm>
            <a:off x="3133457" y="3815962"/>
            <a:ext cx="981579" cy="12096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>
            <a:fillRect/>
          </a:stretch>
        </p:blipFill>
        <p:spPr>
          <a:xfrm>
            <a:off x="6415461" y="1926666"/>
            <a:ext cx="1364246" cy="1290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>
            <a:fillRect/>
          </a:stretch>
        </p:blipFill>
        <p:spPr>
          <a:xfrm>
            <a:off x="2933994" y="1952978"/>
            <a:ext cx="1221690" cy="103180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>
            <a:fillRect/>
          </a:stretch>
        </p:blipFill>
        <p:spPr>
          <a:xfrm>
            <a:off x="6568548" y="3645113"/>
            <a:ext cx="1452712" cy="1497396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4284127" y="1714132"/>
            <a:ext cx="80770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5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2" name="TextBox 47"/>
          <p:cNvSpPr txBox="1"/>
          <p:nvPr/>
        </p:nvSpPr>
        <p:spPr>
          <a:xfrm>
            <a:off x="8075208" y="1766751"/>
            <a:ext cx="132242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5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3" name="TextBox 47"/>
          <p:cNvSpPr txBox="1"/>
          <p:nvPr/>
        </p:nvSpPr>
        <p:spPr>
          <a:xfrm>
            <a:off x="4474038" y="3683962"/>
            <a:ext cx="1465429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5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4" name="TextBox 47"/>
          <p:cNvSpPr txBox="1"/>
          <p:nvPr/>
        </p:nvSpPr>
        <p:spPr>
          <a:xfrm>
            <a:off x="8075208" y="3723261"/>
            <a:ext cx="1461659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5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165" y="4330700"/>
            <a:ext cx="2489835" cy="2418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3" grpId="0"/>
      <p:bldP spid="53" grpId="1"/>
      <p:bldP spid="54" grpId="0"/>
      <p:bldP spid="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11335" y="499109"/>
            <a:ext cx="10456576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chemeClr val="accent1"/>
              </a:solidFill>
            </a:ln>
          </p:spPr>
        </p:sp>
      </p:grpSp>
      <p:cxnSp>
        <p:nvCxnSpPr>
          <p:cNvPr id="38" name="Straight Connector 37"/>
          <p:cNvCxnSpPr/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87935" y="725933"/>
            <a:ext cx="9203546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solidFill>
                  <a:schemeClr val="accent4"/>
                </a:solidFill>
              </a:rPr>
              <a:t> 709 : 2 </a:t>
            </a:r>
            <a:r>
              <a:rPr lang="en-US" sz="5400" b="1" dirty="0" err="1"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>
            <a:fillRect/>
          </a:stretch>
        </p:blipFill>
        <p:spPr>
          <a:xfrm>
            <a:off x="1076286" y="3571408"/>
            <a:ext cx="709984" cy="8749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>
            <a:fillRect/>
          </a:stretch>
        </p:blipFill>
        <p:spPr>
          <a:xfrm>
            <a:off x="6324071" y="1884579"/>
            <a:ext cx="982770" cy="9294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>
            <a:fillRect/>
          </a:stretch>
        </p:blipFill>
        <p:spPr>
          <a:xfrm>
            <a:off x="1370516" y="1928351"/>
            <a:ext cx="989494" cy="8357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>
            <a:fillRect/>
          </a:stretch>
        </p:blipFill>
        <p:spPr>
          <a:xfrm>
            <a:off x="5884893" y="3554770"/>
            <a:ext cx="1001662" cy="1032472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2014895" y="1632964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5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9" name="TextBox 47"/>
          <p:cNvSpPr txBox="1"/>
          <p:nvPr/>
        </p:nvSpPr>
        <p:spPr>
          <a:xfrm>
            <a:off x="6982984" y="1614535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5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0" name="TextBox 47"/>
          <p:cNvSpPr txBox="1"/>
          <p:nvPr/>
        </p:nvSpPr>
        <p:spPr>
          <a:xfrm>
            <a:off x="1602651" y="3290347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5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2" name="TextBox 47"/>
          <p:cNvSpPr txBox="1"/>
          <p:nvPr/>
        </p:nvSpPr>
        <p:spPr>
          <a:xfrm>
            <a:off x="6686936" y="3336509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5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705" y="4587240"/>
            <a:ext cx="2360295" cy="2292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29" grpId="0"/>
      <p:bldP spid="29" grpId="1"/>
      <p:bldP spid="30" grpId="0"/>
      <p:bldP spid="30" grpId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64485" y="135890"/>
            <a:ext cx="660273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 b="1" dirty="0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Chia </a:t>
            </a:r>
            <a:r>
              <a:rPr lang="en-US" sz="8000" b="1" dirty="0" err="1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cho</a:t>
            </a:r>
            <a:r>
              <a:rPr lang="en-US" sz="8000" b="1" dirty="0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 </a:t>
            </a:r>
            <a:r>
              <a:rPr lang="en-US" sz="8000" b="1" dirty="0" err="1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số</a:t>
            </a:r>
            <a:r>
              <a:rPr lang="en-US" sz="8000" b="1" dirty="0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 </a:t>
            </a:r>
            <a:endParaRPr lang="en-US" sz="8000" b="1" dirty="0">
              <a:solidFill>
                <a:srgbClr val="A88755"/>
              </a:solidFill>
              <a:latin typeface="UTM Isadora" panose="02040603050506020204" charset="0"/>
              <a:cs typeface="UTM Isadora" panose="02040603050506020204" charset="0"/>
            </a:endParaRPr>
          </a:p>
          <a:p>
            <a:pPr algn="ctr">
              <a:lnSpc>
                <a:spcPct val="100000"/>
              </a:lnSpc>
            </a:pPr>
            <a:r>
              <a:rPr lang="en-US" sz="8000" b="1" dirty="0" err="1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có</a:t>
            </a:r>
            <a:r>
              <a:rPr lang="en-US" sz="8000" b="1" dirty="0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 </a:t>
            </a:r>
            <a:r>
              <a:rPr lang="en-US" sz="8000" b="1" dirty="0" err="1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một</a:t>
            </a:r>
            <a:r>
              <a:rPr lang="en-US" sz="8000" b="1" dirty="0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 </a:t>
            </a:r>
            <a:r>
              <a:rPr lang="en-US" sz="8000" b="1" dirty="0" err="1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chữ</a:t>
            </a:r>
            <a:r>
              <a:rPr lang="en-US" sz="8000" b="1" dirty="0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 </a:t>
            </a:r>
            <a:r>
              <a:rPr lang="en-US" sz="8000" b="1" dirty="0" err="1">
                <a:solidFill>
                  <a:srgbClr val="A88755"/>
                </a:solidFill>
                <a:latin typeface="UTM Isadora" panose="02040603050506020204" charset="0"/>
                <a:cs typeface="UTM Isadora" panose="02040603050506020204" charset="0"/>
                <a:sym typeface="+mn-ea"/>
              </a:rPr>
              <a:t>số</a:t>
            </a:r>
            <a:endParaRPr lang="en-US" altLang="en-US" sz="8000" b="1" dirty="0" err="1">
              <a:solidFill>
                <a:srgbClr val="A88755"/>
              </a:solidFill>
              <a:latin typeface="UTM Isadora" panose="02040603050506020204" charset="0"/>
              <a:ea typeface="小白" panose="02010601030101010101" pitchFamily="2" charset="-122"/>
              <a:cs typeface="UTM Isadora" panose="02040603050506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53486" y="0"/>
            <a:ext cx="12371406" cy="86420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500" y="4238464"/>
            <a:ext cx="12266811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979658" y="500666"/>
            <a:ext cx="8667847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50" y="568188"/>
            <a:ext cx="5613144" cy="692025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08044" y="25809"/>
            <a:ext cx="1129000" cy="1358196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3307378" y="1318407"/>
            <a:ext cx="240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128472</a:t>
            </a: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>
            <a:off x="5439670" y="1479097"/>
            <a:ext cx="71" cy="125672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5561627" y="1335164"/>
            <a:ext cx="38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5409579" y="1947057"/>
            <a:ext cx="56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3534389" y="1893082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 flipH="1">
            <a:off x="3870711" y="1875618"/>
            <a:ext cx="3127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5716847" y="1956051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3864555" y="2364568"/>
            <a:ext cx="38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4139579" y="2364568"/>
            <a:ext cx="693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020411" y="1956051"/>
            <a:ext cx="22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4149686" y="2891618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4453875" y="2891618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6362958" y="1949526"/>
            <a:ext cx="53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4445159" y="3518682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4739199" y="3524853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6680282" y="1947057"/>
            <a:ext cx="45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7499964" y="1893081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5425749" y="1939581"/>
            <a:ext cx="189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21 412 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4123701" y="574340"/>
            <a:ext cx="573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128 472 : 6 =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4746480" y="4090708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5435507" y="1960815"/>
            <a:ext cx="14859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3224650" y="1316290"/>
            <a:ext cx="74892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94339" y="3785640"/>
            <a:ext cx="6207506" cy="2810716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/>
        </p:nvSpPr>
        <p:spPr bwMode="auto">
          <a:xfrm>
            <a:off x="5099098" y="4962204"/>
            <a:ext cx="4343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7" y="678327"/>
            <a:ext cx="341583" cy="498553"/>
          </a:xfrm>
          <a:prstGeom prst="rect">
            <a:avLst/>
          </a:prstGeom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7448178" y="1613149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12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7351752" y="2086706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8; 8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7201608" y="2561026"/>
            <a:ext cx="40194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24; 24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68" name="Text Box 57"/>
          <p:cNvSpPr txBox="1">
            <a:spLocks noChangeArrowheads="1"/>
          </p:cNvSpPr>
          <p:nvPr/>
        </p:nvSpPr>
        <p:spPr bwMode="auto">
          <a:xfrm>
            <a:off x="7425329" y="3410533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7; 7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7407289" y="3873120"/>
            <a:ext cx="37345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12; 12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361">
            <a:off x="3292202" y="837609"/>
            <a:ext cx="864745" cy="951219"/>
          </a:xfrm>
          <a:prstGeom prst="rect">
            <a:avLst/>
          </a:prstGeom>
        </p:spPr>
      </p:pic>
      <p:sp>
        <p:nvSpPr>
          <p:cNvPr id="70" name="Text Box 48"/>
          <p:cNvSpPr txBox="1">
            <a:spLocks noChangeArrowheads="1"/>
          </p:cNvSpPr>
          <p:nvPr/>
        </p:nvSpPr>
        <p:spPr bwMode="auto">
          <a:xfrm>
            <a:off x="4954764" y="4958876"/>
            <a:ext cx="39478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935" y="3661410"/>
            <a:ext cx="2545080" cy="2846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486 L 0.19062 -0.21829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8" grpId="1"/>
      <p:bldP spid="60" grpId="0"/>
      <p:bldP spid="62" grpId="0" bldLvl="0" animBg="1"/>
      <p:bldP spid="63" grpId="0"/>
      <p:bldP spid="63" grpId="1"/>
      <p:bldP spid="65" grpId="0"/>
      <p:bldP spid="66" grpId="0"/>
      <p:bldP spid="67" grpId="0"/>
      <p:bldP spid="68" grpId="0"/>
      <p:bldP spid="69" grpId="0"/>
      <p:bldP spid="70" grpId="0"/>
      <p:bldP spid="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06900" y="4377203"/>
            <a:ext cx="14389122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39212" y="3994538"/>
            <a:ext cx="1197125" cy="12661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323930" y="2209673"/>
            <a:ext cx="895915" cy="1686427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557258" y="639405"/>
            <a:ext cx="9833064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50" y="706927"/>
            <a:ext cx="7005406" cy="692025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97222" y="137968"/>
            <a:ext cx="1129000" cy="1358196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110758" y="1840972"/>
            <a:ext cx="240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230 859</a:t>
            </a: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>
            <a:off x="4243050" y="2001662"/>
            <a:ext cx="71" cy="125672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4365007" y="1857729"/>
            <a:ext cx="38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4212959" y="2469622"/>
            <a:ext cx="56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2337769" y="2415647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 flipH="1">
            <a:off x="2705541" y="2409472"/>
            <a:ext cx="3127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520227" y="2478616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2704483" y="2887133"/>
            <a:ext cx="38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2931494" y="2887133"/>
            <a:ext cx="693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4823791" y="2478616"/>
            <a:ext cx="22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3074369" y="3414183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3413918" y="3414183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5093768" y="2472091"/>
            <a:ext cx="53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3379169" y="4041247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3673209" y="4047418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5353036" y="2469622"/>
            <a:ext cx="45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6303344" y="2415646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4178269" y="2432492"/>
            <a:ext cx="189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46 171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2701301" y="713079"/>
            <a:ext cx="573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230 859 : 5 =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3708486" y="4613273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4238887" y="2483380"/>
            <a:ext cx="14859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029224" y="1826835"/>
            <a:ext cx="74892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97" y="817066"/>
            <a:ext cx="341583" cy="498553"/>
          </a:xfrm>
          <a:prstGeom prst="rect">
            <a:avLst/>
          </a:prstGeom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6321575" y="2531216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23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6225149" y="3004773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30; 30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6122753" y="3792977"/>
            <a:ext cx="4979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8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68" name="Text Box 57"/>
          <p:cNvSpPr txBox="1">
            <a:spLocks noChangeArrowheads="1"/>
          </p:cNvSpPr>
          <p:nvPr/>
        </p:nvSpPr>
        <p:spPr bwMode="auto">
          <a:xfrm>
            <a:off x="6292748" y="4323039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35; 35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7;</a:t>
            </a: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6321575" y="5214377"/>
            <a:ext cx="4653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9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361">
            <a:off x="2085254" y="1280189"/>
            <a:ext cx="864745" cy="951219"/>
          </a:xfrm>
          <a:prstGeom prst="rect">
            <a:avLst/>
          </a:prstGeom>
        </p:spPr>
      </p:pic>
      <p:sp>
        <p:nvSpPr>
          <p:cNvPr id="71" name="Text Box 64"/>
          <p:cNvSpPr txBox="1">
            <a:spLocks noChangeArrowheads="1"/>
          </p:cNvSpPr>
          <p:nvPr/>
        </p:nvSpPr>
        <p:spPr bwMode="auto">
          <a:xfrm>
            <a:off x="2730764" y="4606751"/>
            <a:ext cx="20576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4935" y="3661410"/>
            <a:ext cx="2545080" cy="2846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486 L 0.18933 -0.2685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44154 -0.58611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8" grpId="1"/>
      <p:bldP spid="60" grpId="0"/>
      <p:bldP spid="62" grpId="0" bldLvl="0" animBg="1"/>
      <p:bldP spid="65" grpId="0"/>
      <p:bldP spid="66" grpId="0"/>
      <p:bldP spid="67" grpId="0"/>
      <p:bldP spid="68" grpId="0"/>
      <p:bldP spid="69" grpId="0"/>
      <p:bldP spid="71" grpId="0"/>
      <p:bldP spid="7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06900" y="4377203"/>
            <a:ext cx="14389122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17428" y="438427"/>
            <a:ext cx="9833064" cy="5579486"/>
            <a:chOff x="6936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6936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grpSp>
        <p:nvGrpSpPr>
          <p:cNvPr id="57" name="Group 56"/>
          <p:cNvGrpSpPr/>
          <p:nvPr/>
        </p:nvGrpSpPr>
        <p:grpSpPr>
          <a:xfrm>
            <a:off x="2714726" y="1241036"/>
            <a:ext cx="3696958" cy="2537600"/>
            <a:chOff x="771196" y="1567777"/>
            <a:chExt cx="2948099" cy="2537600"/>
          </a:xfrm>
        </p:grpSpPr>
        <p:sp>
          <p:nvSpPr>
            <p:cNvPr id="63" name="Text Box 24"/>
            <p:cNvSpPr txBox="1">
              <a:spLocks noChangeArrowheads="1"/>
            </p:cNvSpPr>
            <p:nvPr/>
          </p:nvSpPr>
          <p:spPr bwMode="auto">
            <a:xfrm>
              <a:off x="771196" y="1584497"/>
              <a:ext cx="19518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a. 128 472 </a:t>
              </a:r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>
              <a:off x="2362200" y="1733549"/>
              <a:ext cx="0" cy="1003037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2" name="Line 26"/>
            <p:cNvSpPr>
              <a:spLocks noChangeShapeType="1"/>
            </p:cNvSpPr>
            <p:nvPr/>
          </p:nvSpPr>
          <p:spPr bwMode="auto">
            <a:xfrm>
              <a:off x="2362200" y="2057400"/>
              <a:ext cx="9144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3" name="Text Box 27"/>
            <p:cNvSpPr txBox="1">
              <a:spLocks noChangeArrowheads="1"/>
            </p:cNvSpPr>
            <p:nvPr/>
          </p:nvSpPr>
          <p:spPr bwMode="auto">
            <a:xfrm>
              <a:off x="2532295" y="1567777"/>
              <a:ext cx="3968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74" name="Text Box 28"/>
            <p:cNvSpPr txBox="1">
              <a:spLocks noChangeArrowheads="1"/>
            </p:cNvSpPr>
            <p:nvPr/>
          </p:nvSpPr>
          <p:spPr bwMode="auto">
            <a:xfrm>
              <a:off x="2379485" y="2083465"/>
              <a:ext cx="1339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21 412</a:t>
              </a:r>
            </a:p>
          </p:txBody>
        </p:sp>
        <p:sp>
          <p:nvSpPr>
            <p:cNvPr id="75" name="Text Box 29"/>
            <p:cNvSpPr txBox="1">
              <a:spLocks noChangeArrowheads="1"/>
            </p:cNvSpPr>
            <p:nvPr/>
          </p:nvSpPr>
          <p:spPr bwMode="auto">
            <a:xfrm>
              <a:off x="1262618" y="1971585"/>
              <a:ext cx="5492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76" name="Text Box 30"/>
            <p:cNvSpPr txBox="1">
              <a:spLocks noChangeArrowheads="1"/>
            </p:cNvSpPr>
            <p:nvPr/>
          </p:nvSpPr>
          <p:spPr bwMode="auto">
            <a:xfrm>
              <a:off x="1459303" y="1981905"/>
              <a:ext cx="228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8" name="Text Box 33"/>
            <p:cNvSpPr txBox="1">
              <a:spLocks noChangeArrowheads="1"/>
            </p:cNvSpPr>
            <p:nvPr/>
          </p:nvSpPr>
          <p:spPr bwMode="auto">
            <a:xfrm>
              <a:off x="1458607" y="2346296"/>
              <a:ext cx="6623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2 4</a:t>
              </a:r>
            </a:p>
          </p:txBody>
        </p:sp>
        <p:sp>
          <p:nvSpPr>
            <p:cNvPr id="81" name="Text Box 36"/>
            <p:cNvSpPr txBox="1">
              <a:spLocks noChangeArrowheads="1"/>
            </p:cNvSpPr>
            <p:nvPr/>
          </p:nvSpPr>
          <p:spPr bwMode="auto">
            <a:xfrm>
              <a:off x="1665684" y="2736587"/>
              <a:ext cx="5873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07</a:t>
              </a:r>
            </a:p>
          </p:txBody>
        </p:sp>
        <p:sp>
          <p:nvSpPr>
            <p:cNvPr id="84" name="Text Box 39"/>
            <p:cNvSpPr txBox="1">
              <a:spLocks noChangeArrowheads="1"/>
            </p:cNvSpPr>
            <p:nvPr/>
          </p:nvSpPr>
          <p:spPr bwMode="auto">
            <a:xfrm>
              <a:off x="1850512" y="3134516"/>
              <a:ext cx="580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87" name="Text Box 42"/>
            <p:cNvSpPr txBox="1">
              <a:spLocks noChangeArrowheads="1"/>
            </p:cNvSpPr>
            <p:nvPr/>
          </p:nvSpPr>
          <p:spPr bwMode="auto">
            <a:xfrm>
              <a:off x="2015613" y="3520602"/>
              <a:ext cx="2444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346176" y="1186460"/>
            <a:ext cx="3797923" cy="2708897"/>
            <a:chOff x="766056" y="4123619"/>
            <a:chExt cx="3028604" cy="2708897"/>
          </a:xfrm>
        </p:grpSpPr>
        <p:sp>
          <p:nvSpPr>
            <p:cNvPr id="89" name="Text Box 44"/>
            <p:cNvSpPr txBox="1">
              <a:spLocks noChangeArrowheads="1"/>
            </p:cNvSpPr>
            <p:nvPr/>
          </p:nvSpPr>
          <p:spPr bwMode="auto">
            <a:xfrm>
              <a:off x="766056" y="4163744"/>
              <a:ext cx="1676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b. 230 859</a:t>
              </a:r>
            </a:p>
          </p:txBody>
        </p:sp>
        <p:sp>
          <p:nvSpPr>
            <p:cNvPr id="90" name="Line 45"/>
            <p:cNvSpPr>
              <a:spLocks noChangeShapeType="1"/>
            </p:cNvSpPr>
            <p:nvPr/>
          </p:nvSpPr>
          <p:spPr bwMode="auto">
            <a:xfrm>
              <a:off x="2411393" y="4329993"/>
              <a:ext cx="0" cy="6858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1" name="Line 46"/>
            <p:cNvSpPr>
              <a:spLocks noChangeShapeType="1"/>
            </p:cNvSpPr>
            <p:nvPr/>
          </p:nvSpPr>
          <p:spPr bwMode="auto">
            <a:xfrm>
              <a:off x="2409770" y="4596514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2" name="Text Box 47"/>
            <p:cNvSpPr txBox="1">
              <a:spLocks noChangeArrowheads="1"/>
            </p:cNvSpPr>
            <p:nvPr/>
          </p:nvSpPr>
          <p:spPr bwMode="auto">
            <a:xfrm>
              <a:off x="2581951" y="4123619"/>
              <a:ext cx="2063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3" name="Text Box 48"/>
            <p:cNvSpPr txBox="1">
              <a:spLocks noChangeArrowheads="1"/>
            </p:cNvSpPr>
            <p:nvPr/>
          </p:nvSpPr>
          <p:spPr bwMode="auto">
            <a:xfrm>
              <a:off x="1200017" y="4539948"/>
              <a:ext cx="762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30</a:t>
              </a:r>
            </a:p>
          </p:txBody>
        </p:sp>
        <p:sp>
          <p:nvSpPr>
            <p:cNvPr id="94" name="Text Box 49"/>
            <p:cNvSpPr txBox="1">
              <a:spLocks noChangeArrowheads="1"/>
            </p:cNvSpPr>
            <p:nvPr/>
          </p:nvSpPr>
          <p:spPr bwMode="auto">
            <a:xfrm>
              <a:off x="2409770" y="4579519"/>
              <a:ext cx="138489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46 171</a:t>
              </a:r>
            </a:p>
          </p:txBody>
        </p:sp>
        <p:sp>
          <p:nvSpPr>
            <p:cNvPr id="95" name="Text Box 50"/>
            <p:cNvSpPr txBox="1">
              <a:spLocks noChangeArrowheads="1"/>
            </p:cNvSpPr>
            <p:nvPr/>
          </p:nvSpPr>
          <p:spPr bwMode="auto">
            <a:xfrm>
              <a:off x="1464941" y="4955873"/>
              <a:ext cx="6096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0 8</a:t>
              </a:r>
            </a:p>
          </p:txBody>
        </p:sp>
        <p:sp>
          <p:nvSpPr>
            <p:cNvPr id="96" name="Text Box 51"/>
            <p:cNvSpPr txBox="1">
              <a:spLocks noChangeArrowheads="1"/>
            </p:cNvSpPr>
            <p:nvPr/>
          </p:nvSpPr>
          <p:spPr bwMode="auto">
            <a:xfrm>
              <a:off x="1718928" y="5335076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7" name="Text Box 52"/>
            <p:cNvSpPr txBox="1">
              <a:spLocks noChangeArrowheads="1"/>
            </p:cNvSpPr>
            <p:nvPr/>
          </p:nvSpPr>
          <p:spPr bwMode="auto">
            <a:xfrm>
              <a:off x="1896735" y="5755298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98" name="Text Box 53"/>
            <p:cNvSpPr txBox="1">
              <a:spLocks noChangeArrowheads="1"/>
            </p:cNvSpPr>
            <p:nvPr/>
          </p:nvSpPr>
          <p:spPr bwMode="auto">
            <a:xfrm>
              <a:off x="2067550" y="6174117"/>
              <a:ext cx="304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99" name="Picture 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43" y="2741049"/>
            <a:ext cx="1936946" cy="260601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3503" y="3706688"/>
            <a:ext cx="5497305" cy="2106654"/>
          </a:xfrm>
          <a:prstGeom prst="rect">
            <a:avLst/>
          </a:prstGeom>
        </p:spPr>
      </p:pic>
      <p:sp>
        <p:nvSpPr>
          <p:cNvPr id="101" name="Text Box 48"/>
          <p:cNvSpPr txBox="1">
            <a:spLocks noChangeArrowheads="1"/>
          </p:cNvSpPr>
          <p:nvPr/>
        </p:nvSpPr>
        <p:spPr bwMode="auto">
          <a:xfrm>
            <a:off x="1609909" y="4630533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67333" y="3277170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781257" y="3284354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18219" y="3495482"/>
            <a:ext cx="6207506" cy="2106654"/>
          </a:xfrm>
          <a:prstGeom prst="rect">
            <a:avLst/>
          </a:prstGeom>
        </p:spPr>
      </p:pic>
      <p:sp>
        <p:nvSpPr>
          <p:cNvPr id="104" name="Text Box 48"/>
          <p:cNvSpPr txBox="1">
            <a:spLocks noChangeArrowheads="1"/>
          </p:cNvSpPr>
          <p:nvPr/>
        </p:nvSpPr>
        <p:spPr bwMode="auto">
          <a:xfrm>
            <a:off x="8247366" y="4409067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5" y="2897967"/>
            <a:ext cx="2359292" cy="235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2" grpId="0" bldLvl="0" animBg="1"/>
      <p:bldP spid="102" grpId="0" bldLvl="0" animBg="1"/>
      <p:bldP spid="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4" b="15105"/>
          <a:stretch>
            <a:fillRect/>
          </a:stretch>
        </p:blipFill>
        <p:spPr>
          <a:xfrm>
            <a:off x="-226672" y="436410"/>
            <a:ext cx="7217781" cy="51773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3" t="29199" r="2182" b="22700"/>
          <a:stretch>
            <a:fillRect/>
          </a:stretch>
        </p:blipFill>
        <p:spPr>
          <a:xfrm>
            <a:off x="2446116" y="2246162"/>
            <a:ext cx="9745884" cy="4747995"/>
          </a:xfrm>
          <a:prstGeom prst="rect">
            <a:avLst/>
          </a:prstGeom>
        </p:spPr>
      </p:pic>
      <p:sp>
        <p:nvSpPr>
          <p:cNvPr id="5" name="Shape 233"/>
          <p:cNvSpPr/>
          <p:nvPr/>
        </p:nvSpPr>
        <p:spPr>
          <a:xfrm>
            <a:off x="1942166" y="2764047"/>
            <a:ext cx="3299223" cy="334643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1400" kern="0" dirty="0">
                <a:latin typeface="字魂7号-温暖童稚体" panose="00000500000000000000" pitchFamily="2" charset="-122"/>
                <a:ea typeface="字魂7号-温暖童稚体" panose="00000500000000000000" pitchFamily="2" charset="-122"/>
                <a:cs typeface="Lato Regular"/>
                <a:sym typeface="Lato Regular"/>
              </a:rPr>
              <a:t>……………………</a:t>
            </a:r>
            <a:endParaRPr lang="zh-CN" altLang="en-US" sz="1400" kern="0" dirty="0">
              <a:latin typeface="字魂7号-温暖童稚体" panose="00000500000000000000" pitchFamily="2" charset="-122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6" name="Shape 233"/>
          <p:cNvSpPr/>
          <p:nvPr/>
        </p:nvSpPr>
        <p:spPr>
          <a:xfrm>
            <a:off x="1942165" y="4023118"/>
            <a:ext cx="3299223" cy="334643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1400" kern="0" dirty="0">
                <a:latin typeface="字魂7号-温暖童稚体" panose="00000500000000000000" pitchFamily="2" charset="-122"/>
                <a:ea typeface="字魂7号-温暖童稚体" panose="00000500000000000000" pitchFamily="2" charset="-122"/>
                <a:cs typeface="Lato Regular"/>
                <a:sym typeface="Lato Regular"/>
              </a:rPr>
              <a:t>…………………………..</a:t>
            </a:r>
            <a:endParaRPr lang="zh-CN" altLang="en-US" sz="1400" kern="0" dirty="0">
              <a:latin typeface="字魂7号-温暖童稚体" panose="00000500000000000000" pitchFamily="2" charset="-122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06" y="120758"/>
            <a:ext cx="4673933" cy="3298116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409383" y="2649220"/>
            <a:ext cx="4364355" cy="15601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ts val="11455"/>
              </a:lnSpc>
            </a:pPr>
            <a:r>
              <a:rPr lang="en-US" sz="6600" dirty="0" err="1">
                <a:solidFill>
                  <a:srgbClr val="A88755"/>
                </a:solidFill>
                <a:latin typeface="UTM Loko" panose="02040603050506020204" pitchFamily="18" charset="0"/>
                <a:sym typeface="+mn-ea"/>
              </a:rPr>
              <a:t>Luyện</a:t>
            </a:r>
            <a:r>
              <a:rPr lang="en-US" sz="6600" dirty="0">
                <a:solidFill>
                  <a:srgbClr val="A88755"/>
                </a:solidFill>
                <a:latin typeface="UTM Loko" panose="02040603050506020204" pitchFamily="18" charset="0"/>
                <a:sym typeface="+mn-ea"/>
              </a:rPr>
              <a:t> </a:t>
            </a:r>
            <a:r>
              <a:rPr lang="en-US" sz="6600" dirty="0" err="1">
                <a:solidFill>
                  <a:srgbClr val="A88755"/>
                </a:solidFill>
                <a:latin typeface="UTM Loko" panose="02040603050506020204" pitchFamily="18" charset="0"/>
                <a:sym typeface="+mn-ea"/>
              </a:rPr>
              <a:t>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563</Words>
  <Application>Microsoft Office PowerPoint</Application>
  <PresentationFormat>Custom</PresentationFormat>
  <Paragraphs>157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Calibri Light</vt:lpstr>
      <vt:lpstr>UTM Staccato</vt:lpstr>
      <vt:lpstr>Calibri</vt:lpstr>
      <vt:lpstr>UTM Loko</vt:lpstr>
      <vt:lpstr>等线</vt:lpstr>
      <vt:lpstr>Lato Regular</vt:lpstr>
      <vt:lpstr>字魂17号-萌趣果冻体</vt:lpstr>
      <vt:lpstr>小白</vt:lpstr>
      <vt:lpstr>字魂7号-温暖童稚体</vt:lpstr>
      <vt:lpstr>Times New Roman</vt:lpstr>
      <vt:lpstr>HP001 4 hàng</vt:lpstr>
      <vt:lpstr>UTM Isadora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HP</cp:lastModifiedBy>
  <cp:revision>154</cp:revision>
  <dcterms:created xsi:type="dcterms:W3CDTF">2019-03-29T12:25:00Z</dcterms:created>
  <dcterms:modified xsi:type="dcterms:W3CDTF">2022-11-30T14:59:02Z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B8998180F8B54F068C9600E29885FDEA</vt:lpwstr>
  </property>
  <property fmtid="{D5CDD505-2E9C-101B-9397-08002B2CF9AE}" pid="3" name="KSOProductBuildVer">
    <vt:lpwstr>1033-11.2.0.10385</vt:lpwstr>
  </property>
</Properties>
</file>