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8" r:id="rId2"/>
    <p:sldId id="261" r:id="rId3"/>
    <p:sldId id="272" r:id="rId4"/>
    <p:sldId id="273" r:id="rId5"/>
    <p:sldId id="274" r:id="rId6"/>
    <p:sldId id="275" r:id="rId7"/>
    <p:sldId id="271" r:id="rId8"/>
  </p:sldIdLst>
  <p:sldSz cx="9144000" cy="5143500" type="screen16x9"/>
  <p:notesSz cx="6858000" cy="9144000"/>
  <p:embeddedFontLst>
    <p:embeddedFont>
      <p:font typeface="DFGothic-EB" panose="020B0604020202020204" charset="-128"/>
      <p:regular r:id="rId10"/>
    </p:embeddedFont>
    <p:embeddedFont>
      <p:font typeface="SVN-Candy Script" panose="02000503000000020003" charset="0"/>
      <p:regular r:id="rId11"/>
    </p:embeddedFont>
    <p:embeddedFont>
      <p:font typeface="Tahoma" panose="020B0604030504040204" pitchFamily="34" charset="0"/>
      <p:regular r:id="rId12"/>
      <p:bold r:id="rId13"/>
    </p:embeddedFont>
    <p:embeddedFont>
      <p:font typeface="宋体" panose="02010600030101010101" pitchFamily="2" charset="-122"/>
      <p:regular r:id="rId14"/>
    </p:embeddedFont>
    <p:embeddedFont>
      <p:font typeface="Algerian" panose="04020705040A02060702" pitchFamily="82" charset="0"/>
      <p:regular r:id="rId15"/>
    </p:embeddedFont>
    <p:embeddedFont>
      <p:font typeface="Calibri" panose="020F0502020204030204" pitchFamily="34" charset="0"/>
      <p:regular r:id="rId16"/>
      <p:bold r:id="rId17"/>
      <p:italic r:id="rId18"/>
      <p:boldItalic r:id="rId19"/>
    </p:embeddedFont>
  </p:embeddedFontLst>
  <p:custDataLst>
    <p:tags r:id="rId2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95D2"/>
    <a:srgbClr val="0B54AD"/>
    <a:srgbClr val="212C7A"/>
    <a:srgbClr val="D4251F"/>
    <a:srgbClr val="77B525"/>
    <a:srgbClr val="0969C9"/>
    <a:srgbClr val="5F328F"/>
    <a:srgbClr val="085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47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2021/12/19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1539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a:t>
            </a:fld>
            <a:endParaRPr lang="zh-CN" altLang="en-US"/>
          </a:p>
        </p:txBody>
      </p:sp>
    </p:spTree>
    <p:extLst>
      <p:ext uri="{BB962C8B-B14F-4D97-AF65-F5344CB8AC3E}">
        <p14:creationId xmlns:p14="http://schemas.microsoft.com/office/powerpoint/2010/main" val="11184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a:t>
            </a:fld>
            <a:endParaRPr lang="zh-CN" altLang="en-US"/>
          </a:p>
        </p:txBody>
      </p:sp>
    </p:spTree>
    <p:extLst>
      <p:ext uri="{BB962C8B-B14F-4D97-AF65-F5344CB8AC3E}">
        <p14:creationId xmlns:p14="http://schemas.microsoft.com/office/powerpoint/2010/main" val="76835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7</a:t>
            </a:fld>
            <a:endParaRPr lang="zh-CN" altLang="en-US"/>
          </a:p>
        </p:txBody>
      </p:sp>
    </p:spTree>
    <p:extLst>
      <p:ext uri="{BB962C8B-B14F-4D97-AF65-F5344CB8AC3E}">
        <p14:creationId xmlns:p14="http://schemas.microsoft.com/office/powerpoint/2010/main" val="214998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187202624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16583544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368734776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392579669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80256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9815795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78230065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2021/12/19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2021/12/19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60" r:id="rId4"/>
    <p:sldLayoutId id="2147483650" r:id="rId5"/>
    <p:sldLayoutId id="2147483651" r:id="rId6"/>
    <p:sldLayoutId id="2147483652" r:id="rId7"/>
    <p:sldLayoutId id="2147483653" r:id="rId8"/>
    <p:sldLayoutId id="2147483654" r:id="rId9"/>
    <p:sldLayoutId id="2147483655" r:id="rId10"/>
    <p:sldLayoutId id="2147483664" r:id="rId11"/>
    <p:sldLayoutId id="2147483663" r:id="rId12"/>
    <p:sldLayoutId id="2147483662" r:id="rId13"/>
    <p:sldLayoutId id="2147483661" r:id="rId14"/>
    <p:sldLayoutId id="2147483656" r:id="rId15"/>
    <p:sldLayoutId id="2147483657" r:id="rId16"/>
    <p:sldLayoutId id="2147483658" r:id="rId17"/>
    <p:sldLayoutId id="2147483659" r:id="rId18"/>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18" Type="http://schemas.openxmlformats.org/officeDocument/2006/relationships/image" Target="../media/image33.png"/><Relationship Id="rId26" Type="http://schemas.openxmlformats.org/officeDocument/2006/relationships/image" Target="../media/image1.png"/><Relationship Id="rId3" Type="http://schemas.openxmlformats.org/officeDocument/2006/relationships/slideLayout" Target="../slideLayouts/slideLayout1.xml"/><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31.png"/><Relationship Id="rId20" Type="http://schemas.openxmlformats.org/officeDocument/2006/relationships/image" Target="../media/image18.png"/><Relationship Id="rId29"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10.png"/><Relationship Id="rId28" Type="http://schemas.openxmlformats.org/officeDocument/2006/relationships/image" Target="../media/image13.png"/><Relationship Id="rId10" Type="http://schemas.openxmlformats.org/officeDocument/2006/relationships/image" Target="../media/image14.png"/><Relationship Id="rId19" Type="http://schemas.openxmlformats.org/officeDocument/2006/relationships/image" Target="../media/image17.png"/><Relationship Id="rId31" Type="http://schemas.openxmlformats.org/officeDocument/2006/relationships/image" Target="../media/image39.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12.png"/><Relationship Id="rId30"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3.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11.png"/><Relationship Id="rId2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43331" y="519927"/>
            <a:ext cx="6981547" cy="3916804"/>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21"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6"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43" name="文本框 42"/>
          <p:cNvSpPr txBox="1"/>
          <p:nvPr/>
        </p:nvSpPr>
        <p:spPr>
          <a:xfrm>
            <a:off x="2550889" y="1062349"/>
            <a:ext cx="3945223" cy="769441"/>
          </a:xfrm>
          <a:prstGeom prst="rect">
            <a:avLst/>
          </a:prstGeom>
          <a:noFill/>
        </p:spPr>
        <p:txBody>
          <a:bodyPr wrap="square" rtlCol="0">
            <a:spAutoFit/>
          </a:bodyPr>
          <a:lstStyle/>
          <a:p>
            <a:pPr algn="ctr"/>
            <a:r>
              <a:rPr lang="en-US" altLang="zh-CN" sz="4400" b="1" dirty="0">
                <a:solidFill>
                  <a:schemeClr val="bg1"/>
                </a:solidFill>
                <a:latin typeface="Algerian" panose="04020705040A02060702" pitchFamily="82" charset="0"/>
                <a:cs typeface="+mn-ea"/>
                <a:sym typeface="+mn-lt"/>
              </a:rPr>
              <a:t>TOÁN</a:t>
            </a:r>
            <a:endParaRPr lang="zh-CN" altLang="en-US" sz="4400" b="1" dirty="0">
              <a:solidFill>
                <a:schemeClr val="bg1"/>
              </a:solidFill>
              <a:latin typeface="Algerian" panose="04020705040A02060702" pitchFamily="82" charset="0"/>
              <a:cs typeface="+mn-ea"/>
              <a:sym typeface="+mn-lt"/>
            </a:endParaRPr>
          </a:p>
        </p:txBody>
      </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0001250" y="-1514475"/>
            <a:ext cx="609600" cy="609600"/>
          </a:xfrm>
          <a:prstGeom prst="rect">
            <a:avLst/>
          </a:prstGeom>
        </p:spPr>
      </p:pic>
      <p:sp>
        <p:nvSpPr>
          <p:cNvPr id="53" name="文本框 42">
            <a:extLst>
              <a:ext uri="{FF2B5EF4-FFF2-40B4-BE49-F238E27FC236}">
                <a16:creationId xmlns:a16="http://schemas.microsoft.com/office/drawing/2014/main" id="{02BDE80E-1CE5-42F8-8A22-B0840C990E6C}"/>
              </a:ext>
            </a:extLst>
          </p:cNvPr>
          <p:cNvSpPr txBox="1"/>
          <p:nvPr/>
        </p:nvSpPr>
        <p:spPr>
          <a:xfrm>
            <a:off x="2093861" y="1787126"/>
            <a:ext cx="5304955" cy="1754326"/>
          </a:xfrm>
          <a:prstGeom prst="rect">
            <a:avLst/>
          </a:prstGeom>
          <a:noFill/>
        </p:spPr>
        <p:txBody>
          <a:bodyPr wrap="square" rtlCol="0">
            <a:spAutoFit/>
          </a:bodyPr>
          <a:lstStyle/>
          <a:p>
            <a:pPr algn="ctr"/>
            <a:r>
              <a:rPr lang="en-US" altLang="zh-CN" sz="54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Luyện</a:t>
            </a:r>
            <a:r>
              <a:rPr lang="en-US" altLang="zh-CN" sz="54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54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tập</a:t>
            </a:r>
            <a:endParaRPr lang="en-US" altLang="zh-CN" sz="54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a:p>
            <a:pPr algn="ctr"/>
            <a:r>
              <a:rPr lang="en-US" altLang="zh-CN" sz="54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54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trang</a:t>
            </a:r>
            <a:r>
              <a:rPr lang="en-US" altLang="zh-CN" sz="54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87)</a:t>
            </a:r>
            <a:endParaRPr lang="zh-CN" altLang="en-US" sz="54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
        <p:nvSpPr>
          <p:cNvPr id="3" name="TextBox 2"/>
          <p:cNvSpPr txBox="1"/>
          <p:nvPr/>
        </p:nvSpPr>
        <p:spPr>
          <a:xfrm>
            <a:off x="2378425" y="89389"/>
            <a:ext cx="4290149" cy="400110"/>
          </a:xfrm>
          <a:prstGeom prst="rect">
            <a:avLst/>
          </a:prstGeom>
          <a:noFill/>
        </p:spPr>
        <p:txBody>
          <a:bodyPr wrap="none" rtlCol="0">
            <a:spAutoFit/>
          </a:bodyPr>
          <a:lstStyle/>
          <a:p>
            <a:r>
              <a:rPr lang="vi-VN" sz="2000" b="1" smtClean="0">
                <a:solidFill>
                  <a:schemeClr val="bg1"/>
                </a:solidFill>
                <a:latin typeface="Times New Roman" panose="02020603050405020304" pitchFamily="18" charset="0"/>
                <a:cs typeface="Times New Roman" panose="02020603050405020304" pitchFamily="18" charset="0"/>
              </a:rPr>
              <a:t>TRƯỜNG TIỂU HỌC GIANG BIÊN</a:t>
            </a:r>
            <a:endParaRPr lang="en-US" sz="20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425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475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19"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a:extLst>
              <a:ext uri="{FF2B5EF4-FFF2-40B4-BE49-F238E27FC236}">
                <a16:creationId xmlns:a16="http://schemas.microsoft.com/office/drawing/2014/main" id="{10FB1B72-846F-4279-A524-CA0540B8E9AD}"/>
              </a:ext>
            </a:extLst>
          </p:cNvPr>
          <p:cNvGrpSpPr>
            <a:grpSpLocks/>
          </p:cNvGrpSpPr>
          <p:nvPr/>
        </p:nvGrpSpPr>
        <p:grpSpPr bwMode="auto">
          <a:xfrm>
            <a:off x="226218" y="60652"/>
            <a:ext cx="3395663" cy="471488"/>
            <a:chOff x="405" y="672"/>
            <a:chExt cx="2139" cy="297"/>
          </a:xfrm>
        </p:grpSpPr>
        <p:sp>
          <p:nvSpPr>
            <p:cNvPr id="26" name="Oval 3">
              <a:extLst>
                <a:ext uri="{FF2B5EF4-FFF2-40B4-BE49-F238E27FC236}">
                  <a16:creationId xmlns:a16="http://schemas.microsoft.com/office/drawing/2014/main" id="{6A9F1EFB-4145-4548-99C8-89AD40EB991B}"/>
                </a:ext>
              </a:extLst>
            </p:cNvPr>
            <p:cNvSpPr>
              <a:spLocks noChangeArrowheads="1"/>
            </p:cNvSpPr>
            <p:nvPr/>
          </p:nvSpPr>
          <p:spPr bwMode="auto">
            <a:xfrm>
              <a:off x="405" y="681"/>
              <a:ext cx="288" cy="28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 name="Text Box 4">
              <a:extLst>
                <a:ext uri="{FF2B5EF4-FFF2-40B4-BE49-F238E27FC236}">
                  <a16:creationId xmlns:a16="http://schemas.microsoft.com/office/drawing/2014/main" id="{4D21617F-1189-4ECF-9517-3286F41D847C}"/>
                </a:ext>
              </a:extLst>
            </p:cNvPr>
            <p:cNvSpPr txBox="1">
              <a:spLocks noChangeArrowheads="1"/>
            </p:cNvSpPr>
            <p:nvPr/>
          </p:nvSpPr>
          <p:spPr bwMode="auto">
            <a:xfrm>
              <a:off x="432" y="672"/>
              <a:ext cx="2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FF"/>
                  </a:solidFill>
                  <a:latin typeface="Tahoma" panose="020B0604030504040204" pitchFamily="34" charset="0"/>
                </a:rPr>
                <a:t>1   </a:t>
              </a:r>
              <a:r>
                <a:rPr lang="en-US" altLang="en-US" sz="2400" dirty="0" err="1">
                  <a:solidFill>
                    <a:srgbClr val="0000FF"/>
                  </a:solidFill>
                  <a:latin typeface="Tahoma" panose="020B0604030504040204" pitchFamily="34" charset="0"/>
                </a:rPr>
                <a:t>Đặt</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rồi</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a:t>
              </a:r>
            </a:p>
          </p:txBody>
        </p:sp>
      </p:grpSp>
      <p:sp>
        <p:nvSpPr>
          <p:cNvPr id="29" name="Text Box 5">
            <a:extLst>
              <a:ext uri="{FF2B5EF4-FFF2-40B4-BE49-F238E27FC236}">
                <a16:creationId xmlns:a16="http://schemas.microsoft.com/office/drawing/2014/main" id="{467536CF-AC15-4D1D-8273-40308EAFBC1F}"/>
              </a:ext>
            </a:extLst>
          </p:cNvPr>
          <p:cNvSpPr txBox="1">
            <a:spLocks noChangeArrowheads="1"/>
          </p:cNvSpPr>
          <p:nvPr/>
        </p:nvSpPr>
        <p:spPr bwMode="auto">
          <a:xfrm>
            <a:off x="419100" y="3283277"/>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006600"/>
                </a:solidFill>
                <a:latin typeface="Tahoma" panose="020B0604030504040204" pitchFamily="34" charset="0"/>
              </a:rPr>
              <a:t>708 : 354 = 2</a:t>
            </a:r>
          </a:p>
          <a:p>
            <a:pPr algn="ctr" eaLnBrk="1" hangingPunct="1">
              <a:spcBef>
                <a:spcPct val="0"/>
              </a:spcBef>
              <a:buFontTx/>
              <a:buNone/>
            </a:pPr>
            <a:r>
              <a:rPr lang="en-US" altLang="en-US" sz="2400">
                <a:solidFill>
                  <a:srgbClr val="006600"/>
                </a:solidFill>
                <a:latin typeface="Tahoma" panose="020B0604030504040204" pitchFamily="34" charset="0"/>
              </a:rPr>
              <a:t>Vậy phép tính này không có dư</a:t>
            </a:r>
          </a:p>
        </p:txBody>
      </p:sp>
      <p:sp>
        <p:nvSpPr>
          <p:cNvPr id="34" name="Rectangle 6">
            <a:extLst>
              <a:ext uri="{FF2B5EF4-FFF2-40B4-BE49-F238E27FC236}">
                <a16:creationId xmlns:a16="http://schemas.microsoft.com/office/drawing/2014/main" id="{4C1AA0D1-1D89-4737-AC7E-5A1397A21584}"/>
              </a:ext>
            </a:extLst>
          </p:cNvPr>
          <p:cNvSpPr>
            <a:spLocks noChangeArrowheads="1"/>
          </p:cNvSpPr>
          <p:nvPr/>
        </p:nvSpPr>
        <p:spPr bwMode="auto">
          <a:xfrm>
            <a:off x="876300" y="503564"/>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708 : 354 =</a:t>
            </a:r>
          </a:p>
        </p:txBody>
      </p:sp>
      <p:sp>
        <p:nvSpPr>
          <p:cNvPr id="36" name="Text Box 8">
            <a:extLst>
              <a:ext uri="{FF2B5EF4-FFF2-40B4-BE49-F238E27FC236}">
                <a16:creationId xmlns:a16="http://schemas.microsoft.com/office/drawing/2014/main" id="{19375C74-9033-48AC-9DFA-E70DC51742BD}"/>
              </a:ext>
            </a:extLst>
          </p:cNvPr>
          <p:cNvSpPr txBox="1">
            <a:spLocks noChangeArrowheads="1"/>
          </p:cNvSpPr>
          <p:nvPr/>
        </p:nvSpPr>
        <p:spPr bwMode="auto">
          <a:xfrm>
            <a:off x="3314700" y="51150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7552 : 236 =</a:t>
            </a:r>
          </a:p>
        </p:txBody>
      </p:sp>
      <p:grpSp>
        <p:nvGrpSpPr>
          <p:cNvPr id="44" name="Group 9">
            <a:extLst>
              <a:ext uri="{FF2B5EF4-FFF2-40B4-BE49-F238E27FC236}">
                <a16:creationId xmlns:a16="http://schemas.microsoft.com/office/drawing/2014/main" id="{B991AF8B-F908-4AB3-92B4-BCBE9F04ECD6}"/>
              </a:ext>
            </a:extLst>
          </p:cNvPr>
          <p:cNvGrpSpPr>
            <a:grpSpLocks/>
          </p:cNvGrpSpPr>
          <p:nvPr/>
        </p:nvGrpSpPr>
        <p:grpSpPr bwMode="auto">
          <a:xfrm>
            <a:off x="628650" y="1211589"/>
            <a:ext cx="2038350" cy="2071688"/>
            <a:chOff x="864" y="1824"/>
            <a:chExt cx="1284" cy="1305"/>
          </a:xfrm>
        </p:grpSpPr>
        <p:sp>
          <p:nvSpPr>
            <p:cNvPr id="45" name="Text Box 10">
              <a:extLst>
                <a:ext uri="{FF2B5EF4-FFF2-40B4-BE49-F238E27FC236}">
                  <a16:creationId xmlns:a16="http://schemas.microsoft.com/office/drawing/2014/main" id="{825C0F42-6541-45ED-B55A-3046648C524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708   354</a:t>
              </a:r>
            </a:p>
          </p:txBody>
        </p:sp>
        <p:grpSp>
          <p:nvGrpSpPr>
            <p:cNvPr id="46" name="Group 11">
              <a:extLst>
                <a:ext uri="{FF2B5EF4-FFF2-40B4-BE49-F238E27FC236}">
                  <a16:creationId xmlns:a16="http://schemas.microsoft.com/office/drawing/2014/main" id="{02773C7B-9D8C-48D2-9185-7BFAA91D3B4C}"/>
                </a:ext>
              </a:extLst>
            </p:cNvPr>
            <p:cNvGrpSpPr>
              <a:grpSpLocks/>
            </p:cNvGrpSpPr>
            <p:nvPr/>
          </p:nvGrpSpPr>
          <p:grpSpPr bwMode="auto">
            <a:xfrm>
              <a:off x="1620" y="1872"/>
              <a:ext cx="444" cy="720"/>
              <a:chOff x="1572" y="1704"/>
              <a:chExt cx="444" cy="720"/>
            </a:xfrm>
          </p:grpSpPr>
          <p:sp>
            <p:nvSpPr>
              <p:cNvPr id="54" name="Line 12">
                <a:extLst>
                  <a:ext uri="{FF2B5EF4-FFF2-40B4-BE49-F238E27FC236}">
                    <a16:creationId xmlns:a16="http://schemas.microsoft.com/office/drawing/2014/main" id="{E234E8C8-A280-414D-A271-6294EED3728F}"/>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3">
                <a:extLst>
                  <a:ext uri="{FF2B5EF4-FFF2-40B4-BE49-F238E27FC236}">
                    <a16:creationId xmlns:a16="http://schemas.microsoft.com/office/drawing/2014/main" id="{3D3E29F6-7F62-4761-B7D8-B0A3288031AE}"/>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 name="Text Box 14">
              <a:extLst>
                <a:ext uri="{FF2B5EF4-FFF2-40B4-BE49-F238E27FC236}">
                  <a16:creationId xmlns:a16="http://schemas.microsoft.com/office/drawing/2014/main" id="{30840ED6-0325-4E51-834F-7ADF0BA08B75}"/>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000   2 </a:t>
              </a:r>
            </a:p>
          </p:txBody>
        </p:sp>
        <p:sp>
          <p:nvSpPr>
            <p:cNvPr id="52" name="Text Box 15">
              <a:extLst>
                <a:ext uri="{FF2B5EF4-FFF2-40B4-BE49-F238E27FC236}">
                  <a16:creationId xmlns:a16="http://schemas.microsoft.com/office/drawing/2014/main" id="{307CEB87-2455-4D6E-BDDF-2ECCEB5699CC}"/>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53" name="Text Box 16">
              <a:extLst>
                <a:ext uri="{FF2B5EF4-FFF2-40B4-BE49-F238E27FC236}">
                  <a16:creationId xmlns:a16="http://schemas.microsoft.com/office/drawing/2014/main" id="{D804EE66-E945-4189-89BA-9D5B6383B519}"/>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56" name="Group 17">
            <a:extLst>
              <a:ext uri="{FF2B5EF4-FFF2-40B4-BE49-F238E27FC236}">
                <a16:creationId xmlns:a16="http://schemas.microsoft.com/office/drawing/2014/main" id="{17BFB684-4298-40E3-B042-6E54FF8CE0BC}"/>
              </a:ext>
            </a:extLst>
          </p:cNvPr>
          <p:cNvGrpSpPr>
            <a:grpSpLocks/>
          </p:cNvGrpSpPr>
          <p:nvPr/>
        </p:nvGrpSpPr>
        <p:grpSpPr bwMode="auto">
          <a:xfrm>
            <a:off x="3319463" y="1211589"/>
            <a:ext cx="2038350" cy="2071688"/>
            <a:chOff x="864" y="1824"/>
            <a:chExt cx="1284" cy="1305"/>
          </a:xfrm>
        </p:grpSpPr>
        <p:sp>
          <p:nvSpPr>
            <p:cNvPr id="57" name="Text Box 18">
              <a:extLst>
                <a:ext uri="{FF2B5EF4-FFF2-40B4-BE49-F238E27FC236}">
                  <a16:creationId xmlns:a16="http://schemas.microsoft.com/office/drawing/2014/main" id="{AC371BCF-A909-4BA2-BA4E-86778BBF2131}"/>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7552   236</a:t>
              </a:r>
            </a:p>
          </p:txBody>
        </p:sp>
        <p:grpSp>
          <p:nvGrpSpPr>
            <p:cNvPr id="58" name="Group 19">
              <a:extLst>
                <a:ext uri="{FF2B5EF4-FFF2-40B4-BE49-F238E27FC236}">
                  <a16:creationId xmlns:a16="http://schemas.microsoft.com/office/drawing/2014/main" id="{447CE8C6-1240-4752-85BE-70444CB78A1D}"/>
                </a:ext>
              </a:extLst>
            </p:cNvPr>
            <p:cNvGrpSpPr>
              <a:grpSpLocks/>
            </p:cNvGrpSpPr>
            <p:nvPr/>
          </p:nvGrpSpPr>
          <p:grpSpPr bwMode="auto">
            <a:xfrm>
              <a:off x="1620" y="1872"/>
              <a:ext cx="444" cy="720"/>
              <a:chOff x="1572" y="1704"/>
              <a:chExt cx="444" cy="720"/>
            </a:xfrm>
          </p:grpSpPr>
          <p:sp>
            <p:nvSpPr>
              <p:cNvPr id="62" name="Line 20">
                <a:extLst>
                  <a:ext uri="{FF2B5EF4-FFF2-40B4-BE49-F238E27FC236}">
                    <a16:creationId xmlns:a16="http://schemas.microsoft.com/office/drawing/2014/main" id="{8A43176C-3341-4223-A9A5-D0B0AF589007}"/>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21">
                <a:extLst>
                  <a:ext uri="{FF2B5EF4-FFF2-40B4-BE49-F238E27FC236}">
                    <a16:creationId xmlns:a16="http://schemas.microsoft.com/office/drawing/2014/main" id="{A995E9CB-19AD-449D-A929-3EB8787D6A91}"/>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Text Box 22">
              <a:extLst>
                <a:ext uri="{FF2B5EF4-FFF2-40B4-BE49-F238E27FC236}">
                  <a16:creationId xmlns:a16="http://schemas.microsoft.com/office/drawing/2014/main" id="{1DDA6D6C-208F-4135-9A72-F0C88A0703FD}"/>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0472   32</a:t>
              </a:r>
            </a:p>
          </p:txBody>
        </p:sp>
        <p:sp>
          <p:nvSpPr>
            <p:cNvPr id="60" name="Text Box 23">
              <a:extLst>
                <a:ext uri="{FF2B5EF4-FFF2-40B4-BE49-F238E27FC236}">
                  <a16:creationId xmlns:a16="http://schemas.microsoft.com/office/drawing/2014/main" id="{0DA5A56B-D64F-4AF5-9D15-8BC7080E533D}"/>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000</a:t>
              </a:r>
            </a:p>
          </p:txBody>
        </p:sp>
        <p:sp>
          <p:nvSpPr>
            <p:cNvPr id="61" name="Text Box 24">
              <a:extLst>
                <a:ext uri="{FF2B5EF4-FFF2-40B4-BE49-F238E27FC236}">
                  <a16:creationId xmlns:a16="http://schemas.microsoft.com/office/drawing/2014/main" id="{3196596A-76CB-4ABB-B827-8098AEB54A61}"/>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64" name="Text Box 25">
            <a:extLst>
              <a:ext uri="{FF2B5EF4-FFF2-40B4-BE49-F238E27FC236}">
                <a16:creationId xmlns:a16="http://schemas.microsoft.com/office/drawing/2014/main" id="{42378179-873A-41B0-B31B-2393DE2BC948}"/>
              </a:ext>
            </a:extLst>
          </p:cNvPr>
          <p:cNvSpPr txBox="1">
            <a:spLocks noChangeArrowheads="1"/>
          </p:cNvSpPr>
          <p:nvPr/>
        </p:nvSpPr>
        <p:spPr bwMode="auto">
          <a:xfrm>
            <a:off x="314325" y="51150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a)</a:t>
            </a:r>
          </a:p>
        </p:txBody>
      </p:sp>
      <p:sp>
        <p:nvSpPr>
          <p:cNvPr id="65" name="Text Box 27">
            <a:extLst>
              <a:ext uri="{FF2B5EF4-FFF2-40B4-BE49-F238E27FC236}">
                <a16:creationId xmlns:a16="http://schemas.microsoft.com/office/drawing/2014/main" id="{8C566032-E92E-4BFE-A758-92863DC8204C}"/>
              </a:ext>
            </a:extLst>
          </p:cNvPr>
          <p:cNvSpPr txBox="1">
            <a:spLocks noChangeArrowheads="1"/>
          </p:cNvSpPr>
          <p:nvPr/>
        </p:nvSpPr>
        <p:spPr bwMode="auto">
          <a:xfrm>
            <a:off x="6057900" y="506739"/>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9060 : 453 =</a:t>
            </a:r>
          </a:p>
        </p:txBody>
      </p:sp>
      <p:grpSp>
        <p:nvGrpSpPr>
          <p:cNvPr id="66" name="Group 28">
            <a:extLst>
              <a:ext uri="{FF2B5EF4-FFF2-40B4-BE49-F238E27FC236}">
                <a16:creationId xmlns:a16="http://schemas.microsoft.com/office/drawing/2014/main" id="{EC105280-A4C5-4527-BC63-FA33DCA72D22}"/>
              </a:ext>
            </a:extLst>
          </p:cNvPr>
          <p:cNvGrpSpPr>
            <a:grpSpLocks/>
          </p:cNvGrpSpPr>
          <p:nvPr/>
        </p:nvGrpSpPr>
        <p:grpSpPr bwMode="auto">
          <a:xfrm>
            <a:off x="6057900" y="1211589"/>
            <a:ext cx="2038350" cy="2071688"/>
            <a:chOff x="864" y="1824"/>
            <a:chExt cx="1284" cy="1305"/>
          </a:xfrm>
        </p:grpSpPr>
        <p:sp>
          <p:nvSpPr>
            <p:cNvPr id="67" name="Text Box 29">
              <a:extLst>
                <a:ext uri="{FF2B5EF4-FFF2-40B4-BE49-F238E27FC236}">
                  <a16:creationId xmlns:a16="http://schemas.microsoft.com/office/drawing/2014/main" id="{DEDE1FC8-A15E-4A34-B0A3-359367CA0F35}"/>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9060   453</a:t>
              </a:r>
            </a:p>
          </p:txBody>
        </p:sp>
        <p:grpSp>
          <p:nvGrpSpPr>
            <p:cNvPr id="68" name="Group 30">
              <a:extLst>
                <a:ext uri="{FF2B5EF4-FFF2-40B4-BE49-F238E27FC236}">
                  <a16:creationId xmlns:a16="http://schemas.microsoft.com/office/drawing/2014/main" id="{D7631796-1D55-49C2-A72F-5B15BD96ADC3}"/>
                </a:ext>
              </a:extLst>
            </p:cNvPr>
            <p:cNvGrpSpPr>
              <a:grpSpLocks/>
            </p:cNvGrpSpPr>
            <p:nvPr/>
          </p:nvGrpSpPr>
          <p:grpSpPr bwMode="auto">
            <a:xfrm>
              <a:off x="1620" y="1872"/>
              <a:ext cx="444" cy="720"/>
              <a:chOff x="1572" y="1704"/>
              <a:chExt cx="444" cy="720"/>
            </a:xfrm>
          </p:grpSpPr>
          <p:sp>
            <p:nvSpPr>
              <p:cNvPr id="72" name="Line 31">
                <a:extLst>
                  <a:ext uri="{FF2B5EF4-FFF2-40B4-BE49-F238E27FC236}">
                    <a16:creationId xmlns:a16="http://schemas.microsoft.com/office/drawing/2014/main" id="{48BA6C3B-6B3F-4539-9329-EDD901511DE0}"/>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32">
                <a:extLst>
                  <a:ext uri="{FF2B5EF4-FFF2-40B4-BE49-F238E27FC236}">
                    <a16:creationId xmlns:a16="http://schemas.microsoft.com/office/drawing/2014/main" id="{75B954A3-26AD-4BB8-AE95-A96B10D22354}"/>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 name="Text Box 33">
              <a:extLst>
                <a:ext uri="{FF2B5EF4-FFF2-40B4-BE49-F238E27FC236}">
                  <a16:creationId xmlns:a16="http://schemas.microsoft.com/office/drawing/2014/main" id="{98419421-8145-44F1-865F-0A58A6A4EFB3}"/>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0000   20</a:t>
              </a:r>
            </a:p>
          </p:txBody>
        </p:sp>
        <p:sp>
          <p:nvSpPr>
            <p:cNvPr id="70" name="Text Box 34">
              <a:extLst>
                <a:ext uri="{FF2B5EF4-FFF2-40B4-BE49-F238E27FC236}">
                  <a16:creationId xmlns:a16="http://schemas.microsoft.com/office/drawing/2014/main" id="{630A4916-C9EC-49B6-BF38-651FDBF6BA92}"/>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000</a:t>
              </a:r>
            </a:p>
          </p:txBody>
        </p:sp>
        <p:sp>
          <p:nvSpPr>
            <p:cNvPr id="71" name="Text Box 35">
              <a:extLst>
                <a:ext uri="{FF2B5EF4-FFF2-40B4-BE49-F238E27FC236}">
                  <a16:creationId xmlns:a16="http://schemas.microsoft.com/office/drawing/2014/main" id="{ADAF2F26-FC14-4437-B2CF-3C2FA1590406}"/>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74" name="Text Box 36">
            <a:extLst>
              <a:ext uri="{FF2B5EF4-FFF2-40B4-BE49-F238E27FC236}">
                <a16:creationId xmlns:a16="http://schemas.microsoft.com/office/drawing/2014/main" id="{0262483F-5B2F-4190-8DED-6418AFCC8394}"/>
              </a:ext>
            </a:extLst>
          </p:cNvPr>
          <p:cNvSpPr txBox="1">
            <a:spLocks noChangeArrowheads="1"/>
          </p:cNvSpPr>
          <p:nvPr/>
        </p:nvSpPr>
        <p:spPr bwMode="auto">
          <a:xfrm>
            <a:off x="3086100" y="326898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6600"/>
                </a:solidFill>
                <a:latin typeface="Tahoma" panose="020B0604030504040204" pitchFamily="34" charset="0"/>
              </a:rPr>
              <a:t>7552 : 236 = 32</a:t>
            </a:r>
          </a:p>
        </p:txBody>
      </p:sp>
      <p:sp>
        <p:nvSpPr>
          <p:cNvPr id="75" name="Text Box 37">
            <a:extLst>
              <a:ext uri="{FF2B5EF4-FFF2-40B4-BE49-F238E27FC236}">
                <a16:creationId xmlns:a16="http://schemas.microsoft.com/office/drawing/2014/main" id="{6EBFD749-401A-4318-B6C9-EEC641141347}"/>
              </a:ext>
            </a:extLst>
          </p:cNvPr>
          <p:cNvSpPr txBox="1">
            <a:spLocks noChangeArrowheads="1"/>
          </p:cNvSpPr>
          <p:nvPr/>
        </p:nvSpPr>
        <p:spPr bwMode="auto">
          <a:xfrm>
            <a:off x="6057900" y="3268989"/>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6600"/>
                </a:solidFill>
                <a:latin typeface="Tahoma" panose="020B0604030504040204" pitchFamily="34" charset="0"/>
              </a:rPr>
              <a:t>9060 : 453 = 20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1000"/>
                                        <p:tgtEl>
                                          <p:spTgt spid="3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strips(downRight)">
                                      <p:cBhvr>
                                        <p:cTn id="10" dur="10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Right)">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Right)">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childTnLst>
                                </p:cTn>
                              </p:par>
                              <p:par>
                                <p:cTn id="29" presetID="18" presetClass="entr" presetSubtype="6" fill="hold" nodeType="withEffect">
                                  <p:stCondLst>
                                    <p:cond delay="0"/>
                                  </p:stCondLst>
                                  <p:childTnLst>
                                    <p:set>
                                      <p:cBhvr>
                                        <p:cTn id="30" dur="1" fill="hold">
                                          <p:stCondLst>
                                            <p:cond delay="0"/>
                                          </p:stCondLst>
                                        </p:cTn>
                                        <p:tgtEl>
                                          <p:spTgt spid="74">
                                            <p:txEl>
                                              <p:pRg st="0" end="0"/>
                                            </p:txEl>
                                          </p:spTgt>
                                        </p:tgtEl>
                                        <p:attrNameLst>
                                          <p:attrName>style.visibility</p:attrName>
                                        </p:attrNameLst>
                                      </p:cBhvr>
                                      <p:to>
                                        <p:strVal val="visible"/>
                                      </p:to>
                                    </p:set>
                                    <p:animEffect transition="in" filter="strips(downRight)">
                                      <p:cBhvr>
                                        <p:cTn id="31" dur="1000"/>
                                        <p:tgtEl>
                                          <p:spTgt spid="7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10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childTnLst>
                                </p:cTn>
                              </p:par>
                              <p:par>
                                <p:cTn id="42" presetID="18" presetClass="entr" presetSubtype="6" fill="hold" nodeType="withEffect">
                                  <p:stCondLst>
                                    <p:cond delay="0"/>
                                  </p:stCondLst>
                                  <p:childTnLst>
                                    <p:set>
                                      <p:cBhvr>
                                        <p:cTn id="43" dur="1" fill="hold">
                                          <p:stCondLst>
                                            <p:cond delay="0"/>
                                          </p:stCondLst>
                                        </p:cTn>
                                        <p:tgtEl>
                                          <p:spTgt spid="75">
                                            <p:txEl>
                                              <p:pRg st="0" end="0"/>
                                            </p:txEl>
                                          </p:spTgt>
                                        </p:tgtEl>
                                        <p:attrNameLst>
                                          <p:attrName>style.visibility</p:attrName>
                                        </p:attrNameLst>
                                      </p:cBhvr>
                                      <p:to>
                                        <p:strVal val="visible"/>
                                      </p:to>
                                    </p:set>
                                    <p:animEffect transition="in" filter="strips(downRight)">
                                      <p:cBhvr>
                                        <p:cTn id="44" dur="1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6" grpId="0"/>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AD83CFF-F1C2-4DC5-AF2C-DE17947E53BE}"/>
              </a:ext>
            </a:extLst>
          </p:cNvPr>
          <p:cNvSpPr txBox="1">
            <a:spLocks noChangeArrowheads="1"/>
          </p:cNvSpPr>
          <p:nvPr/>
        </p:nvSpPr>
        <p:spPr bwMode="auto">
          <a:xfrm>
            <a:off x="0" y="32075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ahoma" panose="020B0604030504040204" pitchFamily="34" charset="0"/>
              </a:rPr>
              <a:t>704 : 234 = 2(dư 2)</a:t>
            </a:r>
          </a:p>
        </p:txBody>
      </p:sp>
      <p:sp>
        <p:nvSpPr>
          <p:cNvPr id="3" name="Rectangle 6">
            <a:extLst>
              <a:ext uri="{FF2B5EF4-FFF2-40B4-BE49-F238E27FC236}">
                <a16:creationId xmlns:a16="http://schemas.microsoft.com/office/drawing/2014/main" id="{00FFC578-0412-4C09-AB72-78CDCEAE0EF4}"/>
              </a:ext>
            </a:extLst>
          </p:cNvPr>
          <p:cNvSpPr>
            <a:spLocks noChangeArrowheads="1"/>
          </p:cNvSpPr>
          <p:nvPr/>
        </p:nvSpPr>
        <p:spPr bwMode="auto">
          <a:xfrm>
            <a:off x="990600" y="518318"/>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704 : 234 =</a:t>
            </a:r>
          </a:p>
        </p:txBody>
      </p:sp>
      <p:sp>
        <p:nvSpPr>
          <p:cNvPr id="4" name="Text Box 8">
            <a:extLst>
              <a:ext uri="{FF2B5EF4-FFF2-40B4-BE49-F238E27FC236}">
                <a16:creationId xmlns:a16="http://schemas.microsoft.com/office/drawing/2014/main" id="{F7B9C190-8B18-4091-B593-05A9DDD99C93}"/>
              </a:ext>
            </a:extLst>
          </p:cNvPr>
          <p:cNvSpPr txBox="1">
            <a:spLocks noChangeArrowheads="1"/>
          </p:cNvSpPr>
          <p:nvPr/>
        </p:nvSpPr>
        <p:spPr bwMode="auto">
          <a:xfrm>
            <a:off x="3429000" y="526256"/>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8770 : 365 =</a:t>
            </a:r>
          </a:p>
        </p:txBody>
      </p:sp>
      <p:grpSp>
        <p:nvGrpSpPr>
          <p:cNvPr id="5" name="Group 9">
            <a:extLst>
              <a:ext uri="{FF2B5EF4-FFF2-40B4-BE49-F238E27FC236}">
                <a16:creationId xmlns:a16="http://schemas.microsoft.com/office/drawing/2014/main" id="{683C5EC7-2D7B-4B8E-AB41-DCC7C7F0E234}"/>
              </a:ext>
            </a:extLst>
          </p:cNvPr>
          <p:cNvGrpSpPr>
            <a:grpSpLocks/>
          </p:cNvGrpSpPr>
          <p:nvPr/>
        </p:nvGrpSpPr>
        <p:grpSpPr bwMode="auto">
          <a:xfrm>
            <a:off x="742950" y="1226343"/>
            <a:ext cx="2038350" cy="2071688"/>
            <a:chOff x="864" y="1824"/>
            <a:chExt cx="1284" cy="1305"/>
          </a:xfrm>
        </p:grpSpPr>
        <p:sp>
          <p:nvSpPr>
            <p:cNvPr id="6" name="Text Box 10">
              <a:extLst>
                <a:ext uri="{FF2B5EF4-FFF2-40B4-BE49-F238E27FC236}">
                  <a16:creationId xmlns:a16="http://schemas.microsoft.com/office/drawing/2014/main" id="{9043EB1D-EE11-4340-9B03-3BF0DC15212E}"/>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704   234</a:t>
              </a:r>
            </a:p>
          </p:txBody>
        </p:sp>
        <p:grpSp>
          <p:nvGrpSpPr>
            <p:cNvPr id="7" name="Group 11">
              <a:extLst>
                <a:ext uri="{FF2B5EF4-FFF2-40B4-BE49-F238E27FC236}">
                  <a16:creationId xmlns:a16="http://schemas.microsoft.com/office/drawing/2014/main" id="{4FE44102-5E8B-481A-8BF0-E55C8BE6B8F1}"/>
                </a:ext>
              </a:extLst>
            </p:cNvPr>
            <p:cNvGrpSpPr>
              <a:grpSpLocks/>
            </p:cNvGrpSpPr>
            <p:nvPr/>
          </p:nvGrpSpPr>
          <p:grpSpPr bwMode="auto">
            <a:xfrm>
              <a:off x="1620" y="1872"/>
              <a:ext cx="444" cy="720"/>
              <a:chOff x="1572" y="1704"/>
              <a:chExt cx="444" cy="720"/>
            </a:xfrm>
          </p:grpSpPr>
          <p:sp>
            <p:nvSpPr>
              <p:cNvPr id="11" name="Line 12">
                <a:extLst>
                  <a:ext uri="{FF2B5EF4-FFF2-40B4-BE49-F238E27FC236}">
                    <a16:creationId xmlns:a16="http://schemas.microsoft.com/office/drawing/2014/main" id="{810E7E58-35A9-4AB9-BA0C-B6AB238ACB1C}"/>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3">
                <a:extLst>
                  <a:ext uri="{FF2B5EF4-FFF2-40B4-BE49-F238E27FC236}">
                    <a16:creationId xmlns:a16="http://schemas.microsoft.com/office/drawing/2014/main" id="{4BFB5C36-668B-475B-8B13-ABCADC1B0056}"/>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14">
              <a:extLst>
                <a:ext uri="{FF2B5EF4-FFF2-40B4-BE49-F238E27FC236}">
                  <a16:creationId xmlns:a16="http://schemas.microsoft.com/office/drawing/2014/main" id="{3377045E-39D9-40FB-B045-563622A8D5D7}"/>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2   2 </a:t>
              </a:r>
            </a:p>
          </p:txBody>
        </p:sp>
        <p:sp>
          <p:nvSpPr>
            <p:cNvPr id="9" name="Text Box 15">
              <a:extLst>
                <a:ext uri="{FF2B5EF4-FFF2-40B4-BE49-F238E27FC236}">
                  <a16:creationId xmlns:a16="http://schemas.microsoft.com/office/drawing/2014/main" id="{BA037A7E-0B91-46CE-BBD4-3F1FFA177F2E}"/>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10" name="Text Box 16">
              <a:extLst>
                <a:ext uri="{FF2B5EF4-FFF2-40B4-BE49-F238E27FC236}">
                  <a16:creationId xmlns:a16="http://schemas.microsoft.com/office/drawing/2014/main" id="{9122FB29-3B21-48B2-AB19-051B289D8018}"/>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13" name="Group 17">
            <a:extLst>
              <a:ext uri="{FF2B5EF4-FFF2-40B4-BE49-F238E27FC236}">
                <a16:creationId xmlns:a16="http://schemas.microsoft.com/office/drawing/2014/main" id="{74EAA258-211F-48BB-A7C8-DD885EF8D1DB}"/>
              </a:ext>
            </a:extLst>
          </p:cNvPr>
          <p:cNvGrpSpPr>
            <a:grpSpLocks/>
          </p:cNvGrpSpPr>
          <p:nvPr/>
        </p:nvGrpSpPr>
        <p:grpSpPr bwMode="auto">
          <a:xfrm>
            <a:off x="3429000" y="1226343"/>
            <a:ext cx="2038350" cy="2071688"/>
            <a:chOff x="864" y="1824"/>
            <a:chExt cx="1284" cy="1305"/>
          </a:xfrm>
        </p:grpSpPr>
        <p:sp>
          <p:nvSpPr>
            <p:cNvPr id="14" name="Text Box 18">
              <a:extLst>
                <a:ext uri="{FF2B5EF4-FFF2-40B4-BE49-F238E27FC236}">
                  <a16:creationId xmlns:a16="http://schemas.microsoft.com/office/drawing/2014/main" id="{8DDCF8A5-4689-4B63-8F2B-9CE9A758F17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8770   365</a:t>
              </a:r>
            </a:p>
          </p:txBody>
        </p:sp>
        <p:grpSp>
          <p:nvGrpSpPr>
            <p:cNvPr id="15" name="Group 19">
              <a:extLst>
                <a:ext uri="{FF2B5EF4-FFF2-40B4-BE49-F238E27FC236}">
                  <a16:creationId xmlns:a16="http://schemas.microsoft.com/office/drawing/2014/main" id="{225EA2B7-1F77-492E-A97E-4DF46EDE64D6}"/>
                </a:ext>
              </a:extLst>
            </p:cNvPr>
            <p:cNvGrpSpPr>
              <a:grpSpLocks/>
            </p:cNvGrpSpPr>
            <p:nvPr/>
          </p:nvGrpSpPr>
          <p:grpSpPr bwMode="auto">
            <a:xfrm>
              <a:off x="1620" y="1872"/>
              <a:ext cx="444" cy="720"/>
              <a:chOff x="1572" y="1704"/>
              <a:chExt cx="444" cy="720"/>
            </a:xfrm>
          </p:grpSpPr>
          <p:sp>
            <p:nvSpPr>
              <p:cNvPr id="19" name="Line 20">
                <a:extLst>
                  <a:ext uri="{FF2B5EF4-FFF2-40B4-BE49-F238E27FC236}">
                    <a16:creationId xmlns:a16="http://schemas.microsoft.com/office/drawing/2014/main" id="{DD02BA4D-518A-4902-991A-A8F63BD7F3D1}"/>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1">
                <a:extLst>
                  <a:ext uri="{FF2B5EF4-FFF2-40B4-BE49-F238E27FC236}">
                    <a16:creationId xmlns:a16="http://schemas.microsoft.com/office/drawing/2014/main" id="{E0DA5AF1-496F-4A02-90C5-64BFA19EB614}"/>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 name="Text Box 22">
              <a:extLst>
                <a:ext uri="{FF2B5EF4-FFF2-40B4-BE49-F238E27FC236}">
                  <a16:creationId xmlns:a16="http://schemas.microsoft.com/office/drawing/2014/main" id="{EDD1F378-D87B-4D88-8B17-D175E711267D}"/>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470   21</a:t>
              </a:r>
            </a:p>
          </p:txBody>
        </p:sp>
        <p:sp>
          <p:nvSpPr>
            <p:cNvPr id="17" name="Text Box 23">
              <a:extLst>
                <a:ext uri="{FF2B5EF4-FFF2-40B4-BE49-F238E27FC236}">
                  <a16:creationId xmlns:a16="http://schemas.microsoft.com/office/drawing/2014/main" id="{7C075F00-D0DC-428A-BEEB-2EEE92D0C2C4}"/>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5</a:t>
              </a:r>
            </a:p>
          </p:txBody>
        </p:sp>
        <p:sp>
          <p:nvSpPr>
            <p:cNvPr id="18" name="Text Box 24">
              <a:extLst>
                <a:ext uri="{FF2B5EF4-FFF2-40B4-BE49-F238E27FC236}">
                  <a16:creationId xmlns:a16="http://schemas.microsoft.com/office/drawing/2014/main" id="{F558A288-3F92-4E83-82AC-11CF91851576}"/>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21" name="Text Box 25">
            <a:extLst>
              <a:ext uri="{FF2B5EF4-FFF2-40B4-BE49-F238E27FC236}">
                <a16:creationId xmlns:a16="http://schemas.microsoft.com/office/drawing/2014/main" id="{1725B2BE-8D2B-4F47-A195-7A594FE99898}"/>
              </a:ext>
            </a:extLst>
          </p:cNvPr>
          <p:cNvSpPr txBox="1">
            <a:spLocks noChangeArrowheads="1"/>
          </p:cNvSpPr>
          <p:nvPr/>
        </p:nvSpPr>
        <p:spPr bwMode="auto">
          <a:xfrm>
            <a:off x="428625" y="526256"/>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b)</a:t>
            </a:r>
          </a:p>
        </p:txBody>
      </p:sp>
      <p:sp>
        <p:nvSpPr>
          <p:cNvPr id="22" name="Text Box 27">
            <a:extLst>
              <a:ext uri="{FF2B5EF4-FFF2-40B4-BE49-F238E27FC236}">
                <a16:creationId xmlns:a16="http://schemas.microsoft.com/office/drawing/2014/main" id="{2143684B-1DA0-441C-84B9-780E5DB1D59C}"/>
              </a:ext>
            </a:extLst>
          </p:cNvPr>
          <p:cNvSpPr txBox="1">
            <a:spLocks noChangeArrowheads="1"/>
          </p:cNvSpPr>
          <p:nvPr/>
        </p:nvSpPr>
        <p:spPr bwMode="auto">
          <a:xfrm>
            <a:off x="6172200" y="52149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6260 : 156 =</a:t>
            </a:r>
          </a:p>
        </p:txBody>
      </p:sp>
      <p:grpSp>
        <p:nvGrpSpPr>
          <p:cNvPr id="23" name="Group 28">
            <a:extLst>
              <a:ext uri="{FF2B5EF4-FFF2-40B4-BE49-F238E27FC236}">
                <a16:creationId xmlns:a16="http://schemas.microsoft.com/office/drawing/2014/main" id="{BA2E9056-5CCC-44DB-A338-219B26AE4CD9}"/>
              </a:ext>
            </a:extLst>
          </p:cNvPr>
          <p:cNvGrpSpPr>
            <a:grpSpLocks/>
          </p:cNvGrpSpPr>
          <p:nvPr/>
        </p:nvGrpSpPr>
        <p:grpSpPr bwMode="auto">
          <a:xfrm>
            <a:off x="6172200" y="1226343"/>
            <a:ext cx="2038350" cy="2071688"/>
            <a:chOff x="864" y="1824"/>
            <a:chExt cx="1284" cy="1305"/>
          </a:xfrm>
        </p:grpSpPr>
        <p:sp>
          <p:nvSpPr>
            <p:cNvPr id="24" name="Text Box 29">
              <a:extLst>
                <a:ext uri="{FF2B5EF4-FFF2-40B4-BE49-F238E27FC236}">
                  <a16:creationId xmlns:a16="http://schemas.microsoft.com/office/drawing/2014/main" id="{CB49E000-1CA7-4AF6-9F54-0DEC6BD1DED1}"/>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6260   156</a:t>
              </a:r>
            </a:p>
          </p:txBody>
        </p:sp>
        <p:grpSp>
          <p:nvGrpSpPr>
            <p:cNvPr id="25" name="Group 30">
              <a:extLst>
                <a:ext uri="{FF2B5EF4-FFF2-40B4-BE49-F238E27FC236}">
                  <a16:creationId xmlns:a16="http://schemas.microsoft.com/office/drawing/2014/main" id="{A7F269C8-0100-4E3E-8D56-485B683E3D13}"/>
                </a:ext>
              </a:extLst>
            </p:cNvPr>
            <p:cNvGrpSpPr>
              <a:grpSpLocks/>
            </p:cNvGrpSpPr>
            <p:nvPr/>
          </p:nvGrpSpPr>
          <p:grpSpPr bwMode="auto">
            <a:xfrm>
              <a:off x="1620" y="1872"/>
              <a:ext cx="444" cy="720"/>
              <a:chOff x="1572" y="1704"/>
              <a:chExt cx="444" cy="720"/>
            </a:xfrm>
          </p:grpSpPr>
          <p:sp>
            <p:nvSpPr>
              <p:cNvPr id="29" name="Line 31">
                <a:extLst>
                  <a:ext uri="{FF2B5EF4-FFF2-40B4-BE49-F238E27FC236}">
                    <a16:creationId xmlns:a16="http://schemas.microsoft.com/office/drawing/2014/main" id="{E1DB81D7-6EF0-4703-A94A-A690E20B01F0}"/>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2">
                <a:extLst>
                  <a:ext uri="{FF2B5EF4-FFF2-40B4-BE49-F238E27FC236}">
                    <a16:creationId xmlns:a16="http://schemas.microsoft.com/office/drawing/2014/main" id="{0BD4FC9C-70B9-4C72-9FD5-9A1E7B78B81D}"/>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Text Box 33">
              <a:extLst>
                <a:ext uri="{FF2B5EF4-FFF2-40B4-BE49-F238E27FC236}">
                  <a16:creationId xmlns:a16="http://schemas.microsoft.com/office/drawing/2014/main" id="{BFBD7012-FA70-4A38-A89B-404267AA8F41}"/>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20   40</a:t>
              </a:r>
            </a:p>
          </p:txBody>
        </p:sp>
        <p:sp>
          <p:nvSpPr>
            <p:cNvPr id="27" name="Text Box 34">
              <a:extLst>
                <a:ext uri="{FF2B5EF4-FFF2-40B4-BE49-F238E27FC236}">
                  <a16:creationId xmlns:a16="http://schemas.microsoft.com/office/drawing/2014/main" id="{37DBA8DA-73D5-4925-9315-ED828324A920}"/>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20</a:t>
              </a:r>
            </a:p>
          </p:txBody>
        </p:sp>
        <p:sp>
          <p:nvSpPr>
            <p:cNvPr id="28" name="Text Box 35">
              <a:extLst>
                <a:ext uri="{FF2B5EF4-FFF2-40B4-BE49-F238E27FC236}">
                  <a16:creationId xmlns:a16="http://schemas.microsoft.com/office/drawing/2014/main" id="{2663AE50-FB67-4ED3-8247-6108D643ABB1}"/>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31" name="Text Box 36">
            <a:extLst>
              <a:ext uri="{FF2B5EF4-FFF2-40B4-BE49-F238E27FC236}">
                <a16:creationId xmlns:a16="http://schemas.microsoft.com/office/drawing/2014/main" id="{2720772B-2378-45E9-B26F-15CC79112601}"/>
              </a:ext>
            </a:extLst>
          </p:cNvPr>
          <p:cNvSpPr txBox="1">
            <a:spLocks noChangeArrowheads="1"/>
          </p:cNvSpPr>
          <p:nvPr/>
        </p:nvSpPr>
        <p:spPr bwMode="auto">
          <a:xfrm>
            <a:off x="2895600" y="32075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6600"/>
                </a:solidFill>
                <a:latin typeface="Tahoma" panose="020B0604030504040204" pitchFamily="34" charset="0"/>
              </a:rPr>
              <a:t>8770 : 365 = 21(dư5)</a:t>
            </a:r>
          </a:p>
        </p:txBody>
      </p:sp>
      <p:sp>
        <p:nvSpPr>
          <p:cNvPr id="32" name="Text Box 37">
            <a:extLst>
              <a:ext uri="{FF2B5EF4-FFF2-40B4-BE49-F238E27FC236}">
                <a16:creationId xmlns:a16="http://schemas.microsoft.com/office/drawing/2014/main" id="{167F8BDB-A0F1-44E1-99D3-F2D17EF9FAB9}"/>
              </a:ext>
            </a:extLst>
          </p:cNvPr>
          <p:cNvSpPr txBox="1">
            <a:spLocks noChangeArrowheads="1"/>
          </p:cNvSpPr>
          <p:nvPr/>
        </p:nvSpPr>
        <p:spPr bwMode="auto">
          <a:xfrm>
            <a:off x="5943600" y="322659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ahoma" panose="020B0604030504040204" pitchFamily="34" charset="0"/>
              </a:rPr>
              <a:t>6260 : 156 = 40(dư20)</a:t>
            </a:r>
          </a:p>
        </p:txBody>
      </p:sp>
    </p:spTree>
    <p:extLst>
      <p:ext uri="{BB962C8B-B14F-4D97-AF65-F5344CB8AC3E}">
        <p14:creationId xmlns:p14="http://schemas.microsoft.com/office/powerpoint/2010/main" val="247672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trips(down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8" presetClass="entr" presetSubtype="6" fill="hold"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strips(downRight)">
                                      <p:cBhvr>
                                        <p:cTn id="31" dur="1000"/>
                                        <p:tgtEl>
                                          <p:spTgt spid="3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Right)">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par>
                                <p:cTn id="42" presetID="18" presetClass="entr" presetSubtype="6" fill="hold"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Effect transition="in" filter="strips(downRight)">
                                      <p:cBhvr>
                                        <p:cTn id="44" dur="1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ED770700-4B22-4959-984A-D8027A664A43}"/>
              </a:ext>
            </a:extLst>
          </p:cNvPr>
          <p:cNvSpPr txBox="1">
            <a:spLocks noChangeArrowheads="1"/>
          </p:cNvSpPr>
          <p:nvPr/>
        </p:nvSpPr>
        <p:spPr bwMode="auto">
          <a:xfrm>
            <a:off x="533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solidFill>
                  <a:srgbClr val="FF0000"/>
                </a:solidFill>
                <a:latin typeface="Tahoma" panose="020B0604030504040204" pitchFamily="34" charset="0"/>
              </a:rPr>
              <a:t>* </a:t>
            </a:r>
            <a:r>
              <a:rPr lang="en-US" altLang="en-US" sz="2400" i="1" u="sng">
                <a:solidFill>
                  <a:srgbClr val="FF0000"/>
                </a:solidFill>
                <a:latin typeface="Tahoma" panose="020B0604030504040204" pitchFamily="34" charset="0"/>
              </a:rPr>
              <a:t>Tóm tắt</a:t>
            </a:r>
            <a:r>
              <a:rPr lang="en-US" altLang="en-US" sz="2400" i="1">
                <a:solidFill>
                  <a:srgbClr val="FF0000"/>
                </a:solidFill>
                <a:latin typeface="Tahoma" panose="020B0604030504040204" pitchFamily="34" charset="0"/>
              </a:rPr>
              <a:t>:</a:t>
            </a:r>
          </a:p>
        </p:txBody>
      </p:sp>
      <p:sp>
        <p:nvSpPr>
          <p:cNvPr id="3" name="Text Box 23">
            <a:extLst>
              <a:ext uri="{FF2B5EF4-FFF2-40B4-BE49-F238E27FC236}">
                <a16:creationId xmlns:a16="http://schemas.microsoft.com/office/drawing/2014/main" id="{7BA4732B-CFD8-406E-A6AA-56681C9B5F93}"/>
              </a:ext>
            </a:extLst>
          </p:cNvPr>
          <p:cNvSpPr txBox="1">
            <a:spLocks noChangeArrowheads="1"/>
          </p:cNvSpPr>
          <p:nvPr/>
        </p:nvSpPr>
        <p:spPr bwMode="auto">
          <a:xfrm>
            <a:off x="228600" y="2159794"/>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120 gói : 24 hộp</a:t>
            </a:r>
          </a:p>
        </p:txBody>
      </p:sp>
      <p:sp>
        <p:nvSpPr>
          <p:cNvPr id="4" name="Text Box 24">
            <a:extLst>
              <a:ext uri="{FF2B5EF4-FFF2-40B4-BE49-F238E27FC236}">
                <a16:creationId xmlns:a16="http://schemas.microsoft.com/office/drawing/2014/main" id="{5874CCD1-9192-46D8-B3F3-C7302C3AF015}"/>
              </a:ext>
            </a:extLst>
          </p:cNvPr>
          <p:cNvSpPr txBox="1">
            <a:spLocks noChangeArrowheads="1"/>
          </p:cNvSpPr>
          <p:nvPr/>
        </p:nvSpPr>
        <p:spPr bwMode="auto">
          <a:xfrm>
            <a:off x="228600" y="2845594"/>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160 gói : ? hộp</a:t>
            </a:r>
          </a:p>
        </p:txBody>
      </p:sp>
      <p:sp>
        <p:nvSpPr>
          <p:cNvPr id="5" name="Text Box 31">
            <a:extLst>
              <a:ext uri="{FF2B5EF4-FFF2-40B4-BE49-F238E27FC236}">
                <a16:creationId xmlns:a16="http://schemas.microsoft.com/office/drawing/2014/main" id="{EC8890FD-D1A5-4BDF-8D11-396340C156F4}"/>
              </a:ext>
            </a:extLst>
          </p:cNvPr>
          <p:cNvSpPr txBox="1">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6600"/>
                </a:solidFill>
              </a:rPr>
              <a:t>2. Người ta xếp những gói kẹo vào 24 hộp, mỗi hộp chứa 120 gói. Hỏi nếu mỗi hộp chứa 160 gói kẹo thì cần có bao nhiêu hộp để xếp hết số gói kẹo đó?  </a:t>
            </a:r>
          </a:p>
        </p:txBody>
      </p:sp>
      <p:sp>
        <p:nvSpPr>
          <p:cNvPr id="6" name="Text Box 34">
            <a:extLst>
              <a:ext uri="{FF2B5EF4-FFF2-40B4-BE49-F238E27FC236}">
                <a16:creationId xmlns:a16="http://schemas.microsoft.com/office/drawing/2014/main" id="{29C02E07-7892-48EF-8E48-134AE99EFBA9}"/>
              </a:ext>
            </a:extLst>
          </p:cNvPr>
          <p:cNvSpPr txBox="1">
            <a:spLocks noChangeArrowheads="1"/>
          </p:cNvSpPr>
          <p:nvPr/>
        </p:nvSpPr>
        <p:spPr bwMode="auto">
          <a:xfrm>
            <a:off x="5105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i="1" u="sng">
                <a:solidFill>
                  <a:srgbClr val="FF0000"/>
                </a:solidFill>
                <a:latin typeface="Tahoma" panose="020B0604030504040204" pitchFamily="34" charset="0"/>
              </a:rPr>
              <a:t>Bài giải</a:t>
            </a:r>
            <a:r>
              <a:rPr lang="en-US" altLang="en-US" sz="2400" i="1">
                <a:solidFill>
                  <a:srgbClr val="FF0000"/>
                </a:solidFill>
                <a:latin typeface="Tahoma" panose="020B0604030504040204" pitchFamily="34" charset="0"/>
              </a:rPr>
              <a:t>:</a:t>
            </a:r>
          </a:p>
        </p:txBody>
      </p:sp>
      <p:sp>
        <p:nvSpPr>
          <p:cNvPr id="7" name="Text Box 35">
            <a:extLst>
              <a:ext uri="{FF2B5EF4-FFF2-40B4-BE49-F238E27FC236}">
                <a16:creationId xmlns:a16="http://schemas.microsoft.com/office/drawing/2014/main" id="{6E41C6AE-078F-4BA0-9656-2347ACAD52E7}"/>
              </a:ext>
            </a:extLst>
          </p:cNvPr>
          <p:cNvSpPr txBox="1">
            <a:spLocks noChangeArrowheads="1"/>
          </p:cNvSpPr>
          <p:nvPr/>
        </p:nvSpPr>
        <p:spPr bwMode="auto">
          <a:xfrm>
            <a:off x="3657600" y="2159794"/>
            <a:ext cx="5486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a:t>Số gói kẹo trong 24 hộp là:</a:t>
            </a:r>
          </a:p>
          <a:p>
            <a:pPr eaLnBrk="1" hangingPunct="1">
              <a:spcBef>
                <a:spcPct val="0"/>
              </a:spcBef>
              <a:buFontTx/>
              <a:buNone/>
            </a:pPr>
            <a:r>
              <a:rPr lang="nl-NL" altLang="en-US" sz="2800"/>
              <a:t>    24 x 120 = 2880 (gói)</a:t>
            </a:r>
          </a:p>
          <a:p>
            <a:pPr eaLnBrk="1" hangingPunct="1">
              <a:spcBef>
                <a:spcPct val="0"/>
              </a:spcBef>
              <a:buFontTx/>
              <a:buNone/>
            </a:pPr>
            <a:r>
              <a:rPr lang="nl-NL" altLang="en-US" sz="2800"/>
              <a:t>Số hộp loại chứa 160 gói kẹo là:</a:t>
            </a:r>
          </a:p>
          <a:p>
            <a:pPr eaLnBrk="1" hangingPunct="1">
              <a:spcBef>
                <a:spcPct val="0"/>
              </a:spcBef>
              <a:buFontTx/>
              <a:buNone/>
            </a:pPr>
            <a:r>
              <a:rPr lang="nl-NL" altLang="en-US" sz="2800"/>
              <a:t>    2880: 160 = 18 (hộp)</a:t>
            </a:r>
            <a:endParaRPr lang="nl-NL" altLang="en-US" sz="2800" i="1"/>
          </a:p>
          <a:p>
            <a:pPr eaLnBrk="1" hangingPunct="1">
              <a:spcBef>
                <a:spcPct val="0"/>
              </a:spcBef>
              <a:buFontTx/>
              <a:buNone/>
            </a:pPr>
            <a:r>
              <a:rPr lang="nl-NL" altLang="en-US" sz="2800" i="1"/>
              <a:t>                          </a:t>
            </a:r>
            <a:r>
              <a:rPr lang="nl-NL" altLang="en-US" sz="2800"/>
              <a:t>Đáp số: 18 hộp</a:t>
            </a:r>
            <a:endParaRPr lang="en-US" altLang="en-US" sz="2800"/>
          </a:p>
        </p:txBody>
      </p:sp>
      <p:sp>
        <p:nvSpPr>
          <p:cNvPr id="8" name="Line 36">
            <a:extLst>
              <a:ext uri="{FF2B5EF4-FFF2-40B4-BE49-F238E27FC236}">
                <a16:creationId xmlns:a16="http://schemas.microsoft.com/office/drawing/2014/main" id="{977658B5-6EAC-4AA7-B84C-5DA407F33CD5}"/>
              </a:ext>
            </a:extLst>
          </p:cNvPr>
          <p:cNvSpPr>
            <a:spLocks noChangeShapeType="1"/>
          </p:cNvSpPr>
          <p:nvPr/>
        </p:nvSpPr>
        <p:spPr bwMode="auto">
          <a:xfrm>
            <a:off x="3450431" y="1373188"/>
            <a:ext cx="0" cy="3429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045450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1000"/>
                                        <p:tgtEl>
                                          <p:spTgt spid="8"/>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69EECFD4-9932-4D7D-9C04-CE1DF64E42DD}"/>
              </a:ext>
            </a:extLst>
          </p:cNvPr>
          <p:cNvSpPr txBox="1">
            <a:spLocks noChangeArrowheads="1"/>
          </p:cNvSpPr>
          <p:nvPr/>
        </p:nvSpPr>
        <p:spPr bwMode="auto">
          <a:xfrm>
            <a:off x="121443" y="-21432"/>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7">
            <a:extLst>
              <a:ext uri="{FF2B5EF4-FFF2-40B4-BE49-F238E27FC236}">
                <a16:creationId xmlns:a16="http://schemas.microsoft.com/office/drawing/2014/main" id="{CBBBE3FF-4809-4FA8-8455-D3F082A2E328}"/>
              </a:ext>
            </a:extLst>
          </p:cNvPr>
          <p:cNvSpPr txBox="1">
            <a:spLocks noChangeArrowheads="1"/>
          </p:cNvSpPr>
          <p:nvPr/>
        </p:nvSpPr>
        <p:spPr bwMode="auto">
          <a:xfrm>
            <a:off x="1988343" y="607219"/>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t>a)  2205 : (35 x 7) </a:t>
            </a:r>
          </a:p>
        </p:txBody>
      </p:sp>
      <p:sp>
        <p:nvSpPr>
          <p:cNvPr id="4" name="Rectangle 22">
            <a:extLst>
              <a:ext uri="{FF2B5EF4-FFF2-40B4-BE49-F238E27FC236}">
                <a16:creationId xmlns:a16="http://schemas.microsoft.com/office/drawing/2014/main" id="{7350100F-E8AF-438C-9729-BA4953211021}"/>
              </a:ext>
            </a:extLst>
          </p:cNvPr>
          <p:cNvSpPr>
            <a:spLocks noChangeArrowheads="1"/>
          </p:cNvSpPr>
          <p:nvPr/>
        </p:nvSpPr>
        <p:spPr bwMode="auto">
          <a:xfrm>
            <a:off x="1293018"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5" name="Text Box 23">
            <a:extLst>
              <a:ext uri="{FF2B5EF4-FFF2-40B4-BE49-F238E27FC236}">
                <a16:creationId xmlns:a16="http://schemas.microsoft.com/office/drawing/2014/main" id="{49A3EC1E-8BF6-4C02-A2FA-69370B68663C}"/>
              </a:ext>
            </a:extLst>
          </p:cNvPr>
          <p:cNvSpPr txBox="1">
            <a:spLocks noChangeArrowheads="1"/>
          </p:cNvSpPr>
          <p:nvPr/>
        </p:nvSpPr>
        <p:spPr bwMode="auto">
          <a:xfrm>
            <a:off x="5307806" y="283845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35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7</a:t>
            </a:r>
          </a:p>
        </p:txBody>
      </p:sp>
      <p:sp>
        <p:nvSpPr>
          <p:cNvPr id="6" name="Rectangle 24">
            <a:extLst>
              <a:ext uri="{FF2B5EF4-FFF2-40B4-BE49-F238E27FC236}">
                <a16:creationId xmlns:a16="http://schemas.microsoft.com/office/drawing/2014/main" id="{0283603B-8543-4082-B764-9A419A6956A0}"/>
              </a:ext>
            </a:extLst>
          </p:cNvPr>
          <p:cNvSpPr>
            <a:spLocks noChangeArrowheads="1"/>
          </p:cNvSpPr>
          <p:nvPr/>
        </p:nvSpPr>
        <p:spPr bwMode="auto">
          <a:xfrm>
            <a:off x="1140618" y="2805113"/>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a:t>
            </a:r>
            <a:r>
              <a:rPr lang="en-US" altLang="en-US" sz="2400">
                <a:solidFill>
                  <a:srgbClr val="FF0000"/>
                </a:solidFill>
                <a:latin typeface="Tahoma" panose="020B0604030504040204" pitchFamily="34" charset="0"/>
              </a:rPr>
              <a:t>245</a:t>
            </a:r>
          </a:p>
        </p:txBody>
      </p:sp>
      <p:sp>
        <p:nvSpPr>
          <p:cNvPr id="7" name="Text Box 25">
            <a:extLst>
              <a:ext uri="{FF2B5EF4-FFF2-40B4-BE49-F238E27FC236}">
                <a16:creationId xmlns:a16="http://schemas.microsoft.com/office/drawing/2014/main" id="{E932A96B-4F7A-4AC7-BEDA-32E9E2CE889A}"/>
              </a:ext>
            </a:extLst>
          </p:cNvPr>
          <p:cNvSpPr txBox="1">
            <a:spLocks noChangeArrowheads="1"/>
          </p:cNvSpPr>
          <p:nvPr/>
        </p:nvSpPr>
        <p:spPr bwMode="auto">
          <a:xfrm>
            <a:off x="5303043" y="3324226"/>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63</a:t>
            </a:r>
            <a:r>
              <a:rPr lang="en-US" altLang="en-US" sz="2400">
                <a:solidFill>
                  <a:srgbClr val="006600"/>
                </a:solidFill>
                <a:latin typeface="Tahoma" panose="020B0604030504040204" pitchFamily="34" charset="0"/>
              </a:rPr>
              <a:t> : 7</a:t>
            </a:r>
          </a:p>
        </p:txBody>
      </p:sp>
      <p:sp>
        <p:nvSpPr>
          <p:cNvPr id="8" name="Rectangle 26">
            <a:extLst>
              <a:ext uri="{FF2B5EF4-FFF2-40B4-BE49-F238E27FC236}">
                <a16:creationId xmlns:a16="http://schemas.microsoft.com/office/drawing/2014/main" id="{BCFA862D-0C1A-47BC-92DC-AA38788AE180}"/>
              </a:ext>
            </a:extLst>
          </p:cNvPr>
          <p:cNvSpPr>
            <a:spLocks noChangeArrowheads="1"/>
          </p:cNvSpPr>
          <p:nvPr/>
        </p:nvSpPr>
        <p:spPr bwMode="auto">
          <a:xfrm>
            <a:off x="1140618" y="3309938"/>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9" name="Text Box 27">
            <a:extLst>
              <a:ext uri="{FF2B5EF4-FFF2-40B4-BE49-F238E27FC236}">
                <a16:creationId xmlns:a16="http://schemas.microsoft.com/office/drawing/2014/main" id="{BA7BB91A-C2E4-463A-AEC0-7431B4AAC7F4}"/>
              </a:ext>
            </a:extLst>
          </p:cNvPr>
          <p:cNvSpPr txBox="1">
            <a:spLocks noChangeArrowheads="1"/>
          </p:cNvSpPr>
          <p:nvPr/>
        </p:nvSpPr>
        <p:spPr bwMode="auto">
          <a:xfrm>
            <a:off x="5303043" y="38433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10" name="Text Box 28">
            <a:extLst>
              <a:ext uri="{FF2B5EF4-FFF2-40B4-BE49-F238E27FC236}">
                <a16:creationId xmlns:a16="http://schemas.microsoft.com/office/drawing/2014/main" id="{DB76B735-6DD3-411B-9753-C484554AE01A}"/>
              </a:ext>
            </a:extLst>
          </p:cNvPr>
          <p:cNvSpPr txBox="1">
            <a:spLocks noChangeArrowheads="1"/>
          </p:cNvSpPr>
          <p:nvPr/>
        </p:nvSpPr>
        <p:spPr bwMode="auto">
          <a:xfrm>
            <a:off x="350043" y="13922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29">
            <a:extLst>
              <a:ext uri="{FF2B5EF4-FFF2-40B4-BE49-F238E27FC236}">
                <a16:creationId xmlns:a16="http://schemas.microsoft.com/office/drawing/2014/main" id="{4B4A728E-A176-4DB9-A6C0-8183C86E220C}"/>
              </a:ext>
            </a:extLst>
          </p:cNvPr>
          <p:cNvSpPr txBox="1">
            <a:spLocks noChangeArrowheads="1"/>
          </p:cNvSpPr>
          <p:nvPr/>
        </p:nvSpPr>
        <p:spPr bwMode="auto">
          <a:xfrm>
            <a:off x="4845843" y="140493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30">
            <a:extLst>
              <a:ext uri="{FF2B5EF4-FFF2-40B4-BE49-F238E27FC236}">
                <a16:creationId xmlns:a16="http://schemas.microsoft.com/office/drawing/2014/main" id="{559A9BF5-793C-4C16-9017-AF087E85A11C}"/>
              </a:ext>
            </a:extLst>
          </p:cNvPr>
          <p:cNvSpPr>
            <a:spLocks noChangeShapeType="1"/>
          </p:cNvSpPr>
          <p:nvPr/>
        </p:nvSpPr>
        <p:spPr bwMode="auto">
          <a:xfrm>
            <a:off x="4617243" y="1558926"/>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32">
            <a:extLst>
              <a:ext uri="{FF2B5EF4-FFF2-40B4-BE49-F238E27FC236}">
                <a16:creationId xmlns:a16="http://schemas.microsoft.com/office/drawing/2014/main" id="{22A80B81-47DD-4421-BF01-6A4F0B139C5D}"/>
              </a:ext>
            </a:extLst>
          </p:cNvPr>
          <p:cNvSpPr>
            <a:spLocks noChangeArrowheads="1"/>
          </p:cNvSpPr>
          <p:nvPr/>
        </p:nvSpPr>
        <p:spPr bwMode="auto">
          <a:xfrm>
            <a:off x="5406231"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14" name="Text Box 33">
            <a:extLst>
              <a:ext uri="{FF2B5EF4-FFF2-40B4-BE49-F238E27FC236}">
                <a16:creationId xmlns:a16="http://schemas.microsoft.com/office/drawing/2014/main" id="{EA85E4F9-C07E-4489-AAD0-7C4529D3CA39}"/>
              </a:ext>
            </a:extLst>
          </p:cNvPr>
          <p:cNvSpPr txBox="1">
            <a:spLocks noChangeArrowheads="1"/>
          </p:cNvSpPr>
          <p:nvPr/>
        </p:nvSpPr>
        <p:spPr bwMode="auto">
          <a:xfrm>
            <a:off x="273843" y="1404938"/>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2205 cho tích của 35 và 7.</a:t>
            </a:r>
          </a:p>
        </p:txBody>
      </p:sp>
      <p:sp>
        <p:nvSpPr>
          <p:cNvPr id="15" name="Text Box 34">
            <a:extLst>
              <a:ext uri="{FF2B5EF4-FFF2-40B4-BE49-F238E27FC236}">
                <a16:creationId xmlns:a16="http://schemas.microsoft.com/office/drawing/2014/main" id="{6FA31C34-94C4-4E93-9EB8-980968A0CD47}"/>
              </a:ext>
            </a:extLst>
          </p:cNvPr>
          <p:cNvSpPr txBox="1">
            <a:spLocks noChangeArrowheads="1"/>
          </p:cNvSpPr>
          <p:nvPr/>
        </p:nvSpPr>
        <p:spPr bwMode="auto">
          <a:xfrm>
            <a:off x="4845843" y="1404938"/>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2205 cho 35, rồi lấy thương chia tiếp cho 7.</a:t>
            </a:r>
          </a:p>
        </p:txBody>
      </p:sp>
    </p:spTree>
    <p:extLst>
      <p:ext uri="{BB962C8B-B14F-4D97-AF65-F5344CB8AC3E}">
        <p14:creationId xmlns:p14="http://schemas.microsoft.com/office/powerpoint/2010/main" val="74914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DD2F6A0-0DB0-4907-BD5F-51550EC66576}"/>
              </a:ext>
            </a:extLst>
          </p:cNvPr>
          <p:cNvSpPr txBox="1">
            <a:spLocks noChangeArrowheads="1"/>
          </p:cNvSpPr>
          <p:nvPr/>
        </p:nvSpPr>
        <p:spPr bwMode="auto">
          <a:xfrm>
            <a:off x="44450" y="38893"/>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3">
            <a:extLst>
              <a:ext uri="{FF2B5EF4-FFF2-40B4-BE49-F238E27FC236}">
                <a16:creationId xmlns:a16="http://schemas.microsoft.com/office/drawing/2014/main" id="{F2B99E73-5D24-404B-9442-F467EE43C66D}"/>
              </a:ext>
            </a:extLst>
          </p:cNvPr>
          <p:cNvSpPr txBox="1">
            <a:spLocks noChangeArrowheads="1"/>
          </p:cNvSpPr>
          <p:nvPr/>
        </p:nvSpPr>
        <p:spPr bwMode="auto">
          <a:xfrm>
            <a:off x="2116931" y="674687"/>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800" dirty="0"/>
              <a:t>b</a:t>
            </a:r>
            <a:r>
              <a:rPr lang="en-US" altLang="en-US" sz="2800" smtClean="0"/>
              <a:t>)  </a:t>
            </a:r>
            <a:r>
              <a:rPr lang="en-US" altLang="en-US" sz="2800" dirty="0"/>
              <a:t>3332 : (4 x 49) </a:t>
            </a:r>
          </a:p>
        </p:txBody>
      </p:sp>
      <p:sp>
        <p:nvSpPr>
          <p:cNvPr id="4" name="Rectangle 4">
            <a:extLst>
              <a:ext uri="{FF2B5EF4-FFF2-40B4-BE49-F238E27FC236}">
                <a16:creationId xmlns:a16="http://schemas.microsoft.com/office/drawing/2014/main" id="{5F6843A2-A21F-4B71-A6BA-5A918E9E99C9}"/>
              </a:ext>
            </a:extLst>
          </p:cNvPr>
          <p:cNvSpPr>
            <a:spLocks noChangeArrowheads="1"/>
          </p:cNvSpPr>
          <p:nvPr/>
        </p:nvSpPr>
        <p:spPr bwMode="auto">
          <a:xfrm>
            <a:off x="1285875" y="2486025"/>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(4 x 49)</a:t>
            </a:r>
          </a:p>
        </p:txBody>
      </p:sp>
      <p:sp>
        <p:nvSpPr>
          <p:cNvPr id="5" name="Text Box 5">
            <a:extLst>
              <a:ext uri="{FF2B5EF4-FFF2-40B4-BE49-F238E27FC236}">
                <a16:creationId xmlns:a16="http://schemas.microsoft.com/office/drawing/2014/main" id="{137417C7-FA91-4A05-82F8-9303ED380126}"/>
              </a:ext>
            </a:extLst>
          </p:cNvPr>
          <p:cNvSpPr txBox="1">
            <a:spLocks noChangeArrowheads="1"/>
          </p:cNvSpPr>
          <p:nvPr/>
        </p:nvSpPr>
        <p:spPr bwMode="auto">
          <a:xfrm>
            <a:off x="5219700" y="30051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49</a:t>
            </a:r>
          </a:p>
        </p:txBody>
      </p:sp>
      <p:sp>
        <p:nvSpPr>
          <p:cNvPr id="6" name="Rectangle 6">
            <a:extLst>
              <a:ext uri="{FF2B5EF4-FFF2-40B4-BE49-F238E27FC236}">
                <a16:creationId xmlns:a16="http://schemas.microsoft.com/office/drawing/2014/main" id="{C4F07385-DF4C-4805-88E0-A646E637C3EC}"/>
              </a:ext>
            </a:extLst>
          </p:cNvPr>
          <p:cNvSpPr>
            <a:spLocks noChangeArrowheads="1"/>
          </p:cNvSpPr>
          <p:nvPr/>
        </p:nvSpPr>
        <p:spPr bwMode="auto">
          <a:xfrm>
            <a:off x="1133475" y="2971800"/>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a:t>
            </a:r>
            <a:r>
              <a:rPr lang="en-US" altLang="en-US" sz="2400">
                <a:solidFill>
                  <a:srgbClr val="FF0000"/>
                </a:solidFill>
                <a:latin typeface="Tahoma" panose="020B0604030504040204" pitchFamily="34" charset="0"/>
              </a:rPr>
              <a:t>196</a:t>
            </a:r>
          </a:p>
        </p:txBody>
      </p:sp>
      <p:sp>
        <p:nvSpPr>
          <p:cNvPr id="7" name="Text Box 7">
            <a:extLst>
              <a:ext uri="{FF2B5EF4-FFF2-40B4-BE49-F238E27FC236}">
                <a16:creationId xmlns:a16="http://schemas.microsoft.com/office/drawing/2014/main" id="{BF153DD7-CF82-42E5-A3BB-86B3E7849F67}"/>
              </a:ext>
            </a:extLst>
          </p:cNvPr>
          <p:cNvSpPr txBox="1">
            <a:spLocks noChangeArrowheads="1"/>
          </p:cNvSpPr>
          <p:nvPr/>
        </p:nvSpPr>
        <p:spPr bwMode="auto">
          <a:xfrm>
            <a:off x="5295900" y="349091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833</a:t>
            </a:r>
            <a:r>
              <a:rPr lang="en-US" altLang="en-US" sz="2400">
                <a:solidFill>
                  <a:srgbClr val="006600"/>
                </a:solidFill>
                <a:latin typeface="Tahoma" panose="020B0604030504040204" pitchFamily="34" charset="0"/>
              </a:rPr>
              <a:t> : 49</a:t>
            </a:r>
          </a:p>
        </p:txBody>
      </p:sp>
      <p:sp>
        <p:nvSpPr>
          <p:cNvPr id="8" name="Rectangle 8">
            <a:extLst>
              <a:ext uri="{FF2B5EF4-FFF2-40B4-BE49-F238E27FC236}">
                <a16:creationId xmlns:a16="http://schemas.microsoft.com/office/drawing/2014/main" id="{5B8E6DDF-5571-4053-8EBC-A4DD1FFD8D11}"/>
              </a:ext>
            </a:extLst>
          </p:cNvPr>
          <p:cNvSpPr>
            <a:spLocks noChangeArrowheads="1"/>
          </p:cNvSpPr>
          <p:nvPr/>
        </p:nvSpPr>
        <p:spPr bwMode="auto">
          <a:xfrm>
            <a:off x="1133475" y="347662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9" name="Text Box 9">
            <a:extLst>
              <a:ext uri="{FF2B5EF4-FFF2-40B4-BE49-F238E27FC236}">
                <a16:creationId xmlns:a16="http://schemas.microsoft.com/office/drawing/2014/main" id="{F689FCA6-211F-4B64-95D4-8F6B58956EC4}"/>
              </a:ext>
            </a:extLst>
          </p:cNvPr>
          <p:cNvSpPr txBox="1">
            <a:spLocks noChangeArrowheads="1"/>
          </p:cNvSpPr>
          <p:nvPr/>
        </p:nvSpPr>
        <p:spPr bwMode="auto">
          <a:xfrm>
            <a:off x="5295900" y="401002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10" name="Text Box 10">
            <a:extLst>
              <a:ext uri="{FF2B5EF4-FFF2-40B4-BE49-F238E27FC236}">
                <a16:creationId xmlns:a16="http://schemas.microsoft.com/office/drawing/2014/main" id="{C0D278F3-A518-4B49-A041-262CF8E0BB51}"/>
              </a:ext>
            </a:extLst>
          </p:cNvPr>
          <p:cNvSpPr txBox="1">
            <a:spLocks noChangeArrowheads="1"/>
          </p:cNvSpPr>
          <p:nvPr/>
        </p:nvSpPr>
        <p:spPr bwMode="auto">
          <a:xfrm>
            <a:off x="342900" y="15589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11">
            <a:extLst>
              <a:ext uri="{FF2B5EF4-FFF2-40B4-BE49-F238E27FC236}">
                <a16:creationId xmlns:a16="http://schemas.microsoft.com/office/drawing/2014/main" id="{832D5114-4AA2-4C60-9B40-45962CE60A43}"/>
              </a:ext>
            </a:extLst>
          </p:cNvPr>
          <p:cNvSpPr txBox="1">
            <a:spLocks noChangeArrowheads="1"/>
          </p:cNvSpPr>
          <p:nvPr/>
        </p:nvSpPr>
        <p:spPr bwMode="auto">
          <a:xfrm>
            <a:off x="4838700" y="15716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12">
            <a:extLst>
              <a:ext uri="{FF2B5EF4-FFF2-40B4-BE49-F238E27FC236}">
                <a16:creationId xmlns:a16="http://schemas.microsoft.com/office/drawing/2014/main" id="{DDA77527-30B2-41A5-A934-4CCAF65F5416}"/>
              </a:ext>
            </a:extLst>
          </p:cNvPr>
          <p:cNvSpPr>
            <a:spLocks noChangeShapeType="1"/>
          </p:cNvSpPr>
          <p:nvPr/>
        </p:nvSpPr>
        <p:spPr bwMode="auto">
          <a:xfrm>
            <a:off x="4610100" y="1725613"/>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3">
            <a:extLst>
              <a:ext uri="{FF2B5EF4-FFF2-40B4-BE49-F238E27FC236}">
                <a16:creationId xmlns:a16="http://schemas.microsoft.com/office/drawing/2014/main" id="{1B631A10-4BA3-41E8-B8FD-F4504E9D8810}"/>
              </a:ext>
            </a:extLst>
          </p:cNvPr>
          <p:cNvSpPr>
            <a:spLocks noChangeArrowheads="1"/>
          </p:cNvSpPr>
          <p:nvPr/>
        </p:nvSpPr>
        <p:spPr bwMode="auto">
          <a:xfrm>
            <a:off x="5399088" y="2486025"/>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3332 : (4 x 49)</a:t>
            </a:r>
          </a:p>
        </p:txBody>
      </p:sp>
      <p:sp>
        <p:nvSpPr>
          <p:cNvPr id="14" name="Text Box 14">
            <a:extLst>
              <a:ext uri="{FF2B5EF4-FFF2-40B4-BE49-F238E27FC236}">
                <a16:creationId xmlns:a16="http://schemas.microsoft.com/office/drawing/2014/main" id="{95086BEE-20D3-4A42-A7E1-40DD9619EFF1}"/>
              </a:ext>
            </a:extLst>
          </p:cNvPr>
          <p:cNvSpPr txBox="1">
            <a:spLocks noChangeArrowheads="1"/>
          </p:cNvSpPr>
          <p:nvPr/>
        </p:nvSpPr>
        <p:spPr bwMode="auto">
          <a:xfrm>
            <a:off x="266700" y="1571625"/>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3332 cho tích của 4 và 49.</a:t>
            </a:r>
          </a:p>
        </p:txBody>
      </p:sp>
      <p:sp>
        <p:nvSpPr>
          <p:cNvPr id="15" name="Text Box 15">
            <a:extLst>
              <a:ext uri="{FF2B5EF4-FFF2-40B4-BE49-F238E27FC236}">
                <a16:creationId xmlns:a16="http://schemas.microsoft.com/office/drawing/2014/main" id="{593E5247-3FC2-49FE-A6FA-547F2AB726C5}"/>
              </a:ext>
            </a:extLst>
          </p:cNvPr>
          <p:cNvSpPr txBox="1">
            <a:spLocks noChangeArrowheads="1"/>
          </p:cNvSpPr>
          <p:nvPr/>
        </p:nvSpPr>
        <p:spPr bwMode="auto">
          <a:xfrm>
            <a:off x="4686300" y="1571625"/>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3332 cho 4, rồi lấy thương chia tiếp cho 49.</a:t>
            </a:r>
          </a:p>
        </p:txBody>
      </p:sp>
    </p:spTree>
    <p:extLst>
      <p:ext uri="{BB962C8B-B14F-4D97-AF65-F5344CB8AC3E}">
        <p14:creationId xmlns:p14="http://schemas.microsoft.com/office/powerpoint/2010/main" val="377134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53" name="文本框 42">
            <a:extLst>
              <a:ext uri="{FF2B5EF4-FFF2-40B4-BE49-F238E27FC236}">
                <a16:creationId xmlns:a16="http://schemas.microsoft.com/office/drawing/2014/main" id="{BEC91702-ED3D-4862-B0C9-5EA2389FF6E5}"/>
              </a:ext>
            </a:extLst>
          </p:cNvPr>
          <p:cNvSpPr txBox="1"/>
          <p:nvPr/>
        </p:nvSpPr>
        <p:spPr>
          <a:xfrm>
            <a:off x="1931145" y="939847"/>
            <a:ext cx="5277361" cy="2554545"/>
          </a:xfrm>
          <a:prstGeom prst="rect">
            <a:avLst/>
          </a:prstGeom>
          <a:noFill/>
        </p:spPr>
        <p:txBody>
          <a:bodyPr wrap="square" rtlCol="0">
            <a:spAutoFit/>
          </a:bodyPr>
          <a:lstStyle/>
          <a:p>
            <a:pPr algn="ct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Chúc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các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con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học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tốt</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a:t>
            </a:r>
            <a:endParaRPr lang="zh-CN" altLang="en-US"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幼儿教育PPT模板"/>
  <p:tag name="INKNOELEADERBOARD" val="68801550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404</Words>
  <Application>Microsoft Office PowerPoint</Application>
  <PresentationFormat>On-screen Show (16:9)</PresentationFormat>
  <Paragraphs>76</Paragraphs>
  <Slides>7</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DFGothic-EB</vt:lpstr>
      <vt:lpstr>Arial</vt:lpstr>
      <vt:lpstr>SVN-Candy Script</vt:lpstr>
      <vt:lpstr>Tahoma</vt:lpstr>
      <vt:lpstr>宋体</vt:lpstr>
      <vt:lpstr>Algerian</vt:lpstr>
      <vt:lpstr>Times New Roman</vt:lpstr>
      <vt:lpstr>Calibri</vt:lpstr>
      <vt:lpstr>华康少女文字W5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卡通欢乐乐园幼儿教育PPT模板</dc:title>
  <dc:creator>Http://Dian1.taobao.com</dc:creator>
  <dc:description>Http://Dian1.taobao.com</dc:description>
  <cp:lastModifiedBy>LE THI THU GIANG</cp:lastModifiedBy>
  <cp:revision>9</cp:revision>
  <dcterms:created xsi:type="dcterms:W3CDTF">2015-10-28T03:33:00Z</dcterms:created>
  <dcterms:modified xsi:type="dcterms:W3CDTF">2021-12-19T10:23:13Z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