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3" r:id="rId3"/>
  </p:sldMasterIdLst>
  <p:sldIdLst>
    <p:sldId id="353" r:id="rId4"/>
    <p:sldId id="356" r:id="rId5"/>
    <p:sldId id="357" r:id="rId6"/>
    <p:sldId id="358" r:id="rId7"/>
    <p:sldId id="359" r:id="rId8"/>
    <p:sldId id="360" r:id="rId9"/>
    <p:sldId id="361" r:id="rId10"/>
    <p:sldId id="343" r:id="rId11"/>
    <p:sldId id="261" r:id="rId12"/>
    <p:sldId id="362" r:id="rId13"/>
    <p:sldId id="265" r:id="rId14"/>
    <p:sldId id="259" r:id="rId15"/>
    <p:sldId id="262" r:id="rId16"/>
    <p:sldId id="263" r:id="rId17"/>
    <p:sldId id="363" r:id="rId18"/>
    <p:sldId id="364" r:id="rId19"/>
    <p:sldId id="365" r:id="rId20"/>
    <p:sldId id="366" r:id="rId21"/>
    <p:sldId id="367" r:id="rId22"/>
    <p:sldId id="266" r:id="rId23"/>
    <p:sldId id="3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530"/>
    <a:srgbClr val="0000FF"/>
    <a:srgbClr val="BF403B"/>
    <a:srgbClr val="BA9449"/>
    <a:srgbClr val="6E3C3B"/>
    <a:srgbClr val="E1B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Our Team LAYOUT</a:t>
            </a:r>
          </a:p>
        </p:txBody>
      </p:sp>
      <p:sp>
        <p:nvSpPr>
          <p:cNvPr id="4" name="그림 개체 틀 2"/>
          <p:cNvSpPr>
            <a:spLocks noGrp="1"/>
          </p:cNvSpPr>
          <p:nvPr>
            <p:ph type="pic" sz="quarter" idx="11" hasCustomPrompt="1"/>
          </p:nvPr>
        </p:nvSpPr>
        <p:spPr>
          <a:xfrm>
            <a:off x="995168" y="2551897"/>
            <a:ext cx="2160000" cy="2160000"/>
          </a:xfrm>
          <a:prstGeom prst="ellipse">
            <a:avLst/>
          </a:prstGeom>
          <a:solidFill>
            <a:schemeClr val="bg1">
              <a:lumMod val="95000"/>
            </a:schemeClr>
          </a:solidFill>
          <a:ln w="22225">
            <a:solidFill>
              <a:schemeClr val="accent3"/>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p:cNvSpPr>
            <a:spLocks noGrp="1"/>
          </p:cNvSpPr>
          <p:nvPr>
            <p:ph type="pic" sz="quarter" idx="57" hasCustomPrompt="1"/>
          </p:nvPr>
        </p:nvSpPr>
        <p:spPr>
          <a:xfrm>
            <a:off x="4495312" y="2551897"/>
            <a:ext cx="2160000" cy="2160000"/>
          </a:xfrm>
          <a:prstGeom prst="ellipse">
            <a:avLst/>
          </a:prstGeom>
          <a:solidFill>
            <a:schemeClr val="bg1">
              <a:lumMod val="95000"/>
            </a:schemeClr>
          </a:solidFill>
          <a:ln w="22225">
            <a:solidFill>
              <a:schemeClr val="accent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p:cNvSpPr>
            <a:spLocks noGrp="1"/>
          </p:cNvSpPr>
          <p:nvPr>
            <p:ph type="pic" sz="quarter" idx="60" hasCustomPrompt="1"/>
          </p:nvPr>
        </p:nvSpPr>
        <p:spPr>
          <a:xfrm>
            <a:off x="7995455" y="2551897"/>
            <a:ext cx="2160000" cy="2160000"/>
          </a:xfrm>
          <a:prstGeom prst="ellipse">
            <a:avLst/>
          </a:prstGeom>
          <a:solidFill>
            <a:schemeClr val="bg1">
              <a:lumMod val="95000"/>
            </a:schemeClr>
          </a:solidFill>
          <a:ln w="22225">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762751" y="291475"/>
            <a:ext cx="4711866" cy="6237565"/>
          </a:xfrm>
          <a:custGeom>
            <a:avLst/>
            <a:gdLst>
              <a:gd name="connsiteX0" fmla="*/ 2605906 w 4711866"/>
              <a:gd name="connsiteY0" fmla="*/ 5612592 h 6237565"/>
              <a:gd name="connsiteX1" fmla="*/ 2720983 w 4711866"/>
              <a:gd name="connsiteY1" fmla="*/ 5640411 h 6237565"/>
              <a:gd name="connsiteX2" fmla="*/ 2717911 w 4711866"/>
              <a:gd name="connsiteY2" fmla="*/ 5852978 h 6237565"/>
              <a:gd name="connsiteX3" fmla="*/ 2783647 w 4711866"/>
              <a:gd name="connsiteY3" fmla="*/ 6070460 h 6237565"/>
              <a:gd name="connsiteX4" fmla="*/ 2856756 w 4711866"/>
              <a:gd name="connsiteY4" fmla="*/ 6236337 h 6237565"/>
              <a:gd name="connsiteX5" fmla="*/ 2362198 w 4711866"/>
              <a:gd name="connsiteY5" fmla="*/ 6237565 h 6237565"/>
              <a:gd name="connsiteX6" fmla="*/ 2356054 w 4711866"/>
              <a:gd name="connsiteY6" fmla="*/ 6237565 h 6237565"/>
              <a:gd name="connsiteX7" fmla="*/ 2349911 w 4711866"/>
              <a:gd name="connsiteY7" fmla="*/ 6237565 h 6237565"/>
              <a:gd name="connsiteX8" fmla="*/ 1855353 w 4711866"/>
              <a:gd name="connsiteY8" fmla="*/ 6236337 h 6237565"/>
              <a:gd name="connsiteX9" fmla="*/ 1928462 w 4711866"/>
              <a:gd name="connsiteY9" fmla="*/ 6070460 h 6237565"/>
              <a:gd name="connsiteX10" fmla="*/ 1994198 w 4711866"/>
              <a:gd name="connsiteY10" fmla="*/ 5852978 h 6237565"/>
              <a:gd name="connsiteX11" fmla="*/ 1991126 w 4711866"/>
              <a:gd name="connsiteY11" fmla="*/ 5640411 h 6237565"/>
              <a:gd name="connsiteX12" fmla="*/ 2138572 w 4711866"/>
              <a:gd name="connsiteY12" fmla="*/ 5613379 h 6237565"/>
              <a:gd name="connsiteX13" fmla="*/ 2349911 w 4711866"/>
              <a:gd name="connsiteY13" fmla="*/ 5613993 h 6237565"/>
              <a:gd name="connsiteX14" fmla="*/ 2356054 w 4711866"/>
              <a:gd name="connsiteY14" fmla="*/ 5613993 h 6237565"/>
              <a:gd name="connsiteX15" fmla="*/ 2362198 w 4711866"/>
              <a:gd name="connsiteY15" fmla="*/ 5613993 h 6237565"/>
              <a:gd name="connsiteX16" fmla="*/ 2573537 w 4711866"/>
              <a:gd name="connsiteY16" fmla="*/ 5613379 h 6237565"/>
              <a:gd name="connsiteX17" fmla="*/ 2605906 w 4711866"/>
              <a:gd name="connsiteY17" fmla="*/ 5612592 h 6237565"/>
              <a:gd name="connsiteX18" fmla="*/ 3938736 w 4711866"/>
              <a:gd name="connsiteY18" fmla="*/ 4744755 h 6237565"/>
              <a:gd name="connsiteX19" fmla="*/ 4371345 w 4711866"/>
              <a:gd name="connsiteY19" fmla="*/ 4797513 h 6237565"/>
              <a:gd name="connsiteX20" fmla="*/ 4707589 w 4711866"/>
              <a:gd name="connsiteY20" fmla="*/ 5091176 h 6237565"/>
              <a:gd name="connsiteX21" fmla="*/ 4240127 w 4711866"/>
              <a:gd name="connsiteY21" fmla="*/ 5392826 h 6237565"/>
              <a:gd name="connsiteX22" fmla="*/ 364739 w 4711866"/>
              <a:gd name="connsiteY22" fmla="*/ 5481907 h 6237565"/>
              <a:gd name="connsiteX23" fmla="*/ 163 w 4711866"/>
              <a:gd name="connsiteY23" fmla="*/ 5454876 h 6237565"/>
              <a:gd name="connsiteX24" fmla="*/ 356537 w 4711866"/>
              <a:gd name="connsiteY24" fmla="*/ 5343677 h 6237565"/>
              <a:gd name="connsiteX25" fmla="*/ 3500537 w 4711866"/>
              <a:gd name="connsiteY25" fmla="*/ 4755123 h 6237565"/>
              <a:gd name="connsiteX26" fmla="*/ 3938736 w 4711866"/>
              <a:gd name="connsiteY26" fmla="*/ 4744755 h 6237565"/>
              <a:gd name="connsiteX27" fmla="*/ 2238609 w 4711866"/>
              <a:gd name="connsiteY27" fmla="*/ 4327030 h 6237565"/>
              <a:gd name="connsiteX28" fmla="*/ 3331296 w 4711866"/>
              <a:gd name="connsiteY28" fmla="*/ 4387122 h 6237565"/>
              <a:gd name="connsiteX29" fmla="*/ 4230434 w 4711866"/>
              <a:gd name="connsiteY29" fmla="*/ 4526582 h 6237565"/>
              <a:gd name="connsiteX30" fmla="*/ 1310100 w 4711866"/>
              <a:gd name="connsiteY30" fmla="*/ 5008237 h 6237565"/>
              <a:gd name="connsiteX31" fmla="*/ 387105 w 4711866"/>
              <a:gd name="connsiteY31" fmla="*/ 5167970 h 6237565"/>
              <a:gd name="connsiteX32" fmla="*/ 52351 w 4711866"/>
              <a:gd name="connsiteY32" fmla="*/ 5058000 h 6237565"/>
              <a:gd name="connsiteX33" fmla="*/ 93357 w 4711866"/>
              <a:gd name="connsiteY33" fmla="*/ 4906253 h 6237565"/>
              <a:gd name="connsiteX34" fmla="*/ 413945 w 4711866"/>
              <a:gd name="connsiteY34" fmla="*/ 4632864 h 6237565"/>
              <a:gd name="connsiteX35" fmla="*/ 1228835 w 4711866"/>
              <a:gd name="connsiteY35" fmla="*/ 4395109 h 6237565"/>
              <a:gd name="connsiteX36" fmla="*/ 2238609 w 4711866"/>
              <a:gd name="connsiteY36" fmla="*/ 4327030 h 6237565"/>
              <a:gd name="connsiteX37" fmla="*/ 3255064 w 4711866"/>
              <a:gd name="connsiteY37" fmla="*/ 3530325 h 6237565"/>
              <a:gd name="connsiteX38" fmla="*/ 3555708 w 4711866"/>
              <a:gd name="connsiteY38" fmla="*/ 3537467 h 6237565"/>
              <a:gd name="connsiteX39" fmla="*/ 4108908 w 4711866"/>
              <a:gd name="connsiteY39" fmla="*/ 3719931 h 6237565"/>
              <a:gd name="connsiteX40" fmla="*/ 4207321 w 4711866"/>
              <a:gd name="connsiteY40" fmla="*/ 4067657 h 6237565"/>
              <a:gd name="connsiteX41" fmla="*/ 3741350 w 4711866"/>
              <a:gd name="connsiteY41" fmla="*/ 4205888 h 6237565"/>
              <a:gd name="connsiteX42" fmla="*/ 1515873 w 4711866"/>
              <a:gd name="connsiteY42" fmla="*/ 4071958 h 6237565"/>
              <a:gd name="connsiteX43" fmla="*/ 498938 w 4711866"/>
              <a:gd name="connsiteY43" fmla="*/ 4314628 h 6237565"/>
              <a:gd name="connsiteX44" fmla="*/ 114233 w 4711866"/>
              <a:gd name="connsiteY44" fmla="*/ 4455317 h 6237565"/>
              <a:gd name="connsiteX45" fmla="*/ 393070 w 4711866"/>
              <a:gd name="connsiteY45" fmla="*/ 4257494 h 6237565"/>
              <a:gd name="connsiteX46" fmla="*/ 2964485 w 4711866"/>
              <a:gd name="connsiteY46" fmla="*/ 3539310 h 6237565"/>
              <a:gd name="connsiteX47" fmla="*/ 3255064 w 4711866"/>
              <a:gd name="connsiteY47" fmla="*/ 3530325 h 6237565"/>
              <a:gd name="connsiteX48" fmla="*/ 2565007 w 4711866"/>
              <a:gd name="connsiteY48" fmla="*/ 3032215 h 6237565"/>
              <a:gd name="connsiteX49" fmla="*/ 3258233 w 4711866"/>
              <a:gd name="connsiteY49" fmla="*/ 3077312 h 6237565"/>
              <a:gd name="connsiteX50" fmla="*/ 3774902 w 4711866"/>
              <a:gd name="connsiteY50" fmla="*/ 3248719 h 6237565"/>
              <a:gd name="connsiteX51" fmla="*/ 3878533 w 4711866"/>
              <a:gd name="connsiteY51" fmla="*/ 3391249 h 6237565"/>
              <a:gd name="connsiteX52" fmla="*/ 3731659 w 4711866"/>
              <a:gd name="connsiteY52" fmla="*/ 3309540 h 6237565"/>
              <a:gd name="connsiteX53" fmla="*/ 2988342 w 4711866"/>
              <a:gd name="connsiteY53" fmla="*/ 3268992 h 6237565"/>
              <a:gd name="connsiteX54" fmla="*/ 753172 w 4711866"/>
              <a:gd name="connsiteY54" fmla="*/ 3811470 h 6237565"/>
              <a:gd name="connsiteX55" fmla="*/ 259615 w 4711866"/>
              <a:gd name="connsiteY55" fmla="*/ 3847717 h 6237565"/>
              <a:gd name="connsiteX56" fmla="*/ 301366 w 4711866"/>
              <a:gd name="connsiteY56" fmla="*/ 3547911 h 6237565"/>
              <a:gd name="connsiteX57" fmla="*/ 730805 w 4711866"/>
              <a:gd name="connsiteY57" fmla="*/ 3318141 h 6237565"/>
              <a:gd name="connsiteX58" fmla="*/ 2333000 w 4711866"/>
              <a:gd name="connsiteY58" fmla="*/ 3037994 h 6237565"/>
              <a:gd name="connsiteX59" fmla="*/ 2565007 w 4711866"/>
              <a:gd name="connsiteY59" fmla="*/ 3032215 h 6237565"/>
              <a:gd name="connsiteX60" fmla="*/ 3370438 w 4711866"/>
              <a:gd name="connsiteY60" fmla="*/ 2300536 h 6237565"/>
              <a:gd name="connsiteX61" fmla="*/ 3671269 w 4711866"/>
              <a:gd name="connsiteY61" fmla="*/ 2328412 h 6237565"/>
              <a:gd name="connsiteX62" fmla="*/ 3949361 w 4711866"/>
              <a:gd name="connsiteY62" fmla="*/ 2475858 h 6237565"/>
              <a:gd name="connsiteX63" fmla="*/ 3949361 w 4711866"/>
              <a:gd name="connsiteY63" fmla="*/ 2714842 h 6237565"/>
              <a:gd name="connsiteX64" fmla="*/ 3804723 w 4711866"/>
              <a:gd name="connsiteY64" fmla="*/ 2821126 h 6237565"/>
              <a:gd name="connsiteX65" fmla="*/ 3147891 w 4711866"/>
              <a:gd name="connsiteY65" fmla="*/ 2878261 h 6237565"/>
              <a:gd name="connsiteX66" fmla="*/ 1623233 w 4711866"/>
              <a:gd name="connsiteY66" fmla="*/ 2806996 h 6237565"/>
              <a:gd name="connsiteX67" fmla="*/ 764355 w 4711866"/>
              <a:gd name="connsiteY67" fmla="*/ 3092057 h 6237565"/>
              <a:gd name="connsiteX68" fmla="*/ 551127 w 4711866"/>
              <a:gd name="connsiteY68" fmla="*/ 3219844 h 6237565"/>
              <a:gd name="connsiteX69" fmla="*/ 781503 w 4711866"/>
              <a:gd name="connsiteY69" fmla="*/ 2906521 h 6237565"/>
              <a:gd name="connsiteX70" fmla="*/ 3067372 w 4711866"/>
              <a:gd name="connsiteY70" fmla="*/ 2308139 h 6237565"/>
              <a:gd name="connsiteX71" fmla="*/ 3370438 w 4711866"/>
              <a:gd name="connsiteY71" fmla="*/ 2300536 h 6237565"/>
              <a:gd name="connsiteX72" fmla="*/ 2848644 w 4711866"/>
              <a:gd name="connsiteY72" fmla="*/ 1975080 h 6237565"/>
              <a:gd name="connsiteX73" fmla="*/ 3291037 w 4711866"/>
              <a:gd name="connsiteY73" fmla="*/ 2026761 h 6237565"/>
              <a:gd name="connsiteX74" fmla="*/ 3607897 w 4711866"/>
              <a:gd name="connsiteY74" fmla="*/ 2213527 h 6237565"/>
              <a:gd name="connsiteX75" fmla="*/ 2931679 w 4711866"/>
              <a:gd name="connsiteY75" fmla="*/ 2134888 h 6237565"/>
              <a:gd name="connsiteX76" fmla="*/ 1269094 w 4711866"/>
              <a:gd name="connsiteY76" fmla="*/ 2431624 h 6237565"/>
              <a:gd name="connsiteX77" fmla="*/ 975346 w 4711866"/>
              <a:gd name="connsiteY77" fmla="*/ 2407049 h 6237565"/>
              <a:gd name="connsiteX78" fmla="*/ 1100599 w 4711866"/>
              <a:gd name="connsiteY78" fmla="*/ 2203697 h 6237565"/>
              <a:gd name="connsiteX79" fmla="*/ 2487329 w 4711866"/>
              <a:gd name="connsiteY79" fmla="*/ 1978228 h 6237565"/>
              <a:gd name="connsiteX80" fmla="*/ 2848644 w 4711866"/>
              <a:gd name="connsiteY80" fmla="*/ 1975080 h 6237565"/>
              <a:gd name="connsiteX81" fmla="*/ 2778864 w 4711866"/>
              <a:gd name="connsiteY81" fmla="*/ 1492234 h 6237565"/>
              <a:gd name="connsiteX82" fmla="*/ 2984614 w 4711866"/>
              <a:gd name="connsiteY82" fmla="*/ 1499031 h 6237565"/>
              <a:gd name="connsiteX83" fmla="*/ 2986105 w 4711866"/>
              <a:gd name="connsiteY83" fmla="*/ 1499031 h 6237565"/>
              <a:gd name="connsiteX84" fmla="*/ 3325332 w 4711866"/>
              <a:gd name="connsiteY84" fmla="*/ 1686409 h 6237565"/>
              <a:gd name="connsiteX85" fmla="*/ 3141925 w 4711866"/>
              <a:gd name="connsiteY85" fmla="*/ 1881775 h 6237565"/>
              <a:gd name="connsiteX86" fmla="*/ 2767657 w 4711866"/>
              <a:gd name="connsiteY86" fmla="*/ 1879317 h 6237565"/>
              <a:gd name="connsiteX87" fmla="*/ 1930400 w 4711866"/>
              <a:gd name="connsiteY87" fmla="*/ 1790851 h 6237565"/>
              <a:gd name="connsiteX88" fmla="*/ 1517364 w 4711866"/>
              <a:gd name="connsiteY88" fmla="*/ 1800680 h 6237565"/>
              <a:gd name="connsiteX89" fmla="*/ 2163014 w 4711866"/>
              <a:gd name="connsiteY89" fmla="*/ 1567225 h 6237565"/>
              <a:gd name="connsiteX90" fmla="*/ 2778864 w 4711866"/>
              <a:gd name="connsiteY90" fmla="*/ 1492234 h 6237565"/>
              <a:gd name="connsiteX91" fmla="*/ 2086489 w 4711866"/>
              <a:gd name="connsiteY91" fmla="*/ 1020452 h 6237565"/>
              <a:gd name="connsiteX92" fmla="*/ 2242997 w 4711866"/>
              <a:gd name="connsiteY92" fmla="*/ 1020686 h 6237565"/>
              <a:gd name="connsiteX93" fmla="*/ 2451542 w 4711866"/>
              <a:gd name="connsiteY93" fmla="*/ 1046864 h 6237565"/>
              <a:gd name="connsiteX94" fmla="*/ 3217972 w 4711866"/>
              <a:gd name="connsiteY94" fmla="*/ 1352199 h 6237565"/>
              <a:gd name="connsiteX95" fmla="*/ 1676912 w 4711866"/>
              <a:gd name="connsiteY95" fmla="*/ 1494729 h 6237565"/>
              <a:gd name="connsiteX96" fmla="*/ 1482323 w 4711866"/>
              <a:gd name="connsiteY96" fmla="*/ 1342370 h 6237565"/>
              <a:gd name="connsiteX97" fmla="*/ 1632180 w 4711866"/>
              <a:gd name="connsiteY97" fmla="*/ 1118743 h 6237565"/>
              <a:gd name="connsiteX98" fmla="*/ 2086489 w 4711866"/>
              <a:gd name="connsiteY98" fmla="*/ 1020452 h 6237565"/>
              <a:gd name="connsiteX99" fmla="*/ 2334490 w 4711866"/>
              <a:gd name="connsiteY99" fmla="*/ 0 h 6237565"/>
              <a:gd name="connsiteX100" fmla="*/ 2635694 w 4711866"/>
              <a:gd name="connsiteY100" fmla="*/ 483499 h 6237565"/>
              <a:gd name="connsiteX101" fmla="*/ 3008471 w 4711866"/>
              <a:gd name="connsiteY101" fmla="*/ 900648 h 6237565"/>
              <a:gd name="connsiteX102" fmla="*/ 3074079 w 4711866"/>
              <a:gd name="connsiteY102" fmla="*/ 1019833 h 6237565"/>
              <a:gd name="connsiteX103" fmla="*/ 2995051 w 4711866"/>
              <a:gd name="connsiteY103" fmla="*/ 1009389 h 6237565"/>
              <a:gd name="connsiteX104" fmla="*/ 2676700 w 4711866"/>
              <a:gd name="connsiteY104" fmla="*/ 922765 h 6237565"/>
              <a:gd name="connsiteX105" fmla="*/ 1922944 w 4711866"/>
              <a:gd name="connsiteY105" fmla="*/ 932595 h 6237565"/>
              <a:gd name="connsiteX106" fmla="*/ 1848390 w 4711866"/>
              <a:gd name="connsiteY106" fmla="*/ 873616 h 6237565"/>
              <a:gd name="connsiteX107" fmla="*/ 2087712 w 4711866"/>
              <a:gd name="connsiteY107" fmla="*/ 471826 h 6237565"/>
              <a:gd name="connsiteX108" fmla="*/ 2334490 w 4711866"/>
              <a:gd name="connsiteY108" fmla="*/ 0 h 623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711866" h="6237565">
                <a:moveTo>
                  <a:pt x="2605906" y="5612592"/>
                </a:moveTo>
                <a:cubicBezTo>
                  <a:pt x="2647375" y="5612188"/>
                  <a:pt x="2708542" y="5615068"/>
                  <a:pt x="2720983" y="5640411"/>
                </a:cubicBezTo>
                <a:cubicBezTo>
                  <a:pt x="2749857" y="5698161"/>
                  <a:pt x="2712382" y="5789085"/>
                  <a:pt x="2717911" y="5852978"/>
                </a:cubicBezTo>
                <a:cubicBezTo>
                  <a:pt x="2724669" y="5929159"/>
                  <a:pt x="2747400" y="6003496"/>
                  <a:pt x="2783647" y="6070460"/>
                </a:cubicBezTo>
                <a:cubicBezTo>
                  <a:pt x="2797163" y="6095649"/>
                  <a:pt x="2925564" y="6236337"/>
                  <a:pt x="2856756" y="6236337"/>
                </a:cubicBezTo>
                <a:cubicBezTo>
                  <a:pt x="2757844" y="6235723"/>
                  <a:pt x="2550806" y="6236951"/>
                  <a:pt x="2362198" y="6237565"/>
                </a:cubicBezTo>
                <a:cubicBezTo>
                  <a:pt x="2360355" y="6237565"/>
                  <a:pt x="2357897" y="6237565"/>
                  <a:pt x="2356054" y="6237565"/>
                </a:cubicBezTo>
                <a:cubicBezTo>
                  <a:pt x="2354211" y="6237565"/>
                  <a:pt x="2351754" y="6237565"/>
                  <a:pt x="2349911" y="6237565"/>
                </a:cubicBezTo>
                <a:cubicBezTo>
                  <a:pt x="2160689" y="6236951"/>
                  <a:pt x="1954265" y="6235723"/>
                  <a:pt x="1855353" y="6236337"/>
                </a:cubicBezTo>
                <a:cubicBezTo>
                  <a:pt x="1785931" y="6236337"/>
                  <a:pt x="1914946" y="6095649"/>
                  <a:pt x="1928462" y="6070460"/>
                </a:cubicBezTo>
                <a:cubicBezTo>
                  <a:pt x="1964708" y="6003496"/>
                  <a:pt x="1987440" y="5929159"/>
                  <a:pt x="1994198" y="5852978"/>
                </a:cubicBezTo>
                <a:cubicBezTo>
                  <a:pt x="1999727" y="5789085"/>
                  <a:pt x="1962865" y="5698161"/>
                  <a:pt x="1991126" y="5640411"/>
                </a:cubicBezTo>
                <a:cubicBezTo>
                  <a:pt x="2007714" y="5607235"/>
                  <a:pt x="2110312" y="5613379"/>
                  <a:pt x="2138572" y="5613379"/>
                </a:cubicBezTo>
                <a:cubicBezTo>
                  <a:pt x="2209223" y="5613993"/>
                  <a:pt x="2279260" y="5613993"/>
                  <a:pt x="2349911" y="5613993"/>
                </a:cubicBezTo>
                <a:cubicBezTo>
                  <a:pt x="2351754" y="5613993"/>
                  <a:pt x="2354211" y="5613993"/>
                  <a:pt x="2356054" y="5613993"/>
                </a:cubicBezTo>
                <a:cubicBezTo>
                  <a:pt x="2357897" y="5613993"/>
                  <a:pt x="2360355" y="5613993"/>
                  <a:pt x="2362198" y="5613993"/>
                </a:cubicBezTo>
                <a:cubicBezTo>
                  <a:pt x="2432849" y="5613993"/>
                  <a:pt x="2502886" y="5613993"/>
                  <a:pt x="2573537" y="5613379"/>
                </a:cubicBezTo>
                <a:cubicBezTo>
                  <a:pt x="2580448" y="5613226"/>
                  <a:pt x="2592083" y="5612726"/>
                  <a:pt x="2605906" y="5612592"/>
                </a:cubicBezTo>
                <a:close/>
                <a:moveTo>
                  <a:pt x="3938736" y="4744755"/>
                </a:moveTo>
                <a:cubicBezTo>
                  <a:pt x="4093998" y="4749286"/>
                  <a:pt x="4248328" y="4764338"/>
                  <a:pt x="4371345" y="4797513"/>
                </a:cubicBezTo>
                <a:cubicBezTo>
                  <a:pt x="4471995" y="4824546"/>
                  <a:pt x="4674039" y="4940045"/>
                  <a:pt x="4707589" y="5091176"/>
                </a:cubicBezTo>
                <a:cubicBezTo>
                  <a:pt x="4753067" y="5296986"/>
                  <a:pt x="4425023" y="5354735"/>
                  <a:pt x="4240127" y="5392826"/>
                </a:cubicBezTo>
                <a:cubicBezTo>
                  <a:pt x="3927739" y="5457333"/>
                  <a:pt x="528760" y="5468392"/>
                  <a:pt x="364739" y="5481907"/>
                </a:cubicBezTo>
                <a:cubicBezTo>
                  <a:pt x="162694" y="5497880"/>
                  <a:pt x="3145" y="5497266"/>
                  <a:pt x="163" y="5454876"/>
                </a:cubicBezTo>
                <a:cubicBezTo>
                  <a:pt x="-7293" y="5397127"/>
                  <a:pt x="243213" y="5354735"/>
                  <a:pt x="356537" y="5343677"/>
                </a:cubicBezTo>
                <a:cubicBezTo>
                  <a:pt x="1254930" y="5256438"/>
                  <a:pt x="2954046" y="4794442"/>
                  <a:pt x="3500537" y="4755123"/>
                </a:cubicBezTo>
                <a:cubicBezTo>
                  <a:pt x="3627281" y="4746215"/>
                  <a:pt x="3783475" y="4740225"/>
                  <a:pt x="3938736" y="4744755"/>
                </a:cubicBezTo>
                <a:close/>
                <a:moveTo>
                  <a:pt x="2238609" y="4327030"/>
                </a:moveTo>
                <a:cubicBezTo>
                  <a:pt x="2767530" y="4326502"/>
                  <a:pt x="3201290" y="4372531"/>
                  <a:pt x="3331296" y="4387122"/>
                </a:cubicBezTo>
                <a:cubicBezTo>
                  <a:pt x="3437165" y="4399409"/>
                  <a:pt x="3724950" y="4455315"/>
                  <a:pt x="4230434" y="4526582"/>
                </a:cubicBezTo>
                <a:cubicBezTo>
                  <a:pt x="3745825" y="4586174"/>
                  <a:pt x="2755729" y="4624878"/>
                  <a:pt x="1310100" y="5008237"/>
                </a:cubicBezTo>
                <a:cubicBezTo>
                  <a:pt x="1120729" y="5058614"/>
                  <a:pt x="501920" y="5160598"/>
                  <a:pt x="387105" y="5167970"/>
                </a:cubicBezTo>
                <a:cubicBezTo>
                  <a:pt x="261107" y="5176571"/>
                  <a:pt x="91866" y="5184558"/>
                  <a:pt x="52351" y="5058000"/>
                </a:cubicBezTo>
                <a:cubicBezTo>
                  <a:pt x="35950" y="5004551"/>
                  <a:pt x="59807" y="4951717"/>
                  <a:pt x="93357" y="4906253"/>
                </a:cubicBezTo>
                <a:cubicBezTo>
                  <a:pt x="176114" y="4796284"/>
                  <a:pt x="279000" y="4696144"/>
                  <a:pt x="413945" y="4632864"/>
                </a:cubicBezTo>
                <a:cubicBezTo>
                  <a:pt x="648794" y="4522895"/>
                  <a:pt x="965655" y="4434428"/>
                  <a:pt x="1228835" y="4395109"/>
                </a:cubicBezTo>
                <a:cubicBezTo>
                  <a:pt x="1569647" y="4344424"/>
                  <a:pt x="1921257" y="4327347"/>
                  <a:pt x="2238609" y="4327030"/>
                </a:cubicBezTo>
                <a:close/>
                <a:moveTo>
                  <a:pt x="3255064" y="3530325"/>
                </a:moveTo>
                <a:cubicBezTo>
                  <a:pt x="3359814" y="3529480"/>
                  <a:pt x="3466242" y="3531324"/>
                  <a:pt x="3555708" y="3537467"/>
                </a:cubicBezTo>
                <a:cubicBezTo>
                  <a:pt x="3753279" y="3550983"/>
                  <a:pt x="3991111" y="3617334"/>
                  <a:pt x="4108908" y="3719931"/>
                </a:cubicBezTo>
                <a:cubicBezTo>
                  <a:pt x="4189428" y="3788739"/>
                  <a:pt x="4271439" y="3944786"/>
                  <a:pt x="4207321" y="4067657"/>
                </a:cubicBezTo>
                <a:cubicBezTo>
                  <a:pt x="4126801" y="4221861"/>
                  <a:pt x="3842746" y="4213260"/>
                  <a:pt x="3741350" y="4205888"/>
                </a:cubicBezTo>
                <a:cubicBezTo>
                  <a:pt x="2955538" y="4147524"/>
                  <a:pt x="2305415" y="3985333"/>
                  <a:pt x="1515873" y="4071958"/>
                </a:cubicBezTo>
                <a:cubicBezTo>
                  <a:pt x="1287734" y="4097146"/>
                  <a:pt x="870970" y="4149366"/>
                  <a:pt x="498938" y="4314628"/>
                </a:cubicBezTo>
                <a:cubicBezTo>
                  <a:pt x="399034" y="4358862"/>
                  <a:pt x="223083" y="4431357"/>
                  <a:pt x="114233" y="4455317"/>
                </a:cubicBezTo>
                <a:cubicBezTo>
                  <a:pt x="155239" y="4446101"/>
                  <a:pt x="338644" y="4291283"/>
                  <a:pt x="393070" y="4257494"/>
                </a:cubicBezTo>
                <a:cubicBezTo>
                  <a:pt x="1304136" y="3699043"/>
                  <a:pt x="2580524" y="3562042"/>
                  <a:pt x="2964485" y="3539310"/>
                </a:cubicBezTo>
                <a:cubicBezTo>
                  <a:pt x="3047241" y="3534702"/>
                  <a:pt x="3150314" y="3531170"/>
                  <a:pt x="3255064" y="3530325"/>
                </a:cubicBezTo>
                <a:close/>
                <a:moveTo>
                  <a:pt x="2565007" y="3032215"/>
                </a:moveTo>
                <a:cubicBezTo>
                  <a:pt x="2797341" y="3030660"/>
                  <a:pt x="3030093" y="3042755"/>
                  <a:pt x="3258233" y="3077312"/>
                </a:cubicBezTo>
                <a:cubicBezTo>
                  <a:pt x="3410325" y="3100044"/>
                  <a:pt x="3639956" y="3146121"/>
                  <a:pt x="3774902" y="3248719"/>
                </a:cubicBezTo>
                <a:cubicBezTo>
                  <a:pt x="3825599" y="3287423"/>
                  <a:pt x="3863622" y="3334728"/>
                  <a:pt x="3878533" y="3391249"/>
                </a:cubicBezTo>
                <a:cubicBezTo>
                  <a:pt x="3824107" y="3361760"/>
                  <a:pt x="3793540" y="3329199"/>
                  <a:pt x="3731659" y="3309540"/>
                </a:cubicBezTo>
                <a:cubicBezTo>
                  <a:pt x="3663813" y="3287423"/>
                  <a:pt x="3431947" y="3219229"/>
                  <a:pt x="2988342" y="3268992"/>
                </a:cubicBezTo>
                <a:cubicBezTo>
                  <a:pt x="2211475" y="3356232"/>
                  <a:pt x="1496489" y="3623477"/>
                  <a:pt x="753172" y="3811470"/>
                </a:cubicBezTo>
                <a:cubicBezTo>
                  <a:pt x="623445" y="3844030"/>
                  <a:pt x="379649" y="3933112"/>
                  <a:pt x="259615" y="3847717"/>
                </a:cubicBezTo>
                <a:cubicBezTo>
                  <a:pt x="144055" y="3766007"/>
                  <a:pt x="204445" y="3620404"/>
                  <a:pt x="301366" y="3547911"/>
                </a:cubicBezTo>
                <a:cubicBezTo>
                  <a:pt x="425874" y="3454528"/>
                  <a:pt x="577221" y="3374661"/>
                  <a:pt x="730805" y="3318141"/>
                </a:cubicBezTo>
                <a:cubicBezTo>
                  <a:pt x="882152" y="3262235"/>
                  <a:pt x="1434608" y="3074856"/>
                  <a:pt x="2333000" y="3037994"/>
                </a:cubicBezTo>
                <a:cubicBezTo>
                  <a:pt x="2410165" y="3034769"/>
                  <a:pt x="2487563" y="3032734"/>
                  <a:pt x="2565007" y="3032215"/>
                </a:cubicBezTo>
                <a:close/>
                <a:moveTo>
                  <a:pt x="3370438" y="2300536"/>
                </a:moveTo>
                <a:cubicBezTo>
                  <a:pt x="3472579" y="2303223"/>
                  <a:pt x="3574347" y="2311825"/>
                  <a:pt x="3671269" y="2328412"/>
                </a:cubicBezTo>
                <a:cubicBezTo>
                  <a:pt x="3789067" y="2348686"/>
                  <a:pt x="3878533" y="2392919"/>
                  <a:pt x="3949361" y="2475858"/>
                </a:cubicBezTo>
                <a:cubicBezTo>
                  <a:pt x="4013479" y="2551423"/>
                  <a:pt x="3995586" y="2652178"/>
                  <a:pt x="3949361" y="2714842"/>
                </a:cubicBezTo>
                <a:cubicBezTo>
                  <a:pt x="3917303" y="2757233"/>
                  <a:pt x="3866605" y="2794094"/>
                  <a:pt x="3804723" y="2821126"/>
                </a:cubicBezTo>
                <a:cubicBezTo>
                  <a:pt x="3609389" y="2907136"/>
                  <a:pt x="3361120" y="2885019"/>
                  <a:pt x="3147891" y="2878261"/>
                </a:cubicBezTo>
                <a:cubicBezTo>
                  <a:pt x="2866817" y="2869659"/>
                  <a:pt x="1846154" y="2774434"/>
                  <a:pt x="1623233" y="2806996"/>
                </a:cubicBezTo>
                <a:cubicBezTo>
                  <a:pt x="1309355" y="2853072"/>
                  <a:pt x="1028282" y="2948298"/>
                  <a:pt x="764355" y="3092057"/>
                </a:cubicBezTo>
                <a:cubicBezTo>
                  <a:pt x="689800" y="3132605"/>
                  <a:pt x="618973" y="3172538"/>
                  <a:pt x="551127" y="3219844"/>
                </a:cubicBezTo>
                <a:cubicBezTo>
                  <a:pt x="551873" y="3106188"/>
                  <a:pt x="679362" y="2973487"/>
                  <a:pt x="781503" y="2906521"/>
                </a:cubicBezTo>
                <a:cubicBezTo>
                  <a:pt x="913466" y="2819897"/>
                  <a:pt x="1672440" y="2410121"/>
                  <a:pt x="3067372" y="2308139"/>
                </a:cubicBezTo>
                <a:cubicBezTo>
                  <a:pt x="3165785" y="2301073"/>
                  <a:pt x="3268298" y="2297847"/>
                  <a:pt x="3370438" y="2300536"/>
                </a:cubicBezTo>
                <a:close/>
                <a:moveTo>
                  <a:pt x="2848644" y="1975080"/>
                </a:moveTo>
                <a:cubicBezTo>
                  <a:pt x="2981446" y="1978227"/>
                  <a:pt x="3127761" y="1990515"/>
                  <a:pt x="3291037" y="2026761"/>
                </a:cubicBezTo>
                <a:cubicBezTo>
                  <a:pt x="3364847" y="2043349"/>
                  <a:pt x="3496064" y="2093727"/>
                  <a:pt x="3607897" y="2213527"/>
                </a:cubicBezTo>
                <a:cubicBezTo>
                  <a:pt x="3426727" y="2130589"/>
                  <a:pt x="3158328" y="2110315"/>
                  <a:pt x="2931679" y="2134888"/>
                </a:cubicBezTo>
                <a:cubicBezTo>
                  <a:pt x="2266645" y="2206769"/>
                  <a:pt x="1555388" y="2399062"/>
                  <a:pt x="1269094" y="2431624"/>
                </a:cubicBezTo>
                <a:cubicBezTo>
                  <a:pt x="1199759" y="2439610"/>
                  <a:pt x="1033499" y="2453741"/>
                  <a:pt x="975346" y="2407049"/>
                </a:cubicBezTo>
                <a:cubicBezTo>
                  <a:pt x="891099" y="2339470"/>
                  <a:pt x="1029772" y="2228272"/>
                  <a:pt x="1100599" y="2203697"/>
                </a:cubicBezTo>
                <a:cubicBezTo>
                  <a:pt x="1641872" y="2015703"/>
                  <a:pt x="2138411" y="1979457"/>
                  <a:pt x="2487329" y="1978228"/>
                </a:cubicBezTo>
                <a:cubicBezTo>
                  <a:pt x="2596553" y="1977920"/>
                  <a:pt x="2715842" y="1971930"/>
                  <a:pt x="2848644" y="1975080"/>
                </a:cubicBezTo>
                <a:close/>
                <a:moveTo>
                  <a:pt x="2778864" y="1492234"/>
                </a:moveTo>
                <a:cubicBezTo>
                  <a:pt x="2847991" y="1491274"/>
                  <a:pt x="2916769" y="1493348"/>
                  <a:pt x="2984614" y="1499031"/>
                </a:cubicBezTo>
                <a:cubicBezTo>
                  <a:pt x="2985360" y="1499031"/>
                  <a:pt x="2985360" y="1499031"/>
                  <a:pt x="2986105" y="1499031"/>
                </a:cubicBezTo>
                <a:cubicBezTo>
                  <a:pt x="3129251" y="1511318"/>
                  <a:pt x="3302219" y="1548179"/>
                  <a:pt x="3325332" y="1686409"/>
                </a:cubicBezTo>
                <a:cubicBezTo>
                  <a:pt x="3343970" y="1799451"/>
                  <a:pt x="3258232" y="1850443"/>
                  <a:pt x="3141925" y="1881775"/>
                </a:cubicBezTo>
                <a:cubicBezTo>
                  <a:pt x="3012945" y="1916794"/>
                  <a:pt x="2896638" y="1902048"/>
                  <a:pt x="2767657" y="1879317"/>
                </a:cubicBezTo>
                <a:cubicBezTo>
                  <a:pt x="2607363" y="1851671"/>
                  <a:pt x="2385934" y="1794537"/>
                  <a:pt x="1930400" y="1790851"/>
                </a:cubicBezTo>
                <a:cubicBezTo>
                  <a:pt x="1893123" y="1790236"/>
                  <a:pt x="1538985" y="1821569"/>
                  <a:pt x="1517364" y="1800680"/>
                </a:cubicBezTo>
                <a:cubicBezTo>
                  <a:pt x="1487541" y="1772420"/>
                  <a:pt x="2034033" y="1594256"/>
                  <a:pt x="2163014" y="1567225"/>
                </a:cubicBezTo>
                <a:cubicBezTo>
                  <a:pt x="2360958" y="1525294"/>
                  <a:pt x="2571484" y="1495114"/>
                  <a:pt x="2778864" y="1492234"/>
                </a:cubicBezTo>
                <a:close/>
                <a:moveTo>
                  <a:pt x="2086489" y="1020452"/>
                </a:moveTo>
                <a:cubicBezTo>
                  <a:pt x="2138482" y="1017768"/>
                  <a:pt x="2190733" y="1017842"/>
                  <a:pt x="2242997" y="1020686"/>
                </a:cubicBezTo>
                <a:cubicBezTo>
                  <a:pt x="2312683" y="1024478"/>
                  <a:pt x="2382392" y="1033194"/>
                  <a:pt x="2451542" y="1046864"/>
                </a:cubicBezTo>
                <a:cubicBezTo>
                  <a:pt x="2614073" y="1079424"/>
                  <a:pt x="3013691" y="1180179"/>
                  <a:pt x="3217972" y="1352199"/>
                </a:cubicBezTo>
                <a:cubicBezTo>
                  <a:pt x="2388171" y="1290763"/>
                  <a:pt x="1816331" y="1527291"/>
                  <a:pt x="1676912" y="1494729"/>
                </a:cubicBezTo>
                <a:cubicBezTo>
                  <a:pt x="1604593" y="1477528"/>
                  <a:pt x="1480086" y="1433909"/>
                  <a:pt x="1482323" y="1342370"/>
                </a:cubicBezTo>
                <a:cubicBezTo>
                  <a:pt x="1466666" y="1249601"/>
                  <a:pt x="1537493" y="1156834"/>
                  <a:pt x="1632180" y="1118743"/>
                </a:cubicBezTo>
                <a:cubicBezTo>
                  <a:pt x="1776863" y="1061377"/>
                  <a:pt x="1930512" y="1028504"/>
                  <a:pt x="2086489" y="1020452"/>
                </a:cubicBezTo>
                <a:close/>
                <a:moveTo>
                  <a:pt x="2334490" y="0"/>
                </a:moveTo>
                <a:cubicBezTo>
                  <a:pt x="2395626" y="177549"/>
                  <a:pt x="2513423" y="329910"/>
                  <a:pt x="2635694" y="483499"/>
                </a:cubicBezTo>
                <a:cubicBezTo>
                  <a:pt x="2712486" y="579953"/>
                  <a:pt x="2964482" y="855799"/>
                  <a:pt x="3008471" y="900648"/>
                </a:cubicBezTo>
                <a:cubicBezTo>
                  <a:pt x="3045002" y="938738"/>
                  <a:pt x="3094209" y="1002017"/>
                  <a:pt x="3074079" y="1019833"/>
                </a:cubicBezTo>
                <a:cubicBezTo>
                  <a:pt x="3064387" y="1027820"/>
                  <a:pt x="3041275" y="1026591"/>
                  <a:pt x="2995051" y="1009389"/>
                </a:cubicBezTo>
                <a:cubicBezTo>
                  <a:pt x="2893655" y="970685"/>
                  <a:pt x="2786295" y="941809"/>
                  <a:pt x="2676700" y="922765"/>
                </a:cubicBezTo>
                <a:cubicBezTo>
                  <a:pt x="2418738" y="877302"/>
                  <a:pt x="2179415" y="906792"/>
                  <a:pt x="1922944" y="932595"/>
                </a:cubicBezTo>
                <a:cubicBezTo>
                  <a:pt x="1856590" y="939352"/>
                  <a:pt x="1843916" y="928909"/>
                  <a:pt x="1848390" y="873616"/>
                </a:cubicBezTo>
                <a:cubicBezTo>
                  <a:pt x="1854354" y="798665"/>
                  <a:pt x="2041488" y="544935"/>
                  <a:pt x="2087712" y="471826"/>
                </a:cubicBezTo>
                <a:cubicBezTo>
                  <a:pt x="2177924" y="329910"/>
                  <a:pt x="2304668" y="159118"/>
                  <a:pt x="2334490"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7" name="Group 6"/>
          <p:cNvGrpSpPr/>
          <p:nvPr userDrawn="1"/>
        </p:nvGrpSpPr>
        <p:grpSpPr>
          <a:xfrm>
            <a:off x="137279" y="5196396"/>
            <a:ext cx="7422020" cy="761778"/>
            <a:chOff x="3686398" y="4267905"/>
            <a:chExt cx="4760612" cy="679086"/>
          </a:xfrm>
          <a:effectLst>
            <a:outerShdw blurRad="50800" dist="38100" dir="2700000" algn="tl" rotWithShape="0">
              <a:prstClr val="black">
                <a:alpha val="40000"/>
              </a:prstClr>
            </a:outerShdw>
          </a:effectLst>
        </p:grpSpPr>
        <p:sp>
          <p:nvSpPr>
            <p:cNvPr id="8" name="Freeform: Shape 7"/>
            <p:cNvSpPr/>
            <p:nvPr/>
          </p:nvSpPr>
          <p:spPr>
            <a:xfrm>
              <a:off x="7255458" y="4273456"/>
              <a:ext cx="1191552" cy="672919"/>
            </a:xfrm>
            <a:custGeom>
              <a:avLst/>
              <a:gdLst>
                <a:gd name="connsiteX0" fmla="*/ 2252186 w 2257425"/>
                <a:gd name="connsiteY0" fmla="*/ 1188244 h 1190625"/>
                <a:gd name="connsiteX1" fmla="*/ 7144 w 2257425"/>
                <a:gd name="connsiteY1" fmla="*/ 1188244 h 1190625"/>
                <a:gd name="connsiteX2" fmla="*/ 7144 w 2257425"/>
                <a:gd name="connsiteY2" fmla="*/ 7144 h 1190625"/>
                <a:gd name="connsiteX3" fmla="*/ 2252186 w 2257425"/>
                <a:gd name="connsiteY3" fmla="*/ 7144 h 1190625"/>
                <a:gd name="connsiteX4" fmla="*/ 1729264 w 2257425"/>
                <a:gd name="connsiteY4" fmla="*/ 59769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1190625">
                  <a:moveTo>
                    <a:pt x="2252186" y="1188244"/>
                  </a:moveTo>
                  <a:lnTo>
                    <a:pt x="7144" y="1188244"/>
                  </a:lnTo>
                  <a:lnTo>
                    <a:pt x="7144" y="7144"/>
                  </a:lnTo>
                  <a:lnTo>
                    <a:pt x="2252186" y="7144"/>
                  </a:lnTo>
                  <a:lnTo>
                    <a:pt x="1729264" y="597694"/>
                  </a:lnTo>
                  <a:close/>
                </a:path>
              </a:pathLst>
            </a:custGeom>
            <a:solidFill>
              <a:schemeClr val="accent1">
                <a:lumMod val="75000"/>
              </a:schemeClr>
            </a:solidFill>
            <a:ln w="9525" cap="flat">
              <a:noFill/>
              <a:prstDash val="solid"/>
              <a:miter/>
            </a:ln>
          </p:spPr>
          <p:txBody>
            <a:bodyPr rtlCol="0" anchor="ctr"/>
            <a:lstStyle/>
            <a:p>
              <a:endParaRPr lang="en-US"/>
            </a:p>
          </p:txBody>
        </p:sp>
        <p:sp>
          <p:nvSpPr>
            <p:cNvPr id="9" name="Freeform: Shape 8"/>
            <p:cNvSpPr/>
            <p:nvPr/>
          </p:nvSpPr>
          <p:spPr>
            <a:xfrm>
              <a:off x="7255458" y="4552282"/>
              <a:ext cx="659904" cy="394709"/>
            </a:xfrm>
            <a:custGeom>
              <a:avLst/>
              <a:gdLst>
                <a:gd name="connsiteX0" fmla="*/ 7144 w 1019175"/>
                <a:gd name="connsiteY0" fmla="*/ 7144 h 609600"/>
                <a:gd name="connsiteX1" fmla="*/ 1012984 w 1019175"/>
                <a:gd name="connsiteY1" fmla="*/ 15716 h 609600"/>
                <a:gd name="connsiteX2" fmla="*/ 7144 w 1019175"/>
                <a:gd name="connsiteY2" fmla="*/ 606266 h 609600"/>
              </a:gdLst>
              <a:ahLst/>
              <a:cxnLst>
                <a:cxn ang="0">
                  <a:pos x="connsiteX0" y="connsiteY0"/>
                </a:cxn>
                <a:cxn ang="0">
                  <a:pos x="connsiteX1" y="connsiteY1"/>
                </a:cxn>
                <a:cxn ang="0">
                  <a:pos x="connsiteX2" y="connsiteY2"/>
                </a:cxn>
              </a:cxnLst>
              <a:rect l="l" t="t" r="r" b="b"/>
              <a:pathLst>
                <a:path w="1019175" h="609600">
                  <a:moveTo>
                    <a:pt x="7144" y="7144"/>
                  </a:moveTo>
                  <a:lnTo>
                    <a:pt x="1012984" y="15716"/>
                  </a:lnTo>
                  <a:lnTo>
                    <a:pt x="7144" y="606266"/>
                  </a:lnTo>
                  <a:close/>
                </a:path>
              </a:pathLst>
            </a:custGeom>
            <a:solidFill>
              <a:schemeClr val="accent1">
                <a:lumMod val="50000"/>
              </a:schemeClr>
            </a:solidFill>
            <a:ln w="9525" cap="flat">
              <a:noFill/>
              <a:prstDash val="solid"/>
              <a:miter/>
            </a:ln>
          </p:spPr>
          <p:txBody>
            <a:bodyPr rtlCol="0" anchor="ctr"/>
            <a:lstStyle/>
            <a:p>
              <a:endParaRPr lang="en-US"/>
            </a:p>
          </p:txBody>
        </p:sp>
        <p:sp>
          <p:nvSpPr>
            <p:cNvPr id="10" name="Freeform: Shape 9"/>
            <p:cNvSpPr/>
            <p:nvPr/>
          </p:nvSpPr>
          <p:spPr>
            <a:xfrm>
              <a:off x="3686398" y="4267905"/>
              <a:ext cx="1191553" cy="672919"/>
            </a:xfrm>
            <a:custGeom>
              <a:avLst/>
              <a:gdLst>
                <a:gd name="connsiteX0" fmla="*/ 7144 w 2257425"/>
                <a:gd name="connsiteY0" fmla="*/ 1188244 h 1190625"/>
                <a:gd name="connsiteX1" fmla="*/ 2252186 w 2257425"/>
                <a:gd name="connsiteY1" fmla="*/ 1188244 h 1190625"/>
                <a:gd name="connsiteX2" fmla="*/ 2252186 w 2257425"/>
                <a:gd name="connsiteY2" fmla="*/ 7144 h 1190625"/>
                <a:gd name="connsiteX3" fmla="*/ 7144 w 2257425"/>
                <a:gd name="connsiteY3" fmla="*/ 7144 h 1190625"/>
                <a:gd name="connsiteX4" fmla="*/ 531019 w 2257425"/>
                <a:gd name="connsiteY4" fmla="*/ 59769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1190625">
                  <a:moveTo>
                    <a:pt x="7144" y="1188244"/>
                  </a:moveTo>
                  <a:lnTo>
                    <a:pt x="2252186" y="1188244"/>
                  </a:lnTo>
                  <a:lnTo>
                    <a:pt x="2252186" y="7144"/>
                  </a:lnTo>
                  <a:lnTo>
                    <a:pt x="7144" y="7144"/>
                  </a:lnTo>
                  <a:lnTo>
                    <a:pt x="531019" y="597694"/>
                  </a:ln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Freeform: Shape 10"/>
            <p:cNvSpPr/>
            <p:nvPr/>
          </p:nvSpPr>
          <p:spPr>
            <a:xfrm>
              <a:off x="4276637" y="4546731"/>
              <a:ext cx="598231" cy="394709"/>
            </a:xfrm>
            <a:custGeom>
              <a:avLst/>
              <a:gdLst>
                <a:gd name="connsiteX0" fmla="*/ 923449 w 923925"/>
                <a:gd name="connsiteY0" fmla="*/ 7144 h 609600"/>
                <a:gd name="connsiteX1" fmla="*/ 7144 w 923925"/>
                <a:gd name="connsiteY1" fmla="*/ 15716 h 609600"/>
                <a:gd name="connsiteX2" fmla="*/ 923449 w 923925"/>
                <a:gd name="connsiteY2" fmla="*/ 606266 h 609600"/>
              </a:gdLst>
              <a:ahLst/>
              <a:cxnLst>
                <a:cxn ang="0">
                  <a:pos x="connsiteX0" y="connsiteY0"/>
                </a:cxn>
                <a:cxn ang="0">
                  <a:pos x="connsiteX1" y="connsiteY1"/>
                </a:cxn>
                <a:cxn ang="0">
                  <a:pos x="connsiteX2" y="connsiteY2"/>
                </a:cxn>
              </a:cxnLst>
              <a:rect l="l" t="t" r="r" b="b"/>
              <a:pathLst>
                <a:path w="923925" h="609600">
                  <a:moveTo>
                    <a:pt x="923449" y="7144"/>
                  </a:moveTo>
                  <a:lnTo>
                    <a:pt x="7144" y="15716"/>
                  </a:lnTo>
                  <a:lnTo>
                    <a:pt x="923449" y="606266"/>
                  </a:lnTo>
                  <a:close/>
                </a:path>
              </a:pathLst>
            </a:custGeom>
            <a:solidFill>
              <a:schemeClr val="accent1">
                <a:lumMod val="50000"/>
              </a:schemeClr>
            </a:solidFill>
            <a:ln w="9525" cap="flat">
              <a:noFill/>
              <a:prstDash val="solid"/>
              <a:miter/>
            </a:ln>
          </p:spPr>
          <p:txBody>
            <a:bodyPr rtlCol="0" anchor="ctr"/>
            <a:lstStyle/>
            <a:p>
              <a:endParaRPr lang="en-US"/>
            </a:p>
          </p:txBody>
        </p:sp>
      </p:grpSp>
      <p:sp>
        <p:nvSpPr>
          <p:cNvPr id="6" name="Picture Placeholder 5"/>
          <p:cNvSpPr>
            <a:spLocks noGrp="1"/>
          </p:cNvSpPr>
          <p:nvPr>
            <p:ph type="pic" sz="quarter" idx="14" hasCustomPrompt="1"/>
          </p:nvPr>
        </p:nvSpPr>
        <p:spPr>
          <a:xfrm>
            <a:off x="1960303" y="2073463"/>
            <a:ext cx="3775972" cy="4014580"/>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5676669" y="924448"/>
            <a:ext cx="5298456" cy="5009104"/>
          </a:xfrm>
          <a:custGeom>
            <a:avLst/>
            <a:gdLst>
              <a:gd name="connsiteX0" fmla="*/ 383512 w 4232031"/>
              <a:gd name="connsiteY0" fmla="*/ 152400 h 4000919"/>
              <a:gd name="connsiteX1" fmla="*/ 4232031 w 4232031"/>
              <a:gd name="connsiteY1" fmla="*/ 152400 h 4000919"/>
              <a:gd name="connsiteX2" fmla="*/ 4232031 w 4232031"/>
              <a:gd name="connsiteY2" fmla="*/ 4000919 h 4000919"/>
              <a:gd name="connsiteX3" fmla="*/ 0 w 4232031"/>
              <a:gd name="connsiteY3" fmla="*/ 0 h 4000919"/>
              <a:gd name="connsiteX4" fmla="*/ 3848519 w 4232031"/>
              <a:gd name="connsiteY4" fmla="*/ 3848519 h 4000919"/>
              <a:gd name="connsiteX5" fmla="*/ 0 w 4232031"/>
              <a:gd name="connsiteY5" fmla="*/ 3848519 h 40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2031" h="4000919">
                <a:moveTo>
                  <a:pt x="383512" y="152400"/>
                </a:moveTo>
                <a:lnTo>
                  <a:pt x="4232031" y="152400"/>
                </a:lnTo>
                <a:lnTo>
                  <a:pt x="4232031" y="4000919"/>
                </a:lnTo>
                <a:close/>
                <a:moveTo>
                  <a:pt x="0" y="0"/>
                </a:moveTo>
                <a:lnTo>
                  <a:pt x="3848519" y="3848519"/>
                </a:lnTo>
                <a:lnTo>
                  <a:pt x="0" y="3848519"/>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p:cNvSpPr>
            <a:spLocks noGrp="1"/>
          </p:cNvSpPr>
          <p:nvPr>
            <p:ph type="pic" sz="quarter" idx="14" hasCustomPrompt="1"/>
          </p:nvPr>
        </p:nvSpPr>
        <p:spPr>
          <a:xfrm>
            <a:off x="1149362" y="389541"/>
            <a:ext cx="6078918" cy="6078918"/>
          </a:xfrm>
          <a:prstGeom prst="diamond">
            <a:avLst/>
          </a:prstGeom>
          <a:solidFill>
            <a:schemeClr val="bg1">
              <a:lumMod val="95000"/>
            </a:schemeClr>
          </a:solidFill>
          <a:ln w="50800">
            <a:solidFill>
              <a:schemeClr val="bg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4"/>
          <p:cNvGrpSpPr/>
          <p:nvPr userDrawn="1"/>
        </p:nvGrpSpPr>
        <p:grpSpPr>
          <a:xfrm>
            <a:off x="718102" y="1880559"/>
            <a:ext cx="2322343" cy="4082558"/>
            <a:chOff x="445712" y="1449040"/>
            <a:chExt cx="2113018" cy="3924176"/>
          </a:xfrm>
        </p:grpSpPr>
        <p:sp>
          <p:nvSpPr>
            <p:cNvPr id="3" name="Rounded Rectangle 5"/>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6"/>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7"/>
            <p:cNvGrpSpPr/>
            <p:nvPr userDrawn="1"/>
          </p:nvGrpSpPr>
          <p:grpSpPr>
            <a:xfrm>
              <a:off x="1407705" y="5045834"/>
              <a:ext cx="211967" cy="211967"/>
              <a:chOff x="1549420" y="5712364"/>
              <a:chExt cx="312583" cy="312583"/>
            </a:xfrm>
          </p:grpSpPr>
          <p:sp>
            <p:nvSpPr>
              <p:cNvPr id="6" name="Oval 8"/>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10"/>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p:cNvSpPr>
            <a:spLocks noGrp="1"/>
          </p:cNvSpPr>
          <p:nvPr>
            <p:ph type="pic" idx="11" hasCustomPrompt="1"/>
          </p:nvPr>
        </p:nvSpPr>
        <p:spPr>
          <a:xfrm>
            <a:off x="818388" y="2231068"/>
            <a:ext cx="2105967" cy="3271381"/>
          </a:xfrm>
          <a:prstGeom prst="rect">
            <a:avLst/>
          </a:prstGeom>
          <a:solidFill>
            <a:schemeClr val="bg1">
              <a:lumMod val="95000"/>
            </a:schemeClr>
          </a:solidFill>
          <a:ln w="12700">
            <a:noFill/>
          </a:ln>
        </p:spPr>
        <p:txBody>
          <a:bodyPr anchor="ctr"/>
          <a:lstStyle>
            <a:lvl1pPr marL="0" indent="0" algn="ctr">
              <a:buNone/>
              <a:defRPr sz="16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2" name="그림 개체 틀 2"/>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1" fmla="*/ 595618 w 4427984"/>
              <a:gd name="connsiteY0-2" fmla="*/ 0 h 6883167"/>
              <a:gd name="connsiteX1-3" fmla="*/ 4427984 w 4427984"/>
              <a:gd name="connsiteY1-4" fmla="*/ 16778 h 6883167"/>
              <a:gd name="connsiteX2-5" fmla="*/ 4427984 w 4427984"/>
              <a:gd name="connsiteY2-6" fmla="*/ 6883167 h 6883167"/>
              <a:gd name="connsiteX3-7" fmla="*/ 0 w 4427984"/>
              <a:gd name="connsiteY3-8" fmla="*/ 6883167 h 6883167"/>
              <a:gd name="connsiteX4-9" fmla="*/ 595618 w 4427984"/>
              <a:gd name="connsiteY4-10" fmla="*/ 0 h 6883167"/>
              <a:gd name="connsiteX0-11" fmla="*/ 1258348 w 5090714"/>
              <a:gd name="connsiteY0-12" fmla="*/ 0 h 6883167"/>
              <a:gd name="connsiteX1-13" fmla="*/ 5090714 w 5090714"/>
              <a:gd name="connsiteY1-14" fmla="*/ 16778 h 6883167"/>
              <a:gd name="connsiteX2-15" fmla="*/ 5090714 w 5090714"/>
              <a:gd name="connsiteY2-16" fmla="*/ 6883167 h 6883167"/>
              <a:gd name="connsiteX3-17" fmla="*/ 0 w 5090714"/>
              <a:gd name="connsiteY3-18" fmla="*/ 6874779 h 6883167"/>
              <a:gd name="connsiteX4-19" fmla="*/ 1258348 w 5090714"/>
              <a:gd name="connsiteY4-20" fmla="*/ 0 h 6883167"/>
              <a:gd name="connsiteX0-21" fmla="*/ 1493240 w 5090714"/>
              <a:gd name="connsiteY0-22" fmla="*/ 0 h 6883167"/>
              <a:gd name="connsiteX1-23" fmla="*/ 5090714 w 5090714"/>
              <a:gd name="connsiteY1-24" fmla="*/ 16778 h 6883167"/>
              <a:gd name="connsiteX2-25" fmla="*/ 5090714 w 5090714"/>
              <a:gd name="connsiteY2-26" fmla="*/ 6883167 h 6883167"/>
              <a:gd name="connsiteX3-27" fmla="*/ 0 w 5090714"/>
              <a:gd name="connsiteY3-28" fmla="*/ 6874779 h 6883167"/>
              <a:gd name="connsiteX4-29" fmla="*/ 1493240 w 5090714"/>
              <a:gd name="connsiteY4-30" fmla="*/ 0 h 6883167"/>
              <a:gd name="connsiteX0-31" fmla="*/ 1459684 w 5090714"/>
              <a:gd name="connsiteY0-32" fmla="*/ 0 h 6866389"/>
              <a:gd name="connsiteX1-33" fmla="*/ 5090714 w 5090714"/>
              <a:gd name="connsiteY1-34" fmla="*/ 0 h 6866389"/>
              <a:gd name="connsiteX2-35" fmla="*/ 5090714 w 5090714"/>
              <a:gd name="connsiteY2-36" fmla="*/ 6866389 h 6866389"/>
              <a:gd name="connsiteX3-37" fmla="*/ 0 w 5090714"/>
              <a:gd name="connsiteY3-38" fmla="*/ 6858001 h 6866389"/>
              <a:gd name="connsiteX4-39" fmla="*/ 1459684 w 5090714"/>
              <a:gd name="connsiteY4-40" fmla="*/ 0 h 6866389"/>
              <a:gd name="connsiteX0-41" fmla="*/ 1711354 w 5090714"/>
              <a:gd name="connsiteY0-42" fmla="*/ 0 h 6874778"/>
              <a:gd name="connsiteX1-43" fmla="*/ 5090714 w 5090714"/>
              <a:gd name="connsiteY1-44" fmla="*/ 8389 h 6874778"/>
              <a:gd name="connsiteX2-45" fmla="*/ 5090714 w 5090714"/>
              <a:gd name="connsiteY2-46" fmla="*/ 6874778 h 6874778"/>
              <a:gd name="connsiteX3-47" fmla="*/ 0 w 5090714"/>
              <a:gd name="connsiteY3-48" fmla="*/ 6866390 h 6874778"/>
              <a:gd name="connsiteX4-49" fmla="*/ 1711354 w 5090714"/>
              <a:gd name="connsiteY4-50" fmla="*/ 0 h 6874778"/>
              <a:gd name="connsiteX0-51" fmla="*/ 1937857 w 5317217"/>
              <a:gd name="connsiteY0-52" fmla="*/ 0 h 6874779"/>
              <a:gd name="connsiteX1-53" fmla="*/ 5317217 w 5317217"/>
              <a:gd name="connsiteY1-54" fmla="*/ 8389 h 6874779"/>
              <a:gd name="connsiteX2-55" fmla="*/ 5317217 w 5317217"/>
              <a:gd name="connsiteY2-56" fmla="*/ 6874778 h 6874779"/>
              <a:gd name="connsiteX3-57" fmla="*/ 0 w 5317217"/>
              <a:gd name="connsiteY3-58" fmla="*/ 6874779 h 6874779"/>
              <a:gd name="connsiteX4-59" fmla="*/ 1937857 w 5317217"/>
              <a:gd name="connsiteY4-60" fmla="*/ 0 h 6874779"/>
              <a:gd name="connsiteX0-61" fmla="*/ 1280632 w 5317217"/>
              <a:gd name="connsiteY0-62" fmla="*/ 10661 h 6866390"/>
              <a:gd name="connsiteX1-63" fmla="*/ 5317217 w 5317217"/>
              <a:gd name="connsiteY1-64" fmla="*/ 0 h 6866390"/>
              <a:gd name="connsiteX2-65" fmla="*/ 5317217 w 5317217"/>
              <a:gd name="connsiteY2-66" fmla="*/ 6866389 h 6866390"/>
              <a:gd name="connsiteX3-67" fmla="*/ 0 w 5317217"/>
              <a:gd name="connsiteY3-68" fmla="*/ 6866390 h 6866390"/>
              <a:gd name="connsiteX4-69" fmla="*/ 1280632 w 5317217"/>
              <a:gd name="connsiteY4-70" fmla="*/ 10661 h 6866390"/>
              <a:gd name="connsiteX0-71" fmla="*/ 1280632 w 5317217"/>
              <a:gd name="connsiteY0-72" fmla="*/ 1136 h 6866390"/>
              <a:gd name="connsiteX1-73" fmla="*/ 5317217 w 5317217"/>
              <a:gd name="connsiteY1-74" fmla="*/ 0 h 6866390"/>
              <a:gd name="connsiteX2-75" fmla="*/ 5317217 w 5317217"/>
              <a:gd name="connsiteY2-76" fmla="*/ 6866389 h 6866390"/>
              <a:gd name="connsiteX3-77" fmla="*/ 0 w 5317217"/>
              <a:gd name="connsiteY3-78" fmla="*/ 6866390 h 6866390"/>
              <a:gd name="connsiteX4-79" fmla="*/ 1280632 w 5317217"/>
              <a:gd name="connsiteY4-80" fmla="*/ 1136 h 6866390"/>
              <a:gd name="connsiteX0-81" fmla="*/ 1413982 w 5450567"/>
              <a:gd name="connsiteY0-82" fmla="*/ 1136 h 6866390"/>
              <a:gd name="connsiteX1-83" fmla="*/ 5450567 w 5450567"/>
              <a:gd name="connsiteY1-84" fmla="*/ 0 h 6866390"/>
              <a:gd name="connsiteX2-85" fmla="*/ 5450567 w 5450567"/>
              <a:gd name="connsiteY2-86" fmla="*/ 6866389 h 6866390"/>
              <a:gd name="connsiteX3-87" fmla="*/ 0 w 5450567"/>
              <a:gd name="connsiteY3-88" fmla="*/ 6866390 h 6866390"/>
              <a:gd name="connsiteX4-89" fmla="*/ 1413982 w 5450567"/>
              <a:gd name="connsiteY4-90" fmla="*/ 1136 h 68663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Oval 1"/>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p:cNvGrpSpPr/>
          <p:nvPr userDrawn="1"/>
        </p:nvGrpSpPr>
        <p:grpSpPr>
          <a:xfrm>
            <a:off x="738218" y="2580613"/>
            <a:ext cx="6123410" cy="3364399"/>
            <a:chOff x="-548507" y="477868"/>
            <a:chExt cx="11570449" cy="6357177"/>
          </a:xfrm>
        </p:grpSpPr>
        <p:sp>
          <p:nvSpPr>
            <p:cNvPr id="4" name="Freeform: Shape 3"/>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p:cNvGrpSpPr/>
            <p:nvPr/>
          </p:nvGrpSpPr>
          <p:grpSpPr>
            <a:xfrm>
              <a:off x="1606" y="6382978"/>
              <a:ext cx="413937" cy="115242"/>
              <a:chOff x="5955" y="6353672"/>
              <a:chExt cx="413937" cy="115242"/>
            </a:xfrm>
          </p:grpSpPr>
          <p:sp>
            <p:nvSpPr>
              <p:cNvPr id="14" name="Rectangle: Rounded Corners 13"/>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855291" y="6381600"/>
              <a:ext cx="885989" cy="115242"/>
              <a:chOff x="5955" y="6353672"/>
              <a:chExt cx="413937" cy="115242"/>
            </a:xfrm>
          </p:grpSpPr>
          <p:sp>
            <p:nvSpPr>
              <p:cNvPr id="12" name="Rectangle: Rounded Corners 11"/>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1" fmla="*/ 2536444 w 3976489"/>
                <a:gd name="connsiteY0-2" fmla="*/ 0 h 4238316"/>
                <a:gd name="connsiteX1-3" fmla="*/ 3976489 w 3976489"/>
                <a:gd name="connsiteY1-4" fmla="*/ 241371 h 4238316"/>
                <a:gd name="connsiteX2-5" fmla="*/ 3968307 w 3976489"/>
                <a:gd name="connsiteY2-6" fmla="*/ 4238316 h 4238316"/>
                <a:gd name="connsiteX3-7" fmla="*/ 0 w 3976489"/>
                <a:gd name="connsiteY3-8" fmla="*/ 4238316 h 4238316"/>
                <a:gd name="connsiteX0-9" fmla="*/ 2536444 w 3976489"/>
                <a:gd name="connsiteY0-10" fmla="*/ 0 h 4238316"/>
                <a:gd name="connsiteX1-11" fmla="*/ 3976489 w 3976489"/>
                <a:gd name="connsiteY1-12" fmla="*/ 213683 h 4238316"/>
                <a:gd name="connsiteX2-13" fmla="*/ 3968307 w 3976489"/>
                <a:gd name="connsiteY2-14" fmla="*/ 4238316 h 4238316"/>
                <a:gd name="connsiteX3-15" fmla="*/ 0 w 3976489"/>
                <a:gd name="connsiteY3-16" fmla="*/ 4238316 h 4238316"/>
                <a:gd name="connsiteX0-17" fmla="*/ 2473335 w 3976489"/>
                <a:gd name="connsiteY0-18" fmla="*/ 0 h 4035268"/>
                <a:gd name="connsiteX1-19" fmla="*/ 3976489 w 3976489"/>
                <a:gd name="connsiteY1-20" fmla="*/ 10635 h 4035268"/>
                <a:gd name="connsiteX2-21" fmla="*/ 3968307 w 3976489"/>
                <a:gd name="connsiteY2-22" fmla="*/ 4035268 h 4035268"/>
                <a:gd name="connsiteX3-23" fmla="*/ 0 w 3976489"/>
                <a:gd name="connsiteY3-24" fmla="*/ 4035268 h 4035268"/>
              </a:gdLst>
              <a:ahLst/>
              <a:cxnLst>
                <a:cxn ang="0">
                  <a:pos x="connsiteX0-1" y="connsiteY0-2"/>
                </a:cxn>
                <a:cxn ang="0">
                  <a:pos x="connsiteX1-3" y="connsiteY1-4"/>
                </a:cxn>
                <a:cxn ang="0">
                  <a:pos x="connsiteX2-5" y="connsiteY2-6"/>
                </a:cxn>
                <a:cxn ang="0">
                  <a:pos x="connsiteX3-7" y="connsiteY3-8"/>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17"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PNG &amp; Shapes Layout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www.jpppt.com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45572" y="2806769"/>
            <a:ext cx="7256943" cy="1323439"/>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a:noFill/>
                </a:ln>
                <a:solidFill>
                  <a:srgbClr val="6E3C3B"/>
                </a:solidFill>
                <a:effectLst/>
                <a:uLnTx/>
                <a:uFillTx/>
                <a:latin typeface="Arial" panose="020B0604020202020204" pitchFamily="34" charset="0"/>
                <a:cs typeface="Arial" panose="020B0604020202020204" pitchFamily="34" charset="0"/>
              </a:rPr>
              <a:t>TẬP LÀM VĂN</a:t>
            </a:r>
            <a:endParaRPr kumimoji="0" lang="ko-KR" altLang="en-US" sz="8000" b="1" i="0" u="none" strike="noStrike" kern="1200" cap="none" spc="0" normalizeH="0" baseline="0" noProof="0" dirty="0">
              <a:ln>
                <a:noFill/>
              </a:ln>
              <a:solidFill>
                <a:srgbClr val="6E3C3B"/>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pic>
        <p:nvPicPr>
          <p:cNvPr id="4" name="Picture 3" descr="Logo&#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4549" y="84916"/>
            <a:ext cx="1147591" cy="1060711"/>
          </a:xfrm>
          <a:prstGeom prst="rect">
            <a:avLst/>
          </a:prstGeom>
        </p:spPr>
      </p:pic>
      <p:sp>
        <p:nvSpPr>
          <p:cNvPr id="9" name="TextBox 8"/>
          <p:cNvSpPr txBox="1"/>
          <p:nvPr/>
        </p:nvSpPr>
        <p:spPr>
          <a:xfrm>
            <a:off x="5653966" y="4130536"/>
            <a:ext cx="6069874" cy="230832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altLang="ko-KR" sz="7200" b="1" dirty="0" err="1">
                <a:solidFill>
                  <a:srgbClr val="274530"/>
                </a:solidFill>
                <a:latin typeface="Calibri Light" panose="020F0302020204030204"/>
              </a:rPr>
              <a:t>Luyện</a:t>
            </a:r>
            <a:r>
              <a:rPr lang="en-US" altLang="ko-KR" sz="7200" b="1" dirty="0">
                <a:solidFill>
                  <a:srgbClr val="274530"/>
                </a:solidFill>
                <a:latin typeface="Calibri Light" panose="020F0302020204030204"/>
              </a:rPr>
              <a:t> </a:t>
            </a:r>
            <a:r>
              <a:rPr lang="en-US" altLang="ko-KR" sz="7200" b="1" dirty="0" err="1">
                <a:solidFill>
                  <a:srgbClr val="274530"/>
                </a:solidFill>
                <a:latin typeface="Calibri Light" panose="020F0302020204030204"/>
              </a:rPr>
              <a:t>tập</a:t>
            </a:r>
            <a:r>
              <a:rPr lang="en-US" altLang="ko-KR" sz="7200" b="1" dirty="0">
                <a:solidFill>
                  <a:srgbClr val="274530"/>
                </a:solidFill>
                <a:latin typeface="Calibri Light" panose="020F0302020204030204"/>
              </a:rPr>
              <a:t> </a:t>
            </a:r>
            <a:r>
              <a:rPr lang="en-US" altLang="ko-KR" sz="7200" b="1" dirty="0" err="1">
                <a:solidFill>
                  <a:srgbClr val="274530"/>
                </a:solidFill>
                <a:latin typeface="Calibri Light" panose="020F0302020204030204"/>
              </a:rPr>
              <a:t>miêu</a:t>
            </a:r>
            <a:r>
              <a:rPr lang="en-US" altLang="ko-KR" sz="7200" b="1" dirty="0">
                <a:solidFill>
                  <a:srgbClr val="274530"/>
                </a:solidFill>
                <a:latin typeface="Calibri Light" panose="020F0302020204030204"/>
              </a:rPr>
              <a:t> </a:t>
            </a:r>
            <a:r>
              <a:rPr lang="en-US" altLang="ko-KR" sz="7200" b="1" dirty="0" err="1">
                <a:solidFill>
                  <a:srgbClr val="274530"/>
                </a:solidFill>
                <a:latin typeface="Calibri Light" panose="020F0302020204030204"/>
              </a:rPr>
              <a:t>tả</a:t>
            </a:r>
            <a:r>
              <a:rPr lang="en-US" altLang="ko-KR" sz="7200" b="1" dirty="0">
                <a:solidFill>
                  <a:srgbClr val="274530"/>
                </a:solidFill>
                <a:latin typeface="Calibri Light" panose="020F0302020204030204"/>
              </a:rPr>
              <a:t> </a:t>
            </a:r>
            <a:r>
              <a:rPr lang="en-US" altLang="ko-KR" sz="7200" b="1" dirty="0" err="1">
                <a:solidFill>
                  <a:srgbClr val="274530"/>
                </a:solidFill>
                <a:latin typeface="Calibri Light" panose="020F0302020204030204"/>
              </a:rPr>
              <a:t>đồ</a:t>
            </a:r>
            <a:r>
              <a:rPr lang="en-US" altLang="ko-KR" sz="7200" b="1" dirty="0">
                <a:solidFill>
                  <a:srgbClr val="274530"/>
                </a:solidFill>
                <a:latin typeface="Calibri Light" panose="020F0302020204030204"/>
              </a:rPr>
              <a:t> </a:t>
            </a:r>
            <a:r>
              <a:rPr lang="en-US" altLang="ko-KR" sz="7200" b="1" dirty="0" err="1">
                <a:solidFill>
                  <a:srgbClr val="274530"/>
                </a:solidFill>
                <a:latin typeface="Calibri Light" panose="020F0302020204030204"/>
              </a:rPr>
              <a:t>vật</a:t>
            </a:r>
            <a:endParaRPr kumimoji="0" lang="ko-KR" altLang="en-US" sz="7200" b="1" i="0" u="none" strike="noStrike" kern="1200" cap="none" spc="0" normalizeH="0" baseline="0" noProof="0" dirty="0">
              <a:ln>
                <a:noFill/>
              </a:ln>
              <a:solidFill>
                <a:srgbClr val="274530"/>
              </a:solidFill>
              <a:effectLst/>
              <a:uLnTx/>
              <a:uFillTx/>
              <a:latin typeface="Calibri Light" panose="020F0302020204030204"/>
              <a:ea typeface="Malgun Gothic" panose="020B0503020000020004" pitchFamily="34" charset="-127"/>
              <a:cs typeface="Arial" panose="020B0604020202020204" pitchFamily="34" charset="0"/>
            </a:endParaRPr>
          </a:p>
        </p:txBody>
      </p:sp>
      <p:pic>
        <p:nvPicPr>
          <p:cNvPr id="14" name="Accapella-Jingle-Bells-OPlus">
            <a:hlinkClick r:id="" action="ppaction://media"/>
          </p:cNvPr>
          <p:cNvPicPr>
            <a:picLocks noChangeAspect="1"/>
          </p:cNvPicPr>
          <p:nvPr>
            <a:audioFile r:link="rId1"/>
            <p:extLst>
              <p:ext uri="{DAA4B4D4-6D71-4841-9C94-3DE7FCFB9230}">
                <p14:media xmlns:p14="http://schemas.microsoft.com/office/powerpoint/2010/main" r:embed="rId2">
                  <p14:trim end="0.4375"/>
                </p14:media>
              </p:ext>
            </p:extLst>
          </p:nvPr>
        </p:nvPicPr>
        <p:blipFill>
          <a:blip r:embed="rId5"/>
          <a:stretch>
            <a:fillRect/>
          </a:stretch>
        </p:blipFill>
        <p:spPr>
          <a:xfrm>
            <a:off x="-602593" y="251373"/>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837"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9" descr="6bedb7c76db2c43ca1b2018d80b87f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26" y="57150"/>
            <a:ext cx="56356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ANd9GcTM9FTsucevKtWXyRiPvKKhsK4z8B0iDjQ2iVUWZONl-GRhceVGh8KvI2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26" y="3695700"/>
            <a:ext cx="56356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41495561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0651" y="3695700"/>
            <a:ext cx="557371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50918883_d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26" y="57150"/>
            <a:ext cx="57118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201301162159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8151" y="57150"/>
            <a:ext cx="63341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78123" y="1179498"/>
            <a:ext cx="9539955" cy="461665"/>
          </a:xfrm>
          <a:prstGeom prst="rect">
            <a:avLst/>
          </a:prstGeom>
        </p:spPr>
        <p:txBody>
          <a:bodyPr wrap="square">
            <a:spAutoFit/>
          </a:bodyPr>
          <a:lstStyle/>
          <a:p>
            <a:pPr lvl="0" fontAlgn="base">
              <a:spcBef>
                <a:spcPct val="50000"/>
              </a:spcBef>
              <a:spcAft>
                <a:spcPct val="0"/>
              </a:spcAft>
            </a:pPr>
            <a:r>
              <a:rPr lang="en-US" sz="2400" b="1" u="sng" dirty="0" err="1">
                <a:solidFill>
                  <a:srgbClr val="0000FF"/>
                </a:solidFill>
                <a:latin typeface="Arial" charset="0"/>
              </a:rPr>
              <a:t>Đề</a:t>
            </a:r>
            <a:r>
              <a:rPr lang="en-US" sz="2400" b="1" u="sng" dirty="0">
                <a:solidFill>
                  <a:srgbClr val="0000FF"/>
                </a:solidFill>
                <a:latin typeface="Arial" charset="0"/>
              </a:rPr>
              <a:t> </a:t>
            </a:r>
            <a:r>
              <a:rPr lang="en-US" sz="2400" b="1" u="sng" dirty="0" err="1">
                <a:solidFill>
                  <a:srgbClr val="0000FF"/>
                </a:solidFill>
                <a:latin typeface="Arial" charset="0"/>
              </a:rPr>
              <a:t>bài</a:t>
            </a:r>
            <a:r>
              <a:rPr lang="en-US" sz="2400" b="1" dirty="0">
                <a:solidFill>
                  <a:srgbClr val="0000FF"/>
                </a:solidFill>
                <a:latin typeface="Arial" charset="0"/>
              </a:rPr>
              <a:t> (</a:t>
            </a:r>
            <a:r>
              <a:rPr lang="en-US" sz="2400" b="1" i="1" dirty="0" err="1">
                <a:solidFill>
                  <a:srgbClr val="0000FF"/>
                </a:solidFill>
                <a:latin typeface="Arial" charset="0"/>
              </a:rPr>
              <a:t>viết</a:t>
            </a:r>
            <a:r>
              <a:rPr lang="en-US" sz="2400" b="1" i="1" dirty="0">
                <a:solidFill>
                  <a:srgbClr val="0000FF"/>
                </a:solidFill>
                <a:latin typeface="Arial" charset="0"/>
              </a:rPr>
              <a:t> </a:t>
            </a:r>
            <a:r>
              <a:rPr lang="en-US" sz="2400" b="1" dirty="0">
                <a:solidFill>
                  <a:srgbClr val="0000FF"/>
                </a:solidFill>
                <a:latin typeface="Arial" charset="0"/>
              </a:rPr>
              <a:t>): </a:t>
            </a:r>
            <a:r>
              <a:rPr lang="en-US" sz="2400" b="1" dirty="0" err="1">
                <a:solidFill>
                  <a:srgbClr val="0000FF"/>
                </a:solidFill>
                <a:latin typeface="Arial" charset="0"/>
              </a:rPr>
              <a:t>Tả</a:t>
            </a:r>
            <a:r>
              <a:rPr lang="en-US" sz="2400" b="1" dirty="0">
                <a:solidFill>
                  <a:srgbClr val="0000FF"/>
                </a:solidFill>
                <a:latin typeface="Arial" charset="0"/>
              </a:rPr>
              <a:t> </a:t>
            </a:r>
            <a:r>
              <a:rPr lang="en-US" sz="2400" b="1" dirty="0" err="1">
                <a:solidFill>
                  <a:srgbClr val="0000FF"/>
                </a:solidFill>
                <a:latin typeface="Arial" charset="0"/>
              </a:rPr>
              <a:t>một</a:t>
            </a:r>
            <a:r>
              <a:rPr lang="en-US" sz="2400" b="1" dirty="0">
                <a:solidFill>
                  <a:srgbClr val="0000FF"/>
                </a:solidFill>
                <a:latin typeface="Arial" charset="0"/>
              </a:rPr>
              <a:t>  </a:t>
            </a:r>
            <a:r>
              <a:rPr lang="en-US" sz="2400" b="1" dirty="0" err="1">
                <a:solidFill>
                  <a:srgbClr val="0000FF"/>
                </a:solidFill>
                <a:latin typeface="Arial" charset="0"/>
              </a:rPr>
              <a:t>đồ</a:t>
            </a:r>
            <a:r>
              <a:rPr lang="en-US" sz="2400" b="1" dirty="0">
                <a:solidFill>
                  <a:srgbClr val="0000FF"/>
                </a:solidFill>
                <a:latin typeface="Arial" charset="0"/>
              </a:rPr>
              <a:t> </a:t>
            </a:r>
            <a:r>
              <a:rPr lang="en-US" sz="2400" b="1" dirty="0" err="1">
                <a:solidFill>
                  <a:srgbClr val="0000FF"/>
                </a:solidFill>
                <a:latin typeface="Arial" charset="0"/>
              </a:rPr>
              <a:t>chơi</a:t>
            </a:r>
            <a:r>
              <a:rPr lang="en-US" sz="2400" b="1" dirty="0">
                <a:solidFill>
                  <a:srgbClr val="0000FF"/>
                </a:solidFill>
                <a:latin typeface="Arial" charset="0"/>
              </a:rPr>
              <a:t> </a:t>
            </a:r>
            <a:r>
              <a:rPr lang="en-US" sz="2400" b="1" dirty="0" err="1">
                <a:solidFill>
                  <a:srgbClr val="0000FF"/>
                </a:solidFill>
                <a:latin typeface="Arial" charset="0"/>
              </a:rPr>
              <a:t>mà</a:t>
            </a:r>
            <a:r>
              <a:rPr lang="en-US" sz="2400" b="1" dirty="0">
                <a:solidFill>
                  <a:srgbClr val="0000FF"/>
                </a:solidFill>
                <a:latin typeface="Arial" charset="0"/>
              </a:rPr>
              <a:t> </a:t>
            </a:r>
            <a:r>
              <a:rPr lang="en-US" sz="2400" b="1" dirty="0" err="1">
                <a:solidFill>
                  <a:srgbClr val="0000FF"/>
                </a:solidFill>
                <a:latin typeface="Arial" charset="0"/>
              </a:rPr>
              <a:t>em</a:t>
            </a:r>
            <a:r>
              <a:rPr lang="en-US" sz="2400" b="1" dirty="0">
                <a:solidFill>
                  <a:srgbClr val="0000FF"/>
                </a:solidFill>
                <a:latin typeface="Arial" charset="0"/>
              </a:rPr>
              <a:t> </a:t>
            </a:r>
            <a:r>
              <a:rPr lang="en-US" sz="2400" b="1" dirty="0" err="1">
                <a:solidFill>
                  <a:srgbClr val="0000FF"/>
                </a:solidFill>
                <a:latin typeface="Arial" charset="0"/>
              </a:rPr>
              <a:t>thích</a:t>
            </a:r>
            <a:r>
              <a:rPr lang="en-US" sz="2400" b="1" dirty="0">
                <a:solidFill>
                  <a:srgbClr val="0000FF"/>
                </a:solidFill>
                <a:latin typeface="Arial" charset="0"/>
              </a:rPr>
              <a:t>.</a:t>
            </a:r>
            <a:endParaRPr lang="en-US" sz="2400" b="1" dirty="0">
              <a:solidFill>
                <a:srgbClr val="0000FF"/>
              </a:solidFill>
              <a:latin typeface="Arial" charset="0"/>
            </a:endParaRPr>
          </a:p>
        </p:txBody>
      </p:sp>
      <p:sp>
        <p:nvSpPr>
          <p:cNvPr id="4" name="Rectangle 9"/>
          <p:cNvSpPr>
            <a:spLocks noChangeArrowheads="1"/>
          </p:cNvSpPr>
          <p:nvPr/>
        </p:nvSpPr>
        <p:spPr bwMode="auto">
          <a:xfrm>
            <a:off x="1203410" y="1692136"/>
            <a:ext cx="102893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fontAlgn="base">
              <a:spcBef>
                <a:spcPct val="0"/>
              </a:spcBef>
              <a:spcAft>
                <a:spcPct val="0"/>
              </a:spcAft>
            </a:pPr>
            <a:r>
              <a:rPr lang="en-US" sz="2400" b="1" u="sng" dirty="0" err="1">
                <a:solidFill>
                  <a:srgbClr val="0000FF"/>
                </a:solidFill>
                <a:latin typeface="Arial" charset="0"/>
              </a:rPr>
              <a:t>Gợi</a:t>
            </a:r>
            <a:r>
              <a:rPr lang="en-US" sz="2400" b="1" u="sng" dirty="0">
                <a:solidFill>
                  <a:srgbClr val="0000FF"/>
                </a:solidFill>
                <a:latin typeface="Arial" charset="0"/>
              </a:rPr>
              <a:t> ý</a:t>
            </a:r>
            <a:r>
              <a:rPr lang="en-US" sz="2400" b="1" dirty="0">
                <a:solidFill>
                  <a:srgbClr val="0000FF"/>
                </a:solidFill>
                <a:latin typeface="Arial" charset="0"/>
              </a:rPr>
              <a:t>:</a:t>
            </a:r>
          </a:p>
          <a:p>
            <a:pPr fontAlgn="base">
              <a:spcBef>
                <a:spcPct val="0"/>
              </a:spcBef>
              <a:spcAft>
                <a:spcPct val="0"/>
              </a:spcAft>
            </a:pPr>
            <a:r>
              <a:rPr lang="en-US" sz="2400" b="1" dirty="0">
                <a:solidFill>
                  <a:srgbClr val="0000FF"/>
                </a:solidFill>
                <a:latin typeface="Arial" charset="0"/>
              </a:rPr>
              <a:t>1/ </a:t>
            </a:r>
            <a:r>
              <a:rPr lang="en-US" sz="2400" b="1" dirty="0" err="1">
                <a:solidFill>
                  <a:srgbClr val="0000FF"/>
                </a:solidFill>
                <a:latin typeface="Arial" charset="0"/>
              </a:rPr>
              <a:t>Đọc</a:t>
            </a:r>
            <a:r>
              <a:rPr lang="en-US" sz="2400" b="1" dirty="0">
                <a:solidFill>
                  <a:srgbClr val="0000FF"/>
                </a:solidFill>
                <a:latin typeface="Arial" charset="0"/>
              </a:rPr>
              <a:t> </a:t>
            </a:r>
            <a:r>
              <a:rPr lang="en-US" sz="2400" b="1" dirty="0" err="1">
                <a:solidFill>
                  <a:srgbClr val="0000FF"/>
                </a:solidFill>
                <a:latin typeface="Arial" charset="0"/>
              </a:rPr>
              <a:t>lại</a:t>
            </a:r>
            <a:r>
              <a:rPr lang="en-US" sz="2400" b="1" dirty="0">
                <a:solidFill>
                  <a:srgbClr val="0000FF"/>
                </a:solidFill>
                <a:latin typeface="Arial" charset="0"/>
              </a:rPr>
              <a:t> </a:t>
            </a:r>
            <a:r>
              <a:rPr lang="en-US" sz="2400" b="1" dirty="0" err="1">
                <a:solidFill>
                  <a:srgbClr val="0000FF"/>
                </a:solidFill>
                <a:latin typeface="Arial" charset="0"/>
              </a:rPr>
              <a:t>dàn</a:t>
            </a:r>
            <a:r>
              <a:rPr lang="en-US" sz="2400" b="1" dirty="0">
                <a:solidFill>
                  <a:srgbClr val="0000FF"/>
                </a:solidFill>
                <a:latin typeface="Arial" charset="0"/>
              </a:rPr>
              <a:t> ý </a:t>
            </a:r>
            <a:r>
              <a:rPr lang="en-US" sz="2400" b="1" dirty="0" err="1">
                <a:solidFill>
                  <a:srgbClr val="0000FF"/>
                </a:solidFill>
                <a:latin typeface="Arial" charset="0"/>
              </a:rPr>
              <a:t>đã</a:t>
            </a:r>
            <a:r>
              <a:rPr lang="en-US" sz="2400" b="1" dirty="0">
                <a:solidFill>
                  <a:srgbClr val="0000FF"/>
                </a:solidFill>
                <a:latin typeface="Arial" charset="0"/>
              </a:rPr>
              <a:t> </a:t>
            </a:r>
            <a:r>
              <a:rPr lang="en-US" sz="2400" b="1" dirty="0" err="1">
                <a:solidFill>
                  <a:srgbClr val="0000FF"/>
                </a:solidFill>
                <a:latin typeface="Arial" charset="0"/>
              </a:rPr>
              <a:t>chuẩn</a:t>
            </a:r>
            <a:r>
              <a:rPr lang="en-US" sz="2400" b="1" dirty="0">
                <a:solidFill>
                  <a:srgbClr val="0000FF"/>
                </a:solidFill>
                <a:latin typeface="Arial" charset="0"/>
              </a:rPr>
              <a:t> </a:t>
            </a:r>
            <a:r>
              <a:rPr lang="en-US" sz="2400" b="1" dirty="0" err="1">
                <a:solidFill>
                  <a:srgbClr val="0000FF"/>
                </a:solidFill>
                <a:latin typeface="Arial" charset="0"/>
              </a:rPr>
              <a:t>bị</a:t>
            </a:r>
            <a:r>
              <a:rPr lang="en-US" sz="2400" b="1" dirty="0">
                <a:solidFill>
                  <a:srgbClr val="0000FF"/>
                </a:solidFill>
                <a:latin typeface="Arial" charset="0"/>
              </a:rPr>
              <a:t> </a:t>
            </a:r>
            <a:r>
              <a:rPr lang="en-US" sz="2400" b="1" dirty="0" err="1">
                <a:solidFill>
                  <a:srgbClr val="0000FF"/>
                </a:solidFill>
                <a:latin typeface="Arial" charset="0"/>
              </a:rPr>
              <a:t>tuần</a:t>
            </a:r>
            <a:r>
              <a:rPr lang="en-US" sz="2400" b="1" dirty="0">
                <a:solidFill>
                  <a:srgbClr val="0000FF"/>
                </a:solidFill>
                <a:latin typeface="Arial" charset="0"/>
              </a:rPr>
              <a:t> </a:t>
            </a:r>
            <a:r>
              <a:rPr lang="en-US" sz="2400" b="1" dirty="0" err="1">
                <a:solidFill>
                  <a:srgbClr val="0000FF"/>
                </a:solidFill>
                <a:latin typeface="Arial" charset="0"/>
              </a:rPr>
              <a:t>trước</a:t>
            </a:r>
            <a:r>
              <a:rPr lang="en-US" sz="2400" b="1" dirty="0">
                <a:solidFill>
                  <a:srgbClr val="0000FF"/>
                </a:solidFill>
                <a:latin typeface="Arial" charset="0"/>
              </a:rPr>
              <a:t>.</a:t>
            </a:r>
          </a:p>
        </p:txBody>
      </p:sp>
      <p:sp>
        <p:nvSpPr>
          <p:cNvPr id="5" name="Rectangle 9"/>
          <p:cNvSpPr>
            <a:spLocks noChangeArrowheads="1"/>
          </p:cNvSpPr>
          <p:nvPr/>
        </p:nvSpPr>
        <p:spPr bwMode="auto">
          <a:xfrm>
            <a:off x="2350093" y="2879933"/>
            <a:ext cx="857143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fr-FR" sz="2000" b="1" i="0" u="none" strike="noStrike" kern="0" cap="none" spc="0" normalizeH="0" baseline="0" noProof="0" dirty="0" err="1" smtClean="0">
                <a:ln>
                  <a:noFill/>
                </a:ln>
                <a:solidFill>
                  <a:srgbClr val="0000FF"/>
                </a:solidFill>
                <a:effectLst/>
                <a:uLnTx/>
                <a:uFillTx/>
                <a:latin typeface="Arial" charset="0"/>
              </a:rPr>
              <a:t>Dàn</a:t>
            </a:r>
            <a:r>
              <a:rPr kumimoji="1" lang="fr-FR" sz="2000" b="1" i="0" u="none" strike="noStrike" kern="0" cap="none" spc="0" normalizeH="0" baseline="0" noProof="0" dirty="0" smtClean="0">
                <a:ln>
                  <a:noFill/>
                </a:ln>
                <a:solidFill>
                  <a:srgbClr val="0000FF"/>
                </a:solidFill>
                <a:effectLst/>
                <a:uLnTx/>
                <a:uFillTx/>
                <a:latin typeface="Arial" charset="0"/>
              </a:rPr>
              <a:t> ý </a:t>
            </a:r>
            <a:r>
              <a:rPr kumimoji="1" lang="fr-FR" sz="2000" b="1" i="0" u="none" strike="noStrike" kern="0" cap="none" spc="0" normalizeH="0" baseline="0" noProof="0" dirty="0" err="1" smtClean="0">
                <a:ln>
                  <a:noFill/>
                </a:ln>
                <a:solidFill>
                  <a:srgbClr val="0000FF"/>
                </a:solidFill>
                <a:effectLst/>
                <a:uLnTx/>
                <a:uFillTx/>
                <a:latin typeface="Arial" charset="0"/>
              </a:rPr>
              <a:t>bài</a:t>
            </a:r>
            <a:r>
              <a:rPr kumimoji="1" lang="fr-FR" sz="2000" b="1" i="0" u="none" strike="noStrike" kern="0" cap="none" spc="0" normalizeH="0" baseline="0" noProof="0" dirty="0" smtClean="0">
                <a:ln>
                  <a:noFill/>
                </a:ln>
                <a:solidFill>
                  <a:srgbClr val="0000FF"/>
                </a:solidFill>
                <a:effectLst/>
                <a:uLnTx/>
                <a:uFillTx/>
                <a:latin typeface="Arial" charset="0"/>
              </a:rPr>
              <a:t> </a:t>
            </a:r>
            <a:r>
              <a:rPr kumimoji="1" lang="fr-FR" sz="2000" b="1" i="0" u="none" strike="noStrike" kern="0" cap="none" spc="0" normalizeH="0" baseline="0" noProof="0" dirty="0" err="1" smtClean="0">
                <a:ln>
                  <a:noFill/>
                </a:ln>
                <a:solidFill>
                  <a:srgbClr val="0000FF"/>
                </a:solidFill>
                <a:effectLst/>
                <a:uLnTx/>
                <a:uFillTx/>
                <a:latin typeface="Arial" charset="0"/>
              </a:rPr>
              <a:t>văn</a:t>
            </a:r>
            <a:r>
              <a:rPr kumimoji="1" lang="fr-FR" sz="2000" b="1" i="0" u="none" strike="noStrike" kern="0" cap="none" spc="0" normalizeH="0" baseline="0" noProof="0" dirty="0" smtClean="0">
                <a:ln>
                  <a:noFill/>
                </a:ln>
                <a:solidFill>
                  <a:srgbClr val="0000FF"/>
                </a:solidFill>
                <a:effectLst/>
                <a:uLnTx/>
                <a:uFillTx/>
                <a:latin typeface="Arial" charset="0"/>
              </a:rPr>
              <a:t> </a:t>
            </a:r>
            <a:r>
              <a:rPr kumimoji="1" lang="fr-FR" sz="2000" b="1" i="0" u="none" strike="noStrike" kern="0" cap="none" spc="0" normalizeH="0" baseline="0" noProof="0" dirty="0" err="1" smtClean="0">
                <a:ln>
                  <a:noFill/>
                </a:ln>
                <a:solidFill>
                  <a:srgbClr val="0000FF"/>
                </a:solidFill>
                <a:effectLst/>
                <a:uLnTx/>
                <a:uFillTx/>
                <a:latin typeface="Arial" charset="0"/>
              </a:rPr>
              <a:t>miêu</a:t>
            </a:r>
            <a:r>
              <a:rPr kumimoji="1" lang="fr-FR" sz="2000" b="1" i="0" u="none" strike="noStrike" kern="0" cap="none" spc="0" normalizeH="0" baseline="0" noProof="0" dirty="0" smtClean="0">
                <a:ln>
                  <a:noFill/>
                </a:ln>
                <a:solidFill>
                  <a:srgbClr val="0000FF"/>
                </a:solidFill>
                <a:effectLst/>
                <a:uLnTx/>
                <a:uFillTx/>
                <a:latin typeface="Arial" charset="0"/>
              </a:rPr>
              <a:t> </a:t>
            </a:r>
            <a:r>
              <a:rPr kumimoji="1" lang="fr-FR" sz="2000" b="1" i="0" u="none" strike="noStrike" kern="0" cap="none" spc="0" normalizeH="0" baseline="0" noProof="0" dirty="0" err="1" smtClean="0">
                <a:ln>
                  <a:noFill/>
                </a:ln>
                <a:solidFill>
                  <a:srgbClr val="0000FF"/>
                </a:solidFill>
                <a:effectLst/>
                <a:uLnTx/>
                <a:uFillTx/>
                <a:latin typeface="Arial" charset="0"/>
              </a:rPr>
              <a:t>tả</a:t>
            </a:r>
            <a:r>
              <a:rPr kumimoji="1" lang="fr-FR" sz="2000" b="1" i="0" u="none" strike="noStrike" kern="0" cap="none" spc="0" normalizeH="0" baseline="0" noProof="0" dirty="0" smtClean="0">
                <a:ln>
                  <a:noFill/>
                </a:ln>
                <a:solidFill>
                  <a:srgbClr val="0000FF"/>
                </a:solidFill>
                <a:effectLst/>
                <a:uLnTx/>
                <a:uFillTx/>
                <a:latin typeface="Arial" charset="0"/>
              </a:rPr>
              <a:t> </a:t>
            </a:r>
            <a:r>
              <a:rPr kumimoji="1" lang="fr-FR" sz="2000" b="1" i="0" u="none" strike="noStrike" kern="0" cap="none" spc="0" normalizeH="0" baseline="0" noProof="0" dirty="0" err="1" smtClean="0">
                <a:ln>
                  <a:noFill/>
                </a:ln>
                <a:solidFill>
                  <a:srgbClr val="0000FF"/>
                </a:solidFill>
                <a:effectLst/>
                <a:uLnTx/>
                <a:uFillTx/>
                <a:latin typeface="Arial" charset="0"/>
              </a:rPr>
              <a:t>đồ</a:t>
            </a:r>
            <a:r>
              <a:rPr kumimoji="1" lang="fr-FR" sz="2000" b="1" i="0" u="none" strike="noStrike" kern="0" cap="none" spc="0" normalizeH="0" baseline="0" noProof="0" dirty="0" smtClean="0">
                <a:ln>
                  <a:noFill/>
                </a:ln>
                <a:solidFill>
                  <a:srgbClr val="0000FF"/>
                </a:solidFill>
                <a:effectLst/>
                <a:uLnTx/>
                <a:uFillTx/>
                <a:latin typeface="Arial" charset="0"/>
              </a:rPr>
              <a:t> </a:t>
            </a:r>
            <a:r>
              <a:rPr kumimoji="1" lang="fr-FR" sz="2000" b="1" i="0" u="none" strike="noStrike" kern="0" cap="none" spc="0" normalizeH="0" baseline="0" noProof="0" dirty="0" err="1" smtClean="0">
                <a:ln>
                  <a:noFill/>
                </a:ln>
                <a:solidFill>
                  <a:srgbClr val="0000FF"/>
                </a:solidFill>
                <a:effectLst/>
                <a:uLnTx/>
                <a:uFillTx/>
                <a:latin typeface="Arial" charset="0"/>
              </a:rPr>
              <a:t>vật</a:t>
            </a:r>
            <a:endParaRPr kumimoji="1" lang="en-US" sz="2000" b="0" i="0" u="none" strike="noStrike" kern="0" cap="none" spc="0" normalizeH="0" baseline="0" noProof="0" dirty="0" smtClean="0">
              <a:ln>
                <a:noFill/>
              </a:ln>
              <a:solidFill>
                <a:srgbClr val="0000FF"/>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fr-FR" sz="2000" b="1" i="0" u="none" strike="noStrike" kern="0" cap="none" spc="0" normalizeH="0" baseline="0" noProof="0" dirty="0" smtClean="0">
                <a:ln>
                  <a:noFill/>
                </a:ln>
                <a:solidFill>
                  <a:srgbClr val="0000FF"/>
                </a:solidFill>
                <a:effectLst/>
                <a:uLnTx/>
                <a:uFillTx/>
                <a:latin typeface="Arial" charset="0"/>
              </a:rPr>
              <a:t>    1. </a:t>
            </a:r>
            <a:r>
              <a:rPr kumimoji="1" lang="fr-FR" sz="2000" b="1" i="0" u="none" strike="noStrike" kern="0" cap="none" spc="0" normalizeH="0" baseline="0" noProof="0" dirty="0" err="1" smtClean="0">
                <a:ln>
                  <a:noFill/>
                </a:ln>
                <a:solidFill>
                  <a:srgbClr val="0000FF"/>
                </a:solidFill>
                <a:effectLst/>
                <a:uLnTx/>
                <a:uFillTx/>
                <a:latin typeface="Arial" charset="0"/>
              </a:rPr>
              <a:t>Mở</a:t>
            </a:r>
            <a:r>
              <a:rPr kumimoji="1" lang="fr-FR" sz="2000" b="1" i="0" u="none" strike="noStrike" kern="0" cap="none" spc="0" normalizeH="0" baseline="0" noProof="0" dirty="0" smtClean="0">
                <a:ln>
                  <a:noFill/>
                </a:ln>
                <a:solidFill>
                  <a:srgbClr val="0000FF"/>
                </a:solidFill>
                <a:effectLst/>
                <a:uLnTx/>
                <a:uFillTx/>
                <a:latin typeface="Arial" charset="0"/>
              </a:rPr>
              <a:t> </a:t>
            </a:r>
            <a:r>
              <a:rPr kumimoji="1" lang="fr-FR" sz="2000" b="1" i="0" u="none" strike="noStrike" kern="0" cap="none" spc="0" normalizeH="0" baseline="0" noProof="0" dirty="0" err="1" smtClean="0">
                <a:ln>
                  <a:noFill/>
                </a:ln>
                <a:solidFill>
                  <a:srgbClr val="0000FF"/>
                </a:solidFill>
                <a:effectLst/>
                <a:uLnTx/>
                <a:uFillTx/>
                <a:latin typeface="Arial" charset="0"/>
              </a:rPr>
              <a:t>bài</a:t>
            </a:r>
            <a:r>
              <a:rPr kumimoji="1" lang="fr-FR" sz="2000" b="1" i="0" u="none" strike="noStrike" kern="0" cap="none" spc="0" normalizeH="0" baseline="0" noProof="0" dirty="0" smtClean="0">
                <a:ln>
                  <a:noFill/>
                </a:ln>
                <a:solidFill>
                  <a:srgbClr val="0000FF"/>
                </a:solidFill>
                <a:effectLst/>
                <a:uLnTx/>
                <a:uFillTx/>
                <a:latin typeface="Arial" charset="0"/>
              </a:rPr>
              <a:t> </a:t>
            </a:r>
            <a:r>
              <a:rPr kumimoji="1" lang="fr-FR" sz="2000" b="1" i="1" u="none" strike="noStrike" kern="0" cap="none" spc="0" normalizeH="0" baseline="0" noProof="0" dirty="0" smtClean="0">
                <a:ln>
                  <a:noFill/>
                </a:ln>
                <a:solidFill>
                  <a:srgbClr val="0000FF"/>
                </a:solidFill>
                <a:effectLst/>
                <a:uLnTx/>
                <a:uFillTx/>
                <a:latin typeface="Arial" charset="0"/>
              </a:rPr>
              <a:t>(</a:t>
            </a:r>
            <a:r>
              <a:rPr kumimoji="1" lang="fr-FR" sz="2000" b="1" i="1" u="none" strike="noStrike" kern="0" cap="none" spc="0" normalizeH="0" baseline="0" noProof="0" dirty="0" err="1" smtClean="0">
                <a:ln>
                  <a:noFill/>
                </a:ln>
                <a:solidFill>
                  <a:srgbClr val="0000FF"/>
                </a:solidFill>
                <a:effectLst/>
                <a:uLnTx/>
                <a:uFillTx/>
                <a:latin typeface="Arial" charset="0"/>
              </a:rPr>
              <a:t>Trực</a:t>
            </a:r>
            <a:r>
              <a:rPr kumimoji="1" lang="fr-FR" sz="2000" b="1" i="1" u="none" strike="noStrike" kern="0" cap="none" spc="0" normalizeH="0" baseline="0" noProof="0" dirty="0" smtClean="0">
                <a:ln>
                  <a:noFill/>
                </a:ln>
                <a:solidFill>
                  <a:srgbClr val="0000FF"/>
                </a:solidFill>
                <a:effectLst/>
                <a:uLnTx/>
                <a:uFillTx/>
                <a:latin typeface="Arial" charset="0"/>
              </a:rPr>
              <a:t> </a:t>
            </a:r>
            <a:r>
              <a:rPr kumimoji="1" lang="fr-FR" sz="2000" b="1" i="1" u="none" strike="noStrike" kern="0" cap="none" spc="0" normalizeH="0" baseline="0" noProof="0" dirty="0" err="1" smtClean="0">
                <a:ln>
                  <a:noFill/>
                </a:ln>
                <a:solidFill>
                  <a:srgbClr val="0000FF"/>
                </a:solidFill>
                <a:effectLst/>
                <a:uLnTx/>
                <a:uFillTx/>
                <a:latin typeface="Arial" charset="0"/>
              </a:rPr>
              <a:t>tiếp</a:t>
            </a:r>
            <a:r>
              <a:rPr kumimoji="1" lang="fr-FR" sz="2000" b="1" i="1" u="none" strike="noStrike" kern="0" cap="none" spc="0" normalizeH="0" baseline="0" noProof="0" dirty="0" smtClean="0">
                <a:ln>
                  <a:noFill/>
                </a:ln>
                <a:solidFill>
                  <a:srgbClr val="0000FF"/>
                </a:solidFill>
                <a:effectLst/>
                <a:uLnTx/>
                <a:uFillTx/>
                <a:latin typeface="Arial" charset="0"/>
              </a:rPr>
              <a:t> </a:t>
            </a:r>
            <a:r>
              <a:rPr kumimoji="1" lang="fr-FR" sz="2000" b="1" i="1" u="none" strike="noStrike" kern="0" cap="none" spc="0" normalizeH="0" baseline="0" noProof="0" dirty="0" err="1" smtClean="0">
                <a:ln>
                  <a:noFill/>
                </a:ln>
                <a:solidFill>
                  <a:srgbClr val="0000FF"/>
                </a:solidFill>
                <a:effectLst/>
                <a:uLnTx/>
                <a:uFillTx/>
                <a:latin typeface="Arial" charset="0"/>
              </a:rPr>
              <a:t>hoặc</a:t>
            </a:r>
            <a:r>
              <a:rPr kumimoji="1" lang="fr-FR" sz="2000" b="1" i="1" u="none" strike="noStrike" kern="0" cap="none" spc="0" normalizeH="0" baseline="0" noProof="0" dirty="0" smtClean="0">
                <a:ln>
                  <a:noFill/>
                </a:ln>
                <a:solidFill>
                  <a:srgbClr val="0000FF"/>
                </a:solidFill>
                <a:effectLst/>
                <a:uLnTx/>
                <a:uFillTx/>
                <a:latin typeface="Arial" charset="0"/>
              </a:rPr>
              <a:t> </a:t>
            </a:r>
            <a:r>
              <a:rPr kumimoji="1" lang="fr-FR" sz="2000" b="1" i="1" u="none" strike="noStrike" kern="0" cap="none" spc="0" normalizeH="0" baseline="0" noProof="0" dirty="0" err="1" smtClean="0">
                <a:ln>
                  <a:noFill/>
                </a:ln>
                <a:solidFill>
                  <a:srgbClr val="0000FF"/>
                </a:solidFill>
                <a:effectLst/>
                <a:uLnTx/>
                <a:uFillTx/>
                <a:latin typeface="Arial" charset="0"/>
              </a:rPr>
              <a:t>gián</a:t>
            </a:r>
            <a:r>
              <a:rPr kumimoji="1" lang="fr-FR" sz="2000" b="1" i="1" u="none" strike="noStrike" kern="0" cap="none" spc="0" normalizeH="0" baseline="0" noProof="0" dirty="0" smtClean="0">
                <a:ln>
                  <a:noFill/>
                </a:ln>
                <a:solidFill>
                  <a:srgbClr val="0000FF"/>
                </a:solidFill>
                <a:effectLst/>
                <a:uLnTx/>
                <a:uFillTx/>
                <a:latin typeface="Arial" charset="0"/>
              </a:rPr>
              <a:t> </a:t>
            </a:r>
            <a:r>
              <a:rPr kumimoji="1" lang="fr-FR" sz="2000" b="1" i="1" u="none" strike="noStrike" kern="0" cap="none" spc="0" normalizeH="0" baseline="0" noProof="0" dirty="0" err="1" smtClean="0">
                <a:ln>
                  <a:noFill/>
                </a:ln>
                <a:solidFill>
                  <a:srgbClr val="0000FF"/>
                </a:solidFill>
                <a:effectLst/>
                <a:uLnTx/>
                <a:uFillTx/>
                <a:latin typeface="Arial" charset="0"/>
              </a:rPr>
              <a:t>tiếp</a:t>
            </a:r>
            <a:r>
              <a:rPr kumimoji="1" lang="fr-FR" sz="2000" b="1" i="1" u="none" strike="noStrike" kern="0" cap="none" spc="0" normalizeH="0" baseline="0" noProof="0" dirty="0" smtClean="0">
                <a:ln>
                  <a:noFill/>
                </a:ln>
                <a:solidFill>
                  <a:srgbClr val="0000FF"/>
                </a:solidFill>
                <a:effectLst/>
                <a:uLnTx/>
                <a:uFillTx/>
                <a:latin typeface="Arial" charset="0"/>
              </a:rPr>
              <a:t>):</a:t>
            </a:r>
            <a:endParaRPr kumimoji="1" lang="en-US" sz="2000" b="0" i="1" u="none" strike="noStrike" kern="0" cap="none" spc="0" normalizeH="0" baseline="0" noProof="0" dirty="0" smtClean="0">
              <a:ln>
                <a:noFill/>
              </a:ln>
              <a:solidFill>
                <a:srgbClr val="0000FF"/>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fr-FR" sz="2000" b="0" i="0" u="none" strike="noStrike" kern="0" cap="none" spc="0" normalizeH="0" baseline="0" noProof="0" dirty="0" smtClean="0">
                <a:ln>
                  <a:noFill/>
                </a:ln>
                <a:solidFill>
                  <a:srgbClr val="0000FF"/>
                </a:solidFill>
                <a:effectLst/>
                <a:uLnTx/>
                <a:uFillTx/>
                <a:latin typeface="Arial" charset="0"/>
              </a:rPr>
              <a:t>        </a:t>
            </a:r>
            <a:r>
              <a:rPr kumimoji="1" lang="fr-FR" sz="2000" b="0" i="0" u="none" strike="noStrike" kern="0" cap="none" spc="0" normalizeH="0" baseline="0" noProof="0" dirty="0" err="1" smtClean="0">
                <a:ln>
                  <a:noFill/>
                </a:ln>
                <a:solidFill>
                  <a:srgbClr val="0000FF"/>
                </a:solidFill>
                <a:effectLst/>
                <a:uLnTx/>
                <a:uFillTx/>
                <a:latin typeface="Arial" charset="0"/>
              </a:rPr>
              <a:t>Giới</a:t>
            </a:r>
            <a:r>
              <a:rPr kumimoji="1" lang="fr-FR" sz="2000" b="0" i="0" u="none" strike="noStrike" kern="0" cap="none" spc="0" normalizeH="0" baseline="0" noProof="0" dirty="0" smtClean="0">
                <a:ln>
                  <a:noFill/>
                </a:ln>
                <a:solidFill>
                  <a:srgbClr val="0000FF"/>
                </a:solidFill>
                <a:effectLst/>
                <a:uLnTx/>
                <a:uFillTx/>
                <a:latin typeface="Arial" charset="0"/>
              </a:rPr>
              <a:t> </a:t>
            </a:r>
            <a:r>
              <a:rPr kumimoji="1" lang="fr-FR" sz="2000" b="0" i="0" u="none" strike="noStrike" kern="0" cap="none" spc="0" normalizeH="0" baseline="0" noProof="0" dirty="0" err="1" smtClean="0">
                <a:ln>
                  <a:noFill/>
                </a:ln>
                <a:solidFill>
                  <a:srgbClr val="0000FF"/>
                </a:solidFill>
                <a:effectLst/>
                <a:uLnTx/>
                <a:uFillTx/>
                <a:latin typeface="Arial" charset="0"/>
              </a:rPr>
              <a:t>thiệu</a:t>
            </a:r>
            <a:r>
              <a:rPr kumimoji="1" lang="fr-FR" sz="2000" b="0" i="0" u="none" strike="noStrike" kern="0" cap="none" spc="0" normalizeH="0" baseline="0" noProof="0" dirty="0" smtClean="0">
                <a:ln>
                  <a:noFill/>
                </a:ln>
                <a:solidFill>
                  <a:srgbClr val="0000FF"/>
                </a:solidFill>
                <a:effectLst/>
                <a:uLnTx/>
                <a:uFillTx/>
                <a:latin typeface="Arial" charset="0"/>
              </a:rPr>
              <a:t> </a:t>
            </a:r>
            <a:r>
              <a:rPr kumimoji="1" lang="fr-FR" sz="2000" b="0" i="0" u="none" strike="noStrike" kern="0" cap="none" spc="0" normalizeH="0" baseline="0" noProof="0" dirty="0" err="1" smtClean="0">
                <a:ln>
                  <a:noFill/>
                </a:ln>
                <a:solidFill>
                  <a:srgbClr val="0000FF"/>
                </a:solidFill>
                <a:effectLst/>
                <a:uLnTx/>
                <a:uFillTx/>
                <a:latin typeface="Arial" charset="0"/>
              </a:rPr>
              <a:t>đồ</a:t>
            </a:r>
            <a:r>
              <a:rPr kumimoji="1" lang="fr-FR" sz="2000" b="0" i="0" u="none" strike="noStrike" kern="0" cap="none" spc="0" normalizeH="0" baseline="0" noProof="0" dirty="0" smtClean="0">
                <a:ln>
                  <a:noFill/>
                </a:ln>
                <a:solidFill>
                  <a:srgbClr val="0000FF"/>
                </a:solidFill>
                <a:effectLst/>
                <a:uLnTx/>
                <a:uFillTx/>
                <a:latin typeface="Arial" charset="0"/>
              </a:rPr>
              <a:t> </a:t>
            </a:r>
            <a:r>
              <a:rPr kumimoji="1" lang="fr-FR" sz="2000" b="0" i="0" u="none" strike="noStrike" kern="0" cap="none" spc="0" normalizeH="0" baseline="0" noProof="0" dirty="0" err="1" smtClean="0">
                <a:ln>
                  <a:noFill/>
                </a:ln>
                <a:solidFill>
                  <a:srgbClr val="0000FF"/>
                </a:solidFill>
                <a:effectLst/>
                <a:uLnTx/>
                <a:uFillTx/>
                <a:latin typeface="Arial" charset="0"/>
              </a:rPr>
              <a:t>vật</a:t>
            </a:r>
            <a:r>
              <a:rPr kumimoji="1" lang="fr-FR" sz="2000" b="0" i="0" u="none" strike="noStrike" kern="0" cap="none" spc="0" normalizeH="0" baseline="0" noProof="0" dirty="0" smtClean="0">
                <a:ln>
                  <a:noFill/>
                </a:ln>
                <a:solidFill>
                  <a:srgbClr val="0000FF"/>
                </a:solidFill>
                <a:effectLst/>
                <a:uLnTx/>
                <a:uFillTx/>
                <a:latin typeface="Arial" charset="0"/>
              </a:rPr>
              <a:t> (</a:t>
            </a:r>
            <a:r>
              <a:rPr kumimoji="1" lang="vi-VN" sz="2000" b="0" i="0" u="none" strike="noStrike" kern="0" cap="none" spc="0" normalizeH="0" baseline="0" noProof="0" dirty="0" smtClean="0">
                <a:ln>
                  <a:noFill/>
                </a:ln>
                <a:solidFill>
                  <a:srgbClr val="0000FF"/>
                </a:solidFill>
                <a:effectLst/>
                <a:uLnTx/>
                <a:uFillTx/>
              </a:rPr>
              <a:t>Đồ vật </a:t>
            </a:r>
            <a:r>
              <a:rPr kumimoji="1" lang="fr-FR" sz="2000" b="0" i="0" u="none" strike="noStrike" kern="0" cap="none" spc="0" normalizeH="0" baseline="0" noProof="0" dirty="0" err="1" smtClean="0">
                <a:ln>
                  <a:noFill/>
                </a:ln>
                <a:solidFill>
                  <a:srgbClr val="0000FF"/>
                </a:solidFill>
                <a:effectLst/>
                <a:uLnTx/>
                <a:uFillTx/>
                <a:latin typeface="Arial" charset="0"/>
              </a:rPr>
              <a:t>em</a:t>
            </a:r>
            <a:r>
              <a:rPr kumimoji="1" lang="vi-VN" sz="2000" b="0" i="0" u="none" strike="noStrike" kern="0" cap="none" spc="0" normalizeH="0" baseline="0" noProof="0" dirty="0" smtClean="0">
                <a:ln>
                  <a:noFill/>
                </a:ln>
                <a:solidFill>
                  <a:srgbClr val="0000FF"/>
                </a:solidFill>
                <a:effectLst/>
                <a:uLnTx/>
                <a:uFillTx/>
              </a:rPr>
              <a:t> định tả là gì? Tại sao </a:t>
            </a:r>
            <a:r>
              <a:rPr kumimoji="1" lang="en-US" sz="2000" b="0" i="0" u="none" strike="noStrike" kern="0" cap="none" spc="0" normalizeH="0" baseline="0" noProof="0" dirty="0" err="1" smtClean="0">
                <a:ln>
                  <a:noFill/>
                </a:ln>
                <a:solidFill>
                  <a:srgbClr val="0000FF"/>
                </a:solidFill>
                <a:effectLst/>
                <a:uLnTx/>
                <a:uFillTx/>
                <a:latin typeface="Arial" charset="0"/>
              </a:rPr>
              <a:t>em</a:t>
            </a:r>
            <a:r>
              <a:rPr kumimoji="1" lang="vi-VN" sz="2000" b="0" i="0" u="none" strike="noStrike" kern="0" cap="none" spc="0" normalizeH="0" baseline="0" noProof="0" dirty="0" smtClean="0">
                <a:ln>
                  <a:noFill/>
                </a:ln>
                <a:solidFill>
                  <a:srgbClr val="0000FF"/>
                </a:solidFill>
                <a:effectLst/>
                <a:uLnTx/>
                <a:uFillTx/>
              </a:rPr>
              <a:t> có nó? Có nó vào thời gian nào?) </a:t>
            </a:r>
            <a:endParaRPr kumimoji="1" lang="en-US" sz="2000" b="0" i="0" u="none" strike="noStrike" kern="0" cap="none" spc="0" normalizeH="0" baseline="0" noProof="0" dirty="0" smtClean="0">
              <a:ln>
                <a:noFill/>
              </a:ln>
              <a:solidFill>
                <a:srgbClr val="0000FF"/>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en-US" sz="2000" b="1" i="0" u="none" strike="noStrike" kern="0" cap="none" spc="0" normalizeH="0" baseline="0" noProof="0" dirty="0" smtClean="0">
                <a:ln>
                  <a:noFill/>
                </a:ln>
                <a:solidFill>
                  <a:srgbClr val="0000FF"/>
                </a:solidFill>
                <a:effectLst/>
                <a:uLnTx/>
                <a:uFillTx/>
                <a:latin typeface="Arial" charset="0"/>
              </a:rPr>
              <a:t>    </a:t>
            </a:r>
            <a:r>
              <a:rPr kumimoji="1" lang="vi-VN" sz="2000" b="1" i="0" u="none" strike="noStrike" kern="0" cap="none" spc="0" normalizeH="0" baseline="0" noProof="0" dirty="0" smtClean="0">
                <a:ln>
                  <a:noFill/>
                </a:ln>
                <a:solidFill>
                  <a:srgbClr val="0000FF"/>
                </a:solidFill>
                <a:effectLst/>
                <a:uLnTx/>
                <a:uFillTx/>
              </a:rPr>
              <a:t>2. Thân bài</a:t>
            </a:r>
            <a:r>
              <a:rPr kumimoji="1" lang="en-US" sz="2000" b="1" i="0" u="none" strike="noStrike" kern="0" cap="none" spc="0" normalizeH="0" baseline="0" noProof="0" dirty="0" smtClean="0">
                <a:ln>
                  <a:noFill/>
                </a:ln>
                <a:solidFill>
                  <a:srgbClr val="0000FF"/>
                </a:solidFill>
                <a:effectLst/>
                <a:uLnTx/>
                <a:uFillTx/>
                <a:latin typeface="Arial" charset="0"/>
              </a:rPr>
              <a:t>:</a:t>
            </a:r>
            <a:endParaRPr kumimoji="1" lang="en-US" sz="2000" b="0" i="0" u="none" strike="noStrike" kern="0" cap="none" spc="0" normalizeH="0" baseline="0" noProof="0" dirty="0" smtClean="0">
              <a:ln>
                <a:noFill/>
              </a:ln>
              <a:solidFill>
                <a:srgbClr val="0000FF"/>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vi-VN" sz="2000" b="0" i="0" u="none" strike="noStrike" kern="0" cap="none" spc="0" normalizeH="0" baseline="0" noProof="0" dirty="0" smtClean="0">
                <a:ln>
                  <a:noFill/>
                </a:ln>
                <a:solidFill>
                  <a:srgbClr val="0000FF"/>
                </a:solidFill>
                <a:effectLst/>
                <a:uLnTx/>
                <a:uFillTx/>
              </a:rPr>
              <a:t>    </a:t>
            </a:r>
            <a:r>
              <a:rPr kumimoji="1" lang="en-US" sz="2000" b="0" i="0" u="none" strike="noStrike" kern="0" cap="none" spc="0" normalizeH="0" baseline="0" noProof="0" dirty="0" smtClean="0">
                <a:ln>
                  <a:noFill/>
                </a:ln>
                <a:solidFill>
                  <a:srgbClr val="0000FF"/>
                </a:solidFill>
                <a:effectLst/>
                <a:uLnTx/>
                <a:uFillTx/>
                <a:latin typeface="Arial" charset="0"/>
              </a:rPr>
              <a:t>    </a:t>
            </a:r>
            <a:r>
              <a:rPr kumimoji="1" lang="vi-VN" sz="2000" b="0" i="0" u="none" strike="noStrike" kern="0" cap="none" spc="0" normalizeH="0" baseline="0" noProof="0" dirty="0" smtClean="0">
                <a:ln>
                  <a:noFill/>
                </a:ln>
                <a:solidFill>
                  <a:srgbClr val="0000FF"/>
                </a:solidFill>
                <a:effectLst/>
                <a:uLnTx/>
                <a:uFillTx/>
              </a:rPr>
              <a:t>a. Tả bao quát: Hình dáng, kích thước, màu sắc</a:t>
            </a:r>
            <a:r>
              <a:rPr kumimoji="1" lang="en-US" sz="2000" b="0" i="0" u="none" strike="noStrike" kern="0" cap="none" spc="0" normalizeH="0" baseline="0" noProof="0" dirty="0" smtClean="0">
                <a:ln>
                  <a:noFill/>
                </a:ln>
                <a:solidFill>
                  <a:srgbClr val="0000FF"/>
                </a:solidFill>
                <a:effectLst/>
                <a:uLnTx/>
                <a:uFillTx/>
                <a:latin typeface="Arial"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1" lang="vi-VN" sz="2000" b="0" i="0" u="none" strike="noStrike" kern="0" cap="none" spc="0" normalizeH="0" baseline="0" noProof="0" dirty="0" smtClean="0">
                <a:ln>
                  <a:noFill/>
                </a:ln>
                <a:solidFill>
                  <a:srgbClr val="0000FF"/>
                </a:solidFill>
                <a:effectLst/>
                <a:uLnTx/>
                <a:uFillTx/>
              </a:rPr>
              <a:t>   </a:t>
            </a:r>
            <a:r>
              <a:rPr kumimoji="1" lang="en-US" sz="2000" b="0" i="0" u="none" strike="noStrike" kern="0" cap="none" spc="0" normalizeH="0" baseline="0" noProof="0" dirty="0" smtClean="0">
                <a:ln>
                  <a:noFill/>
                </a:ln>
                <a:solidFill>
                  <a:srgbClr val="0000FF"/>
                </a:solidFill>
                <a:effectLst/>
                <a:uLnTx/>
                <a:uFillTx/>
                <a:latin typeface="Arial" charset="0"/>
              </a:rPr>
              <a:t>    </a:t>
            </a:r>
            <a:r>
              <a:rPr kumimoji="1" lang="vi-VN" sz="2000" b="0" i="0" u="none" strike="noStrike" kern="0" cap="none" spc="0" normalizeH="0" baseline="0" noProof="0" dirty="0" smtClean="0">
                <a:ln>
                  <a:noFill/>
                </a:ln>
                <a:solidFill>
                  <a:srgbClr val="0000FF"/>
                </a:solidFill>
                <a:effectLst/>
                <a:uLnTx/>
                <a:uFillTx/>
              </a:rPr>
              <a:t> b. Tả chi tiết: Tả các bộ phận của đồ vật</a:t>
            </a:r>
            <a:r>
              <a:rPr kumimoji="1" lang="en-US" sz="2000" b="0" i="0" u="none" strike="noStrike" kern="0" cap="none" spc="0" normalizeH="0" baseline="0" noProof="0" dirty="0" smtClean="0">
                <a:ln>
                  <a:noFill/>
                </a:ln>
                <a:solidFill>
                  <a:srgbClr val="0000FF"/>
                </a:solidFill>
                <a:effectLst/>
                <a:uLnTx/>
                <a:uFillTx/>
                <a:latin typeface="Arial"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1" lang="en-US" sz="2000" b="0" i="0" u="none" strike="noStrike" kern="0" cap="none" spc="0" normalizeH="0" baseline="0" noProof="0" dirty="0" smtClean="0">
                <a:ln>
                  <a:noFill/>
                </a:ln>
                <a:solidFill>
                  <a:srgbClr val="0000FF"/>
                </a:solidFill>
                <a:effectLst/>
                <a:uLnTx/>
                <a:uFillTx/>
                <a:latin typeface="Arial" charset="0"/>
              </a:rPr>
              <a:t>    </a:t>
            </a:r>
            <a:r>
              <a:rPr kumimoji="1" lang="vi-VN" sz="2000" b="1" i="0" u="none" strike="noStrike" kern="0" cap="none" spc="0" normalizeH="0" baseline="0" noProof="0" dirty="0" smtClean="0">
                <a:ln>
                  <a:noFill/>
                </a:ln>
                <a:solidFill>
                  <a:srgbClr val="0000FF"/>
                </a:solidFill>
                <a:effectLst/>
                <a:uLnTx/>
                <a:uFillTx/>
              </a:rPr>
              <a:t>3. Kết bài</a:t>
            </a:r>
            <a:r>
              <a:rPr kumimoji="1" lang="en-US" sz="2000" b="1" i="0" u="none" strike="noStrike" kern="0" cap="none" spc="0" normalizeH="0" baseline="0" noProof="0" dirty="0" smtClean="0">
                <a:ln>
                  <a:noFill/>
                </a:ln>
                <a:solidFill>
                  <a:srgbClr val="0000FF"/>
                </a:solidFill>
                <a:effectLst/>
                <a:uLnTx/>
                <a:uFillTx/>
                <a:latin typeface="Arial" charset="0"/>
              </a:rPr>
              <a:t> </a:t>
            </a:r>
            <a:r>
              <a:rPr kumimoji="1" lang="en-US" sz="2000" b="1" i="1" u="none" strike="noStrike" kern="0" cap="none" spc="0" normalizeH="0" baseline="0" noProof="0" dirty="0" smtClean="0">
                <a:ln>
                  <a:noFill/>
                </a:ln>
                <a:solidFill>
                  <a:srgbClr val="0000FF"/>
                </a:solidFill>
                <a:effectLst/>
                <a:uLnTx/>
                <a:uFillTx/>
                <a:latin typeface="Arial" charset="0"/>
              </a:rPr>
              <a:t>(</a:t>
            </a:r>
            <a:r>
              <a:rPr kumimoji="1" lang="vi-VN" sz="2000" b="1" i="1" u="none" strike="noStrike" kern="0" cap="none" spc="0" normalizeH="0" baseline="0" noProof="0" dirty="0" smtClean="0">
                <a:ln>
                  <a:noFill/>
                </a:ln>
                <a:solidFill>
                  <a:srgbClr val="0000FF"/>
                </a:solidFill>
                <a:effectLst/>
                <a:uLnTx/>
                <a:uFillTx/>
              </a:rPr>
              <a:t>mở rộng</a:t>
            </a:r>
            <a:r>
              <a:rPr kumimoji="1" lang="en-US" sz="2000" b="1" i="1" u="none" strike="noStrike" kern="0" cap="none" spc="0" normalizeH="0" baseline="0" noProof="0" dirty="0" smtClean="0">
                <a:ln>
                  <a:noFill/>
                </a:ln>
                <a:solidFill>
                  <a:srgbClr val="0000FF"/>
                </a:solidFill>
                <a:effectLst/>
                <a:uLnTx/>
                <a:uFillTx/>
                <a:latin typeface="Arial" charset="0"/>
              </a:rPr>
              <a:t> </a:t>
            </a:r>
            <a:r>
              <a:rPr kumimoji="1" lang="en-US" sz="2000" b="1" i="1" u="none" strike="noStrike" kern="0" cap="none" spc="0" normalizeH="0" baseline="0" noProof="0" dirty="0" err="1" smtClean="0">
                <a:ln>
                  <a:noFill/>
                </a:ln>
                <a:solidFill>
                  <a:srgbClr val="0000FF"/>
                </a:solidFill>
                <a:effectLst/>
                <a:uLnTx/>
                <a:uFillTx/>
                <a:latin typeface="Arial" charset="0"/>
              </a:rPr>
              <a:t>hoặc</a:t>
            </a:r>
            <a:r>
              <a:rPr kumimoji="1" lang="en-US" sz="2000" b="1" i="1" u="none" strike="noStrike" kern="0" cap="none" spc="0" normalizeH="0" baseline="0" noProof="0" dirty="0" smtClean="0">
                <a:ln>
                  <a:noFill/>
                </a:ln>
                <a:solidFill>
                  <a:srgbClr val="0000FF"/>
                </a:solidFill>
                <a:effectLst/>
                <a:uLnTx/>
                <a:uFillTx/>
                <a:latin typeface="Arial" charset="0"/>
              </a:rPr>
              <a:t> </a:t>
            </a:r>
            <a:r>
              <a:rPr kumimoji="1" lang="en-US" sz="2000" b="1" i="1" u="none" strike="noStrike" kern="0" cap="none" spc="0" normalizeH="0" baseline="0" noProof="0" dirty="0" err="1" smtClean="0">
                <a:ln>
                  <a:noFill/>
                </a:ln>
                <a:solidFill>
                  <a:srgbClr val="0000FF"/>
                </a:solidFill>
                <a:effectLst/>
                <a:uLnTx/>
                <a:uFillTx/>
                <a:latin typeface="Arial" charset="0"/>
              </a:rPr>
              <a:t>không</a:t>
            </a:r>
            <a:r>
              <a:rPr kumimoji="1" lang="en-US" sz="2000" b="1" i="1" u="none" strike="noStrike" kern="0" cap="none" spc="0" normalizeH="0" baseline="0" noProof="0" dirty="0" smtClean="0">
                <a:ln>
                  <a:noFill/>
                </a:ln>
                <a:solidFill>
                  <a:srgbClr val="0000FF"/>
                </a:solidFill>
                <a:effectLst/>
                <a:uLnTx/>
                <a:uFillTx/>
                <a:latin typeface="Arial" charset="0"/>
              </a:rPr>
              <a:t> </a:t>
            </a:r>
            <a:r>
              <a:rPr kumimoji="1" lang="en-US" sz="2000" b="1" i="1" u="none" strike="noStrike" kern="0" cap="none" spc="0" normalizeH="0" baseline="0" noProof="0" dirty="0" err="1" smtClean="0">
                <a:ln>
                  <a:noFill/>
                </a:ln>
                <a:solidFill>
                  <a:srgbClr val="0000FF"/>
                </a:solidFill>
                <a:effectLst/>
                <a:uLnTx/>
                <a:uFillTx/>
                <a:latin typeface="Arial" charset="0"/>
              </a:rPr>
              <a:t>mở</a:t>
            </a:r>
            <a:r>
              <a:rPr kumimoji="1" lang="en-US" sz="2000" b="1" i="1" u="none" strike="noStrike" kern="0" cap="none" spc="0" normalizeH="0" baseline="0" noProof="0" dirty="0" smtClean="0">
                <a:ln>
                  <a:noFill/>
                </a:ln>
                <a:solidFill>
                  <a:srgbClr val="0000FF"/>
                </a:solidFill>
                <a:effectLst/>
                <a:uLnTx/>
                <a:uFillTx/>
                <a:latin typeface="Arial" charset="0"/>
              </a:rPr>
              <a:t> </a:t>
            </a:r>
            <a:r>
              <a:rPr kumimoji="1" lang="en-US" sz="2000" b="1" i="1" u="none" strike="noStrike" kern="0" cap="none" spc="0" normalizeH="0" baseline="0" noProof="0" dirty="0" err="1" smtClean="0">
                <a:ln>
                  <a:noFill/>
                </a:ln>
                <a:solidFill>
                  <a:srgbClr val="0000FF"/>
                </a:solidFill>
                <a:effectLst/>
                <a:uLnTx/>
                <a:uFillTx/>
                <a:latin typeface="Arial" charset="0"/>
              </a:rPr>
              <a:t>rộng</a:t>
            </a:r>
            <a:r>
              <a:rPr kumimoji="1" lang="en-US" sz="2000" b="1" i="1" u="none" strike="noStrike" kern="0" cap="none" spc="0" normalizeH="0" baseline="0" noProof="0" dirty="0" smtClean="0">
                <a:ln>
                  <a:noFill/>
                </a:ln>
                <a:solidFill>
                  <a:srgbClr val="0000FF"/>
                </a:solidFill>
                <a:effectLst/>
                <a:uLnTx/>
                <a:uFillTx/>
                <a:latin typeface="Arial" charset="0"/>
              </a:rPr>
              <a:t>)</a:t>
            </a:r>
            <a:r>
              <a:rPr kumimoji="1" lang="vi-VN" sz="2000" b="1" i="1" u="none" strike="noStrike" kern="0" cap="none" spc="0" normalizeH="0" baseline="0" noProof="0" dirty="0" smtClean="0">
                <a:ln>
                  <a:noFill/>
                </a:ln>
                <a:solidFill>
                  <a:srgbClr val="0000FF"/>
                </a:solidFill>
                <a:effectLst/>
                <a:uLnTx/>
                <a:uFillTx/>
              </a:rPr>
              <a:t>:</a:t>
            </a:r>
            <a:r>
              <a:rPr kumimoji="1" lang="vi-VN" sz="2000" b="0" i="0" u="none" strike="noStrike" kern="0" cap="none" spc="0" normalizeH="0" baseline="0" noProof="0" dirty="0" smtClean="0">
                <a:ln>
                  <a:noFill/>
                </a:ln>
                <a:solidFill>
                  <a:srgbClr val="0000FF"/>
                </a:solidFill>
                <a:effectLst/>
                <a:uLnTx/>
                <a:uFillTx/>
              </a:rPr>
              <a:t> </a:t>
            </a:r>
            <a:endParaRPr kumimoji="1" lang="en-US" sz="2000" b="0" i="0" u="none" strike="noStrike" kern="0" cap="none" spc="0" normalizeH="0" baseline="0" noProof="0" dirty="0" smtClean="0">
              <a:ln>
                <a:noFill/>
              </a:ln>
              <a:solidFill>
                <a:srgbClr val="0000FF"/>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en-US" sz="2000" b="0" i="0" u="none" strike="noStrike" kern="0" cap="none" spc="0" normalizeH="0" baseline="0" noProof="0" dirty="0" smtClean="0">
                <a:ln>
                  <a:noFill/>
                </a:ln>
                <a:solidFill>
                  <a:srgbClr val="0000FF"/>
                </a:solidFill>
                <a:effectLst/>
                <a:uLnTx/>
                <a:uFillTx/>
                <a:latin typeface="Arial" charset="0"/>
              </a:rPr>
              <a:t>         </a:t>
            </a:r>
            <a:r>
              <a:rPr kumimoji="1" lang="vi-VN" sz="2000" b="0" i="0" u="none" strike="noStrike" kern="0" cap="none" spc="0" normalizeH="0" baseline="0" noProof="0" dirty="0" smtClean="0">
                <a:ln>
                  <a:noFill/>
                </a:ln>
                <a:solidFill>
                  <a:srgbClr val="0000FF"/>
                </a:solidFill>
                <a:effectLst/>
                <a:uLnTx/>
                <a:uFillTx/>
              </a:rPr>
              <a:t>Nêu cảm nghĩ của em với đồ vật (Em coi nó như là một người bạn của mình.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6"/>
          <p:cNvSpPr>
            <a:spLocks noChangeArrowheads="1"/>
          </p:cNvSpPr>
          <p:nvPr/>
        </p:nvSpPr>
        <p:spPr bwMode="auto">
          <a:xfrm>
            <a:off x="282575" y="2198688"/>
            <a:ext cx="115935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pPr fontAlgn="base">
              <a:spcBef>
                <a:spcPct val="0"/>
              </a:spcBef>
              <a:spcAft>
                <a:spcPct val="0"/>
              </a:spcAft>
            </a:pPr>
            <a:r>
              <a:rPr lang="en-US" sz="4000" dirty="0">
                <a:solidFill>
                  <a:prstClr val="black"/>
                </a:solidFill>
                <a:latin typeface="Times New Roman" pitchFamily="18" charset="0"/>
              </a:rPr>
              <a:t>        </a:t>
            </a:r>
            <a:r>
              <a:rPr lang="en-US" sz="4000" dirty="0" err="1">
                <a:solidFill>
                  <a:prstClr val="black"/>
                </a:solidFill>
                <a:latin typeface="Times New Roman" pitchFamily="18" charset="0"/>
              </a:rPr>
              <a:t>Trung</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thu</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vừa</a:t>
            </a:r>
            <a:r>
              <a:rPr lang="en-US" sz="4000" dirty="0">
                <a:solidFill>
                  <a:prstClr val="black"/>
                </a:solidFill>
                <a:latin typeface="Times New Roman" pitchFamily="18" charset="0"/>
              </a:rPr>
              <a:t> qua, </a:t>
            </a:r>
            <a:r>
              <a:rPr lang="en-US" sz="4000" dirty="0" err="1">
                <a:solidFill>
                  <a:prstClr val="black"/>
                </a:solidFill>
                <a:latin typeface="Times New Roman" pitchFamily="18" charset="0"/>
              </a:rPr>
              <a:t>chú</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Cường</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làm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cho</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em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một</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chiếc</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diều</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rất</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đẹp</a:t>
            </a:r>
            <a:r>
              <a:rPr lang="en-US" sz="4000" dirty="0">
                <a:solidFill>
                  <a:prstClr val="black"/>
                </a:solidFill>
                <a:latin typeface="Arial" charset="0"/>
              </a:rPr>
              <a:t>.</a:t>
            </a:r>
          </a:p>
        </p:txBody>
      </p:sp>
      <p:sp>
        <p:nvSpPr>
          <p:cNvPr id="5" name="Rectangle 7"/>
          <p:cNvSpPr>
            <a:spLocks noChangeArrowheads="1"/>
          </p:cNvSpPr>
          <p:nvPr/>
        </p:nvSpPr>
        <p:spPr bwMode="auto">
          <a:xfrm>
            <a:off x="568325" y="3422050"/>
            <a:ext cx="11228388" cy="330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fontAlgn="base">
              <a:spcBef>
                <a:spcPct val="0"/>
              </a:spcBef>
              <a:spcAft>
                <a:spcPct val="0"/>
              </a:spcAft>
            </a:pPr>
            <a:r>
              <a:rPr lang="en-US" sz="3600" dirty="0" smtClean="0">
                <a:solidFill>
                  <a:prstClr val="black"/>
                </a:solidFill>
                <a:latin typeface="Times New Roman" pitchFamily="18" charset="0"/>
                <a:cs typeface="Times New Roman" pitchFamily="18" charset="0"/>
              </a:rPr>
              <a:t>Ở </a:t>
            </a:r>
            <a:r>
              <a:rPr lang="en-US" sz="3600" dirty="0" err="1">
                <a:solidFill>
                  <a:prstClr val="black"/>
                </a:solidFill>
                <a:latin typeface="Times New Roman" pitchFamily="18" charset="0"/>
                <a:cs typeface="Times New Roman" pitchFamily="18" charset="0"/>
              </a:rPr>
              <a:t>nhà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mỗi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người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một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sở</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thích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riêng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Bố</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yêu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bóng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đá</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Mẹ</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thích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nấu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ăn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Anh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trai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mê</a:t>
            </a:r>
            <a:r>
              <a:rPr lang="en-US" sz="3600" dirty="0">
                <a:solidFill>
                  <a:prstClr val="black"/>
                </a:solidFill>
                <a:latin typeface="Times New Roman" pitchFamily="18" charset="0"/>
                <a:cs typeface="Times New Roman" pitchFamily="18" charset="0"/>
              </a:rPr>
              <a:t> vi </a:t>
            </a:r>
            <a:r>
              <a:rPr lang="en-US" sz="3600" dirty="0" err="1">
                <a:solidFill>
                  <a:prstClr val="black"/>
                </a:solidFill>
                <a:latin typeface="Times New Roman" pitchFamily="18" charset="0"/>
                <a:cs typeface="Times New Roman" pitchFamily="18" charset="0"/>
              </a:rPr>
              <a:t>tính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Còn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thích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nhất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đồ</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Cũng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như</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các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một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cô</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búp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bê</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gắn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với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cô</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ấy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suốt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năm</a:t>
            </a:r>
            <a:r>
              <a:rPr lang="en-US" sz="3600" dirty="0">
                <a:solidFill>
                  <a:prstClr val="black"/>
                </a:solidFill>
                <a:latin typeface="Times New Roman" pitchFamily="18" charset="0"/>
                <a:cs typeface="Times New Roman" pitchFamily="18" charset="0"/>
              </a:rPr>
              <a:t> nay</a:t>
            </a:r>
            <a:r>
              <a:rPr lang="en-US" sz="3600" dirty="0" smtClean="0">
                <a:solidFill>
                  <a:prstClr val="black"/>
                </a:solidFill>
                <a:latin typeface="Times New Roman" pitchFamily="18" charset="0"/>
                <a:cs typeface="Times New Roman" pitchFamily="18" charset="0"/>
              </a:rPr>
              <a:t>.</a:t>
            </a:r>
            <a:endParaRPr lang="en-US" sz="3600" dirty="0">
              <a:solidFill>
                <a:srgbClr val="1F497D"/>
              </a:solidFill>
              <a:latin typeface="Times New Roman" pitchFamily="18" charset="0"/>
              <a:cs typeface="Times New Roman" pitchFamily="18" charset="0"/>
            </a:endParaRPr>
          </a:p>
        </p:txBody>
      </p:sp>
      <p:sp>
        <p:nvSpPr>
          <p:cNvPr id="6" name="Rectangle 8"/>
          <p:cNvSpPr>
            <a:spLocks noChangeArrowheads="1"/>
          </p:cNvSpPr>
          <p:nvPr/>
        </p:nvSpPr>
        <p:spPr bwMode="auto">
          <a:xfrm>
            <a:off x="1419225" y="1376363"/>
            <a:ext cx="9021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dirty="0">
                <a:solidFill>
                  <a:srgbClr val="0000FF"/>
                </a:solidFill>
                <a:latin typeface="Arial" charset="0"/>
              </a:rPr>
              <a:t>a. </a:t>
            </a:r>
            <a:r>
              <a:rPr lang="en-US" sz="4000" b="1" dirty="0" err="1">
                <a:solidFill>
                  <a:srgbClr val="0000FF"/>
                </a:solidFill>
                <a:latin typeface="Arial" charset="0"/>
              </a:rPr>
              <a:t>Mở</a:t>
            </a:r>
            <a:r>
              <a:rPr lang="en-US" sz="4000" b="1" dirty="0">
                <a:solidFill>
                  <a:srgbClr val="0000FF"/>
                </a:solidFill>
                <a:latin typeface="Arial" charset="0"/>
              </a:rPr>
              <a:t> </a:t>
            </a:r>
            <a:r>
              <a:rPr lang="en-US" sz="4000" b="1" dirty="0" err="1">
                <a:solidFill>
                  <a:srgbClr val="0000FF"/>
                </a:solidFill>
                <a:latin typeface="Arial" charset="0"/>
              </a:rPr>
              <a:t>bài</a:t>
            </a:r>
            <a:r>
              <a:rPr lang="en-US" sz="4000" b="1" dirty="0">
                <a:solidFill>
                  <a:srgbClr val="0000FF"/>
                </a:solidFill>
                <a:latin typeface="Arial" charset="0"/>
              </a:rPr>
              <a:t> </a:t>
            </a:r>
            <a:r>
              <a:rPr lang="en-US" sz="4000" b="1" dirty="0" err="1">
                <a:solidFill>
                  <a:srgbClr val="0000FF"/>
                </a:solidFill>
                <a:latin typeface="Arial" charset="0"/>
              </a:rPr>
              <a:t>trực</a:t>
            </a:r>
            <a:r>
              <a:rPr lang="en-US" sz="4000" b="1" dirty="0">
                <a:solidFill>
                  <a:srgbClr val="0000FF"/>
                </a:solidFill>
                <a:latin typeface="Arial" charset="0"/>
              </a:rPr>
              <a:t> </a:t>
            </a:r>
            <a:r>
              <a:rPr lang="en-US" sz="4000" b="1" dirty="0" err="1">
                <a:solidFill>
                  <a:srgbClr val="0000FF"/>
                </a:solidFill>
                <a:latin typeface="Arial" charset="0"/>
              </a:rPr>
              <a:t>tiếp</a:t>
            </a:r>
            <a:r>
              <a:rPr lang="en-US" sz="4000" b="1" dirty="0">
                <a:solidFill>
                  <a:srgbClr val="0000FF"/>
                </a:solidFill>
                <a:latin typeface="Arial" charset="0"/>
              </a:rPr>
              <a:t>:</a:t>
            </a:r>
          </a:p>
        </p:txBody>
      </p:sp>
      <p:sp>
        <p:nvSpPr>
          <p:cNvPr id="7" name="Rectangle 9"/>
          <p:cNvSpPr>
            <a:spLocks noChangeArrowheads="1"/>
          </p:cNvSpPr>
          <p:nvPr/>
        </p:nvSpPr>
        <p:spPr bwMode="auto">
          <a:xfrm>
            <a:off x="1419225" y="3189288"/>
            <a:ext cx="8010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600" b="1" dirty="0">
                <a:solidFill>
                  <a:srgbClr val="0000FF"/>
                </a:solidFill>
                <a:latin typeface="Arial" charset="0"/>
              </a:rPr>
              <a:t>b. </a:t>
            </a:r>
            <a:r>
              <a:rPr lang="en-US" sz="3600" b="1" dirty="0" err="1">
                <a:solidFill>
                  <a:srgbClr val="0000FF"/>
                </a:solidFill>
                <a:latin typeface="Arial" charset="0"/>
              </a:rPr>
              <a:t>Mở</a:t>
            </a:r>
            <a:r>
              <a:rPr lang="en-US" sz="3600" b="1" dirty="0">
                <a:solidFill>
                  <a:srgbClr val="0000FF"/>
                </a:solidFill>
                <a:latin typeface="Arial" charset="0"/>
              </a:rPr>
              <a:t> </a:t>
            </a:r>
            <a:r>
              <a:rPr lang="en-US" sz="3600" b="1" dirty="0" err="1">
                <a:solidFill>
                  <a:srgbClr val="0000FF"/>
                </a:solidFill>
                <a:latin typeface="Arial" charset="0"/>
              </a:rPr>
              <a:t>bài</a:t>
            </a:r>
            <a:r>
              <a:rPr lang="en-US" sz="3600" b="1" dirty="0">
                <a:solidFill>
                  <a:srgbClr val="0000FF"/>
                </a:solidFill>
                <a:latin typeface="Arial" charset="0"/>
              </a:rPr>
              <a:t> </a:t>
            </a:r>
            <a:r>
              <a:rPr lang="en-US" sz="3600" b="1" dirty="0" err="1">
                <a:solidFill>
                  <a:srgbClr val="0000FF"/>
                </a:solidFill>
                <a:latin typeface="Arial" charset="0"/>
              </a:rPr>
              <a:t>gián</a:t>
            </a:r>
            <a:r>
              <a:rPr lang="en-US" sz="3600" b="1" dirty="0">
                <a:solidFill>
                  <a:srgbClr val="0000FF"/>
                </a:solidFill>
                <a:latin typeface="Arial" charset="0"/>
              </a:rPr>
              <a:t> </a:t>
            </a:r>
            <a:r>
              <a:rPr lang="en-US" sz="3600" b="1" dirty="0" err="1">
                <a:solidFill>
                  <a:srgbClr val="0000FF"/>
                </a:solidFill>
                <a:latin typeface="Arial" charset="0"/>
              </a:rPr>
              <a:t>tiếp</a:t>
            </a:r>
            <a:r>
              <a:rPr lang="en-US" sz="3600" b="1" dirty="0">
                <a:solidFill>
                  <a:srgbClr val="0000FF"/>
                </a:solidFill>
                <a:latin typeface="Arial" charset="0"/>
              </a:rPr>
              <a:t>:</a:t>
            </a:r>
          </a:p>
        </p:txBody>
      </p:sp>
      <p:sp>
        <p:nvSpPr>
          <p:cNvPr id="8" name="Rectangle 14"/>
          <p:cNvSpPr>
            <a:spLocks noChangeArrowheads="1"/>
          </p:cNvSpPr>
          <p:nvPr/>
        </p:nvSpPr>
        <p:spPr bwMode="auto">
          <a:xfrm>
            <a:off x="654050" y="546100"/>
            <a:ext cx="4827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fontAlgn="base">
              <a:spcBef>
                <a:spcPct val="0"/>
              </a:spcBef>
              <a:spcAft>
                <a:spcPct val="0"/>
              </a:spcAft>
            </a:pPr>
            <a:r>
              <a:rPr lang="en-US" sz="3600" b="1" dirty="0">
                <a:solidFill>
                  <a:srgbClr val="0000FF"/>
                </a:solidFill>
                <a:latin typeface="Arial" charset="0"/>
              </a:rPr>
              <a:t>2/ </a:t>
            </a:r>
            <a:r>
              <a:rPr lang="en-US" sz="3600" b="1" dirty="0" err="1">
                <a:solidFill>
                  <a:srgbClr val="0000FF"/>
                </a:solidFill>
                <a:latin typeface="Arial" charset="0"/>
              </a:rPr>
              <a:t>Chọn</a:t>
            </a:r>
            <a:r>
              <a:rPr lang="en-US" sz="3600" b="1" dirty="0">
                <a:solidFill>
                  <a:srgbClr val="0000FF"/>
                </a:solidFill>
                <a:latin typeface="Arial" charset="0"/>
              </a:rPr>
              <a:t> </a:t>
            </a:r>
            <a:r>
              <a:rPr lang="en-US" sz="3600" b="1" dirty="0" err="1">
                <a:solidFill>
                  <a:srgbClr val="0000FF"/>
                </a:solidFill>
                <a:latin typeface="Arial" charset="0"/>
              </a:rPr>
              <a:t>cách</a:t>
            </a:r>
            <a:r>
              <a:rPr lang="en-US" sz="3600" b="1" dirty="0">
                <a:solidFill>
                  <a:srgbClr val="0000FF"/>
                </a:solidFill>
                <a:latin typeface="Arial" charset="0"/>
              </a:rPr>
              <a:t> </a:t>
            </a:r>
            <a:r>
              <a:rPr lang="en-US" sz="3600" b="1" dirty="0" err="1">
                <a:solidFill>
                  <a:srgbClr val="0000FF"/>
                </a:solidFill>
                <a:latin typeface="Arial" charset="0"/>
              </a:rPr>
              <a:t>mở</a:t>
            </a:r>
            <a:r>
              <a:rPr lang="en-US" sz="3600" b="1" dirty="0">
                <a:solidFill>
                  <a:srgbClr val="0000FF"/>
                </a:solidFill>
                <a:latin typeface="Arial" charset="0"/>
              </a:rPr>
              <a:t> </a:t>
            </a:r>
            <a:r>
              <a:rPr lang="en-US" sz="3600" b="1" dirty="0" err="1">
                <a:solidFill>
                  <a:srgbClr val="0000FF"/>
                </a:solidFill>
                <a:latin typeface="Arial" charset="0"/>
              </a:rPr>
              <a:t>bài</a:t>
            </a:r>
            <a:r>
              <a:rPr lang="en-US" sz="3600" b="1" dirty="0">
                <a:solidFill>
                  <a:srgbClr val="0000FF"/>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2" name="Text Box 16"/>
          <p:cNvSpPr txBox="1"/>
          <p:nvPr/>
        </p:nvSpPr>
        <p:spPr>
          <a:xfrm>
            <a:off x="8425498" y="6551295"/>
            <a:ext cx="3851275" cy="306705"/>
          </a:xfrm>
          <a:prstGeom prst="rect">
            <a:avLst/>
          </a:prstGeom>
          <a:solidFill>
            <a:schemeClr val="bg1">
              <a:alpha val="69000"/>
            </a:schemeClr>
          </a:solid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en-US" sz="14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Theo Nguyễn Quang Sáng</a:t>
            </a:r>
          </a:p>
        </p:txBody>
      </p:sp>
      <p:sp>
        <p:nvSpPr>
          <p:cNvPr id="29" name="Rectangle 6"/>
          <p:cNvSpPr>
            <a:spLocks noChangeArrowheads="1"/>
          </p:cNvSpPr>
          <p:nvPr/>
        </p:nvSpPr>
        <p:spPr bwMode="auto">
          <a:xfrm>
            <a:off x="282575" y="2198688"/>
            <a:ext cx="115935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pPr fontAlgn="base">
              <a:spcBef>
                <a:spcPct val="0"/>
              </a:spcBef>
              <a:spcAft>
                <a:spcPct val="0"/>
              </a:spcAft>
            </a:pPr>
            <a:r>
              <a:rPr lang="en-US" sz="4000" dirty="0">
                <a:solidFill>
                  <a:prstClr val="black"/>
                </a:solidFill>
                <a:latin typeface="Times New Roman" pitchFamily="18" charset="0"/>
              </a:rPr>
              <a:t>        </a:t>
            </a:r>
            <a:r>
              <a:rPr lang="en-US" sz="4000" dirty="0" err="1">
                <a:solidFill>
                  <a:prstClr val="black"/>
                </a:solidFill>
                <a:latin typeface="Times New Roman" pitchFamily="18" charset="0"/>
              </a:rPr>
              <a:t>Trung</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thu</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vừa</a:t>
            </a:r>
            <a:r>
              <a:rPr lang="en-US" sz="4000" dirty="0">
                <a:solidFill>
                  <a:prstClr val="black"/>
                </a:solidFill>
                <a:latin typeface="Times New Roman" pitchFamily="18" charset="0"/>
              </a:rPr>
              <a:t> qua, </a:t>
            </a:r>
            <a:r>
              <a:rPr lang="en-US" sz="4000" dirty="0" err="1">
                <a:solidFill>
                  <a:prstClr val="black"/>
                </a:solidFill>
                <a:latin typeface="Times New Roman" pitchFamily="18" charset="0"/>
              </a:rPr>
              <a:t>chú</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Cường</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làm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cho</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em</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một</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chiếc</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diều</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rất</a:t>
            </a:r>
            <a:r>
              <a:rPr lang="en-US" sz="4000" dirty="0">
                <a:solidFill>
                  <a:prstClr val="black"/>
                </a:solidFill>
                <a:latin typeface="Times New Roman" pitchFamily="18" charset="0"/>
              </a:rPr>
              <a:t> </a:t>
            </a:r>
            <a:r>
              <a:rPr lang="en-US" sz="4000" dirty="0" err="1">
                <a:solidFill>
                  <a:prstClr val="black"/>
                </a:solidFill>
                <a:latin typeface="Times New Roman" pitchFamily="18" charset="0"/>
              </a:rPr>
              <a:t>đẹp</a:t>
            </a:r>
            <a:r>
              <a:rPr lang="en-US" sz="4000" dirty="0">
                <a:solidFill>
                  <a:prstClr val="black"/>
                </a:solidFill>
                <a:latin typeface="Arial" charset="0"/>
              </a:rPr>
              <a:t>.</a:t>
            </a:r>
          </a:p>
        </p:txBody>
      </p:sp>
      <p:sp>
        <p:nvSpPr>
          <p:cNvPr id="30" name="Rectangle 7"/>
          <p:cNvSpPr>
            <a:spLocks noChangeArrowheads="1"/>
          </p:cNvSpPr>
          <p:nvPr/>
        </p:nvSpPr>
        <p:spPr bwMode="auto">
          <a:xfrm>
            <a:off x="568325" y="3422050"/>
            <a:ext cx="11228388" cy="330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fontAlgn="base">
              <a:spcBef>
                <a:spcPct val="0"/>
              </a:spcBef>
              <a:spcAft>
                <a:spcPct val="0"/>
              </a:spcAft>
            </a:pPr>
            <a:r>
              <a:rPr lang="en-US" sz="3600" dirty="0" smtClean="0">
                <a:solidFill>
                  <a:prstClr val="black"/>
                </a:solidFill>
                <a:latin typeface="Times New Roman" pitchFamily="18" charset="0"/>
                <a:cs typeface="Times New Roman" pitchFamily="18" charset="0"/>
              </a:rPr>
              <a:t>Ở </a:t>
            </a:r>
            <a:r>
              <a:rPr lang="en-US" sz="3600" dirty="0" err="1">
                <a:solidFill>
                  <a:prstClr val="black"/>
                </a:solidFill>
                <a:latin typeface="Times New Roman" pitchFamily="18" charset="0"/>
                <a:cs typeface="Times New Roman" pitchFamily="18" charset="0"/>
              </a:rPr>
              <a:t>nhà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mỗi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người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một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sở</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thích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riêng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Bố</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yêu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bóng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đá</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Mẹ</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thích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nấu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ăn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Anh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trai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mê</a:t>
            </a:r>
            <a:r>
              <a:rPr lang="en-US" sz="3600" dirty="0">
                <a:solidFill>
                  <a:prstClr val="black"/>
                </a:solidFill>
                <a:latin typeface="Times New Roman" pitchFamily="18" charset="0"/>
                <a:cs typeface="Times New Roman" pitchFamily="18" charset="0"/>
              </a:rPr>
              <a:t> vi </a:t>
            </a:r>
            <a:r>
              <a:rPr lang="en-US" sz="3600" dirty="0" err="1">
                <a:solidFill>
                  <a:prstClr val="black"/>
                </a:solidFill>
                <a:latin typeface="Times New Roman" pitchFamily="18" charset="0"/>
                <a:cs typeface="Times New Roman" pitchFamily="18" charset="0"/>
              </a:rPr>
              <a:t>tính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Còn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thích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nhất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đồ</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Cũng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như</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các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một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cô</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búp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bê</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gắn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bó</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với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cô</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bạn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ấy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suốt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năm</a:t>
            </a:r>
            <a:r>
              <a:rPr lang="en-US" sz="3600" dirty="0">
                <a:solidFill>
                  <a:prstClr val="black"/>
                </a:solidFill>
                <a:latin typeface="Times New Roman" pitchFamily="18" charset="0"/>
                <a:cs typeface="Times New Roman" pitchFamily="18" charset="0"/>
              </a:rPr>
              <a:t> nay</a:t>
            </a:r>
            <a:r>
              <a:rPr lang="en-US" sz="3600" dirty="0" smtClean="0">
                <a:solidFill>
                  <a:prstClr val="black"/>
                </a:solidFill>
                <a:latin typeface="Times New Roman" pitchFamily="18" charset="0"/>
                <a:cs typeface="Times New Roman" pitchFamily="18" charset="0"/>
              </a:rPr>
              <a:t>.</a:t>
            </a:r>
            <a:endParaRPr lang="en-US" sz="3600" dirty="0">
              <a:solidFill>
                <a:srgbClr val="1F497D"/>
              </a:solidFill>
              <a:latin typeface="Times New Roman" pitchFamily="18" charset="0"/>
              <a:cs typeface="Times New Roman" pitchFamily="18" charset="0"/>
            </a:endParaRPr>
          </a:p>
        </p:txBody>
      </p:sp>
      <p:sp>
        <p:nvSpPr>
          <p:cNvPr id="31" name="Rectangle 8"/>
          <p:cNvSpPr>
            <a:spLocks noChangeArrowheads="1"/>
          </p:cNvSpPr>
          <p:nvPr/>
        </p:nvSpPr>
        <p:spPr bwMode="auto">
          <a:xfrm>
            <a:off x="1419225" y="1376363"/>
            <a:ext cx="9021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4000" b="1" dirty="0">
                <a:solidFill>
                  <a:srgbClr val="0000FF"/>
                </a:solidFill>
                <a:latin typeface="Arial" charset="0"/>
              </a:rPr>
              <a:t>a. </a:t>
            </a:r>
            <a:r>
              <a:rPr lang="en-US" sz="4000" b="1" dirty="0" err="1">
                <a:solidFill>
                  <a:srgbClr val="0000FF"/>
                </a:solidFill>
                <a:latin typeface="Arial" charset="0"/>
              </a:rPr>
              <a:t>Mở</a:t>
            </a:r>
            <a:r>
              <a:rPr lang="en-US" sz="4000" b="1" dirty="0">
                <a:solidFill>
                  <a:srgbClr val="0000FF"/>
                </a:solidFill>
                <a:latin typeface="Arial" charset="0"/>
              </a:rPr>
              <a:t> </a:t>
            </a:r>
            <a:r>
              <a:rPr lang="en-US" sz="4000" b="1" dirty="0" err="1">
                <a:solidFill>
                  <a:srgbClr val="0000FF"/>
                </a:solidFill>
                <a:latin typeface="Arial" charset="0"/>
              </a:rPr>
              <a:t>bài</a:t>
            </a:r>
            <a:r>
              <a:rPr lang="en-US" sz="4000" b="1" dirty="0">
                <a:solidFill>
                  <a:srgbClr val="0000FF"/>
                </a:solidFill>
                <a:latin typeface="Arial" charset="0"/>
              </a:rPr>
              <a:t> </a:t>
            </a:r>
            <a:r>
              <a:rPr lang="en-US" sz="4000" b="1" dirty="0" err="1">
                <a:solidFill>
                  <a:srgbClr val="0000FF"/>
                </a:solidFill>
                <a:latin typeface="Arial" charset="0"/>
              </a:rPr>
              <a:t>trực</a:t>
            </a:r>
            <a:r>
              <a:rPr lang="en-US" sz="4000" b="1" dirty="0">
                <a:solidFill>
                  <a:srgbClr val="0000FF"/>
                </a:solidFill>
                <a:latin typeface="Arial" charset="0"/>
              </a:rPr>
              <a:t> </a:t>
            </a:r>
            <a:r>
              <a:rPr lang="en-US" sz="4000" b="1" dirty="0" err="1">
                <a:solidFill>
                  <a:srgbClr val="0000FF"/>
                </a:solidFill>
                <a:latin typeface="Arial" charset="0"/>
              </a:rPr>
              <a:t>tiếp</a:t>
            </a:r>
            <a:r>
              <a:rPr lang="en-US" sz="4000" b="1" dirty="0">
                <a:solidFill>
                  <a:srgbClr val="0000FF"/>
                </a:solidFill>
                <a:latin typeface="Arial" charset="0"/>
              </a:rPr>
              <a:t>:</a:t>
            </a:r>
          </a:p>
        </p:txBody>
      </p:sp>
      <p:sp>
        <p:nvSpPr>
          <p:cNvPr id="32" name="Rectangle 9"/>
          <p:cNvSpPr>
            <a:spLocks noChangeArrowheads="1"/>
          </p:cNvSpPr>
          <p:nvPr/>
        </p:nvSpPr>
        <p:spPr bwMode="auto">
          <a:xfrm>
            <a:off x="1419225" y="3189288"/>
            <a:ext cx="8010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600" b="1" dirty="0">
                <a:solidFill>
                  <a:srgbClr val="0000FF"/>
                </a:solidFill>
                <a:latin typeface="Arial" charset="0"/>
              </a:rPr>
              <a:t>b. </a:t>
            </a:r>
            <a:r>
              <a:rPr lang="en-US" sz="3600" b="1" dirty="0" err="1">
                <a:solidFill>
                  <a:srgbClr val="0000FF"/>
                </a:solidFill>
                <a:latin typeface="Arial" charset="0"/>
              </a:rPr>
              <a:t>Mở</a:t>
            </a:r>
            <a:r>
              <a:rPr lang="en-US" sz="3600" b="1" dirty="0">
                <a:solidFill>
                  <a:srgbClr val="0000FF"/>
                </a:solidFill>
                <a:latin typeface="Arial" charset="0"/>
              </a:rPr>
              <a:t> </a:t>
            </a:r>
            <a:r>
              <a:rPr lang="en-US" sz="3600" b="1" dirty="0" err="1">
                <a:solidFill>
                  <a:srgbClr val="0000FF"/>
                </a:solidFill>
                <a:latin typeface="Arial" charset="0"/>
              </a:rPr>
              <a:t>bài</a:t>
            </a:r>
            <a:r>
              <a:rPr lang="en-US" sz="3600" b="1" dirty="0">
                <a:solidFill>
                  <a:srgbClr val="0000FF"/>
                </a:solidFill>
                <a:latin typeface="Arial" charset="0"/>
              </a:rPr>
              <a:t> </a:t>
            </a:r>
            <a:r>
              <a:rPr lang="en-US" sz="3600" b="1" dirty="0" err="1">
                <a:solidFill>
                  <a:srgbClr val="0000FF"/>
                </a:solidFill>
                <a:latin typeface="Arial" charset="0"/>
              </a:rPr>
              <a:t>gián</a:t>
            </a:r>
            <a:r>
              <a:rPr lang="en-US" sz="3600" b="1" dirty="0">
                <a:solidFill>
                  <a:srgbClr val="0000FF"/>
                </a:solidFill>
                <a:latin typeface="Arial" charset="0"/>
              </a:rPr>
              <a:t> </a:t>
            </a:r>
            <a:r>
              <a:rPr lang="en-US" sz="3600" b="1" dirty="0" err="1">
                <a:solidFill>
                  <a:srgbClr val="0000FF"/>
                </a:solidFill>
                <a:latin typeface="Arial" charset="0"/>
              </a:rPr>
              <a:t>tiếp</a:t>
            </a:r>
            <a:r>
              <a:rPr lang="en-US" sz="3600" b="1" dirty="0">
                <a:solidFill>
                  <a:srgbClr val="0000FF"/>
                </a:solidFill>
                <a:latin typeface="Arial" charset="0"/>
              </a:rPr>
              <a:t>:</a:t>
            </a:r>
          </a:p>
        </p:txBody>
      </p:sp>
      <p:sp>
        <p:nvSpPr>
          <p:cNvPr id="33" name="Rectangle 14"/>
          <p:cNvSpPr>
            <a:spLocks noChangeArrowheads="1"/>
          </p:cNvSpPr>
          <p:nvPr/>
        </p:nvSpPr>
        <p:spPr bwMode="auto">
          <a:xfrm>
            <a:off x="654050" y="546100"/>
            <a:ext cx="4827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fontAlgn="base">
              <a:spcBef>
                <a:spcPct val="0"/>
              </a:spcBef>
              <a:spcAft>
                <a:spcPct val="0"/>
              </a:spcAft>
            </a:pPr>
            <a:r>
              <a:rPr lang="en-US" sz="3600" b="1" dirty="0">
                <a:solidFill>
                  <a:srgbClr val="0000FF"/>
                </a:solidFill>
                <a:latin typeface="Arial" charset="0"/>
              </a:rPr>
              <a:t>2/ </a:t>
            </a:r>
            <a:r>
              <a:rPr lang="en-US" sz="3600" b="1" dirty="0" err="1">
                <a:solidFill>
                  <a:srgbClr val="0000FF"/>
                </a:solidFill>
                <a:latin typeface="Arial" charset="0"/>
              </a:rPr>
              <a:t>Chọn</a:t>
            </a:r>
            <a:r>
              <a:rPr lang="en-US" sz="3600" b="1" dirty="0">
                <a:solidFill>
                  <a:srgbClr val="0000FF"/>
                </a:solidFill>
                <a:latin typeface="Arial" charset="0"/>
              </a:rPr>
              <a:t> </a:t>
            </a:r>
            <a:r>
              <a:rPr lang="en-US" sz="3600" b="1" dirty="0" err="1">
                <a:solidFill>
                  <a:srgbClr val="0000FF"/>
                </a:solidFill>
                <a:latin typeface="Arial" charset="0"/>
              </a:rPr>
              <a:t>cách</a:t>
            </a:r>
            <a:r>
              <a:rPr lang="en-US" sz="3600" b="1" dirty="0">
                <a:solidFill>
                  <a:srgbClr val="0000FF"/>
                </a:solidFill>
                <a:latin typeface="Arial" charset="0"/>
              </a:rPr>
              <a:t> </a:t>
            </a:r>
            <a:r>
              <a:rPr lang="en-US" sz="3600" b="1" dirty="0" err="1">
                <a:solidFill>
                  <a:srgbClr val="0000FF"/>
                </a:solidFill>
                <a:latin typeface="Arial" charset="0"/>
              </a:rPr>
              <a:t>mở</a:t>
            </a:r>
            <a:r>
              <a:rPr lang="en-US" sz="3600" b="1" dirty="0">
                <a:solidFill>
                  <a:srgbClr val="0000FF"/>
                </a:solidFill>
                <a:latin typeface="Arial" charset="0"/>
              </a:rPr>
              <a:t> </a:t>
            </a:r>
            <a:r>
              <a:rPr lang="en-US" sz="3600" b="1" dirty="0" err="1">
                <a:solidFill>
                  <a:srgbClr val="0000FF"/>
                </a:solidFill>
                <a:latin typeface="Arial" charset="0"/>
              </a:rPr>
              <a:t>bài</a:t>
            </a:r>
            <a:r>
              <a:rPr lang="en-US" sz="3600" b="1" dirty="0">
                <a:solidFill>
                  <a:srgbClr val="0000FF"/>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1000" fill="hold"/>
                                        <p:tgtEl>
                                          <p:spTgt spid="9222"/>
                                        </p:tgtEl>
                                        <p:attrNameLst>
                                          <p:attrName>ppt_x</p:attrName>
                                        </p:attrNameLst>
                                      </p:cBhvr>
                                      <p:tavLst>
                                        <p:tav tm="0">
                                          <p:val>
                                            <p:strVal val="#ppt_x-.2"/>
                                          </p:val>
                                        </p:tav>
                                        <p:tav tm="100000">
                                          <p:val>
                                            <p:strVal val="#ppt_x"/>
                                          </p:val>
                                        </p:tav>
                                      </p:tavLst>
                                    </p:anim>
                                    <p:anim calcmode="lin" valueType="num">
                                      <p:cBhvr>
                                        <p:cTn id="8"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273699" y="1524000"/>
            <a:ext cx="11498263" cy="453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smtClean="0">
                <a:ln>
                  <a:noFill/>
                </a:ln>
                <a:solidFill>
                  <a:sysClr val="windowText" lastClr="000000"/>
                </a:solidFill>
                <a:effectLst/>
                <a:uLnTx/>
                <a:uFillTx/>
                <a:latin typeface="Calibri"/>
              </a:rPr>
              <a:t>M: a) Bọn con trai thì cho là anh lính này nom rất oách. Lúc nào anh cũng mang một khẩu súng trước ngực. Mà là súng tiểu liên hẳn hoi nhé. Sau lưng anh ụ lên cái ba lô. Hai con mắt anh nhìn rất thẳng. Còn đôi chân thì bao giờ cũng rất nghiêm như thể sắp đi duyệt binh. Giả dụ có ai hô “một, hai” chắc hẳn anh có thể đi đều bước ngay lập tức.</a:t>
            </a:r>
            <a:endParaRPr kumimoji="0" lang="en-US" sz="4000" b="0" i="0" u="none" strike="noStrike" kern="1200" cap="none" spc="0" normalizeH="0" baseline="0" noProof="0" dirty="0" smtClean="0">
              <a:ln>
                <a:noFill/>
              </a:ln>
              <a:solidFill>
                <a:sysClr val="windowText" lastClr="000000"/>
              </a:solidFill>
              <a:effectLst/>
              <a:uLnTx/>
              <a:uFillTx/>
              <a:latin typeface="Calibri"/>
            </a:endParaRPr>
          </a:p>
        </p:txBody>
      </p:sp>
      <p:sp>
        <p:nvSpPr>
          <p:cNvPr id="32" name="Text Box 7"/>
          <p:cNvSpPr txBox="1">
            <a:spLocks noChangeArrowheads="1"/>
          </p:cNvSpPr>
          <p:nvPr/>
        </p:nvSpPr>
        <p:spPr bwMode="auto">
          <a:xfrm>
            <a:off x="474078" y="253568"/>
            <a:ext cx="11147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 typeface="Wingdings" pitchFamily="2" charset="2"/>
              <a:buNone/>
              <a:tabLst/>
              <a:defRPr/>
            </a:pPr>
            <a:r>
              <a:rPr kumimoji="0" lang="en-US" sz="3600" b="1" i="0" u="none" strike="noStrike" kern="0" cap="none" spc="0" normalizeH="0" baseline="0" noProof="0" dirty="0">
                <a:ln>
                  <a:noFill/>
                </a:ln>
                <a:solidFill>
                  <a:srgbClr val="C0504D"/>
                </a:solidFill>
                <a:effectLst/>
                <a:uLnTx/>
                <a:uFillTx/>
                <a:latin typeface="Arial" charset="0"/>
              </a:rPr>
              <a:t>3/ </a:t>
            </a:r>
            <a:r>
              <a:rPr kumimoji="0" lang="en-US" sz="3600" b="1" i="0" u="none" strike="noStrike" kern="0" cap="none" spc="0" normalizeH="0" baseline="0" noProof="0" dirty="0" err="1">
                <a:ln>
                  <a:noFill/>
                </a:ln>
                <a:solidFill>
                  <a:srgbClr val="C0504D"/>
                </a:solidFill>
                <a:effectLst/>
                <a:uLnTx/>
                <a:uFillTx/>
                <a:latin typeface="Arial" charset="0"/>
              </a:rPr>
              <a:t>Viết</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từng</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đoạn</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thân</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bài</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Chú</a:t>
            </a:r>
            <a:r>
              <a:rPr kumimoji="0" lang="en-US" sz="3600" b="1" i="0" u="none" strike="noStrike" kern="0" cap="none" spc="0" normalizeH="0" baseline="0" noProof="0" dirty="0">
                <a:ln>
                  <a:noFill/>
                </a:ln>
                <a:solidFill>
                  <a:srgbClr val="C0504D"/>
                </a:solidFill>
                <a:effectLst/>
                <a:uLnTx/>
                <a:uFillTx/>
                <a:latin typeface="Arial" charset="0"/>
              </a:rPr>
              <a:t> ý </a:t>
            </a:r>
            <a:r>
              <a:rPr kumimoji="0" lang="en-US" sz="3600" b="1" i="0" u="none" strike="noStrike" kern="0" cap="none" spc="0" normalizeH="0" baseline="0" noProof="0" dirty="0" err="1">
                <a:ln>
                  <a:noFill/>
                </a:ln>
                <a:solidFill>
                  <a:srgbClr val="C0504D"/>
                </a:solidFill>
                <a:effectLst/>
                <a:uLnTx/>
                <a:uFillTx/>
                <a:latin typeface="Arial" charset="0"/>
              </a:rPr>
              <a:t>có</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câu</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mở</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đoạn</a:t>
            </a:r>
            <a:r>
              <a:rPr kumimoji="0" lang="en-US" sz="3600" b="1" i="0" u="none" strike="noStrike" kern="0" cap="none" spc="0" normalizeH="0" baseline="0" noProof="0" dirty="0">
                <a:ln>
                  <a:noFill/>
                </a:ln>
                <a:solidFill>
                  <a:srgbClr val="C0504D"/>
                </a:solidFill>
                <a:effectLst/>
                <a:uLnTx/>
                <a:uFillTx/>
                <a:latin typeface="Arial" charset="0"/>
              </a:rPr>
              <a:t>.</a:t>
            </a:r>
          </a:p>
        </p:txBody>
      </p:sp>
      <p:sp>
        <p:nvSpPr>
          <p:cNvPr id="33" name="Text Box 14"/>
          <p:cNvSpPr txBox="1">
            <a:spLocks noChangeArrowheads="1"/>
          </p:cNvSpPr>
          <p:nvPr/>
        </p:nvSpPr>
        <p:spPr bwMode="auto">
          <a:xfrm>
            <a:off x="358775" y="4043363"/>
            <a:ext cx="11498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ppt_x</p:attrName>
                                        </p:attrNameLst>
                                      </p:cBhvr>
                                      <p:tavLst>
                                        <p:tav tm="0">
                                          <p:val>
                                            <p:strVal val="#ppt_x-.2"/>
                                          </p:val>
                                        </p:tav>
                                        <p:tav tm="100000">
                                          <p:val>
                                            <p:strVal val="#ppt_x"/>
                                          </p:val>
                                        </p:tav>
                                      </p:tavLst>
                                    </p:anim>
                                    <p:anim calcmode="lin" valueType="num">
                                      <p:cBhvr>
                                        <p:cTn id="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358775" y="258158"/>
            <a:ext cx="11498263"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sz="28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a:ln>
                  <a:noFill/>
                </a:ln>
                <a:solidFill>
                  <a:prstClr val="black"/>
                </a:solidFill>
                <a:effectLst/>
                <a:uLnTx/>
                <a:uFillTx/>
                <a:latin typeface="Arial" charset="0"/>
              </a:rPr>
              <a:t>b</a:t>
            </a:r>
            <a:r>
              <a:rPr kumimoji="1" lang="en-US" sz="4000" b="0" i="0" u="none" strike="noStrike" kern="0" cap="none" spc="0" normalizeH="0" baseline="0" noProof="0" dirty="0" smtClean="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Vừa</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nhìn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thấy</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chiếc</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đèn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em</a:t>
            </a:r>
            <a:r>
              <a:rPr kumimoji="1" lang="en-US" sz="4000" b="0" i="0" u="none" strike="noStrike" kern="0" cap="none" spc="0" normalizeH="0" baseline="0" noProof="0" dirty="0">
                <a:ln>
                  <a:noFill/>
                </a:ln>
                <a:solidFill>
                  <a:prstClr val="black"/>
                </a:solidFill>
                <a:effectLst/>
                <a:uLnTx/>
                <a:uFillTx/>
                <a:latin typeface="Arial" charset="0"/>
              </a:rPr>
              <a:t> reo </a:t>
            </a:r>
            <a:r>
              <a:rPr kumimoji="1" lang="en-US" sz="4000" b="0" i="0" u="none" strike="noStrike" kern="0" cap="none" spc="0" normalizeH="0" baseline="0" noProof="0" dirty="0" err="1">
                <a:ln>
                  <a:noFill/>
                </a:ln>
                <a:solidFill>
                  <a:prstClr val="black"/>
                </a:solidFill>
                <a:effectLst/>
                <a:uLnTx/>
                <a:uFillTx/>
                <a:latin typeface="Arial" charset="0"/>
              </a:rPr>
              <a:t>lên</a:t>
            </a:r>
            <a:r>
              <a:rPr kumimoji="1" lang="en-US" sz="4000" b="0" i="0" u="none" strike="noStrike" kern="0" cap="none" spc="0" normalizeH="0" baseline="0" noProof="0" dirty="0">
                <a:ln>
                  <a:noFill/>
                </a:ln>
                <a:solidFill>
                  <a:prstClr val="black"/>
                </a:solidFill>
                <a:effectLst/>
                <a:uLnTx/>
                <a:uFillTx/>
                <a:latin typeface="Arial" charset="0"/>
              </a:rPr>
              <a:t> sung </a:t>
            </a:r>
            <a:r>
              <a:rPr kumimoji="1" lang="en-US" sz="4000" b="0" i="0" u="none" strike="noStrike" kern="0" cap="none" spc="0" normalizeH="0" baseline="0" noProof="0" dirty="0" err="1">
                <a:ln>
                  <a:noFill/>
                </a:ln>
                <a:solidFill>
                  <a:prstClr val="black"/>
                </a:solidFill>
                <a:effectLst/>
                <a:uLnTx/>
                <a:uFillTx/>
                <a:latin typeface="Arial" charset="0"/>
              </a:rPr>
              <a:t>sướng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Ôi</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Chiếc</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đèn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mới</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đẹp</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làm</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sao</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Chiếc</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đèn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ông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sao</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nằm</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gọn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trong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khung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tre</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hình</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tròn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đường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kính</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khoảng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năm</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mươi</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xăng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ti</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mét</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Chiếc</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đèn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được</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làm</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từ</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những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chất</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liệu</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rất</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thân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thuộc</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với</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người</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dân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Việt</a:t>
            </a:r>
            <a:r>
              <a:rPr kumimoji="1" lang="en-US" sz="4000" b="0" i="0" u="none" strike="noStrike" kern="0" cap="none" spc="0" normalizeH="0" baseline="0" noProof="0" dirty="0">
                <a:ln>
                  <a:noFill/>
                </a:ln>
                <a:solidFill>
                  <a:prstClr val="black"/>
                </a:solidFill>
                <a:effectLst/>
                <a:uLnTx/>
                <a:uFillTx/>
                <a:latin typeface="Arial" charset="0"/>
              </a:rPr>
              <a:t> Nam </a:t>
            </a:r>
            <a:r>
              <a:rPr kumimoji="1" lang="en-US" sz="4000" b="0" i="0" u="none" strike="noStrike" kern="0" cap="none" spc="0" normalizeH="0" baseline="0" noProof="0" dirty="0" err="1">
                <a:ln>
                  <a:noFill/>
                </a:ln>
                <a:solidFill>
                  <a:prstClr val="black"/>
                </a:solidFill>
                <a:effectLst/>
                <a:uLnTx/>
                <a:uFillTx/>
                <a:latin typeface="Arial" charset="0"/>
              </a:rPr>
              <a:t>là</a:t>
            </a:r>
            <a:r>
              <a:rPr kumimoji="1" lang="en-US" sz="4000" b="0" i="0" u="none" strike="noStrike" kern="0" cap="none" spc="0" normalizeH="0" baseline="0" noProof="0" dirty="0">
                <a:ln>
                  <a:noFill/>
                </a:ln>
                <a:solidFill>
                  <a:prstClr val="black"/>
                </a:solidFill>
                <a:effectLst/>
                <a:uLnTx/>
                <a:uFillTx/>
                <a:latin typeface="Arial" charset="0"/>
              </a:rPr>
              <a:t> nan </a:t>
            </a:r>
            <a:r>
              <a:rPr kumimoji="1" lang="en-US" sz="4000" b="0" i="0" u="none" strike="noStrike" kern="0" cap="none" spc="0" normalizeH="0" baseline="0" noProof="0" dirty="0" err="1">
                <a:ln>
                  <a:noFill/>
                </a:ln>
                <a:solidFill>
                  <a:prstClr val="black"/>
                </a:solidFill>
                <a:effectLst/>
                <a:uLnTx/>
                <a:uFillTx/>
                <a:latin typeface="Arial" charset="0"/>
              </a:rPr>
              <a:t>tre</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và</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giấy</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bóng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giấy</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màu</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các</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loại</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Giấy</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bóng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đủ</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các</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màu</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đỏ</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vàng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xanh</a:t>
            </a:r>
            <a:r>
              <a:rPr kumimoji="1" lang="en-US" sz="4000" b="0" i="0" u="none" strike="noStrike" kern="0" cap="none" spc="0" normalizeH="0" baseline="0" noProof="0" dirty="0">
                <a:ln>
                  <a:noFill/>
                </a:ln>
                <a:solidFill>
                  <a:prstClr val="black"/>
                </a:solidFill>
                <a:effectLst/>
                <a:uLnTx/>
                <a:uFillTx/>
                <a:latin typeface="Arial" charset="0"/>
              </a:rPr>
              <a:t> lam, </a:t>
            </a:r>
            <a:r>
              <a:rPr kumimoji="1" lang="en-US" sz="4000" b="0" i="0" u="none" strike="noStrike" kern="0" cap="none" spc="0" normalizeH="0" baseline="0" noProof="0" dirty="0" err="1">
                <a:ln>
                  <a:noFill/>
                </a:ln>
                <a:solidFill>
                  <a:prstClr val="black"/>
                </a:solidFill>
                <a:effectLst/>
                <a:uLnTx/>
                <a:uFillTx/>
                <a:latin typeface="Arial" charset="0"/>
              </a:rPr>
              <a:t>làm</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cho</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chiếc</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đèn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thêm</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lộng</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lẫy</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hơn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Em</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đặt</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tên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cho</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nó</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là</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Chiếc</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đèn</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a:ln>
                  <a:noFill/>
                </a:ln>
                <a:solidFill>
                  <a:prstClr val="black"/>
                </a:solidFill>
                <a:effectLst/>
                <a:uLnTx/>
                <a:uFillTx/>
                <a:latin typeface="Arial" charset="0"/>
              </a:rPr>
              <a:t>thời</a:t>
            </a:r>
            <a:r>
              <a:rPr kumimoji="1" lang="en-US" sz="4000" b="0" i="0" u="none" strike="noStrike" kern="0" cap="none" spc="0" normalizeH="0" baseline="0" noProof="0" dirty="0">
                <a:ln>
                  <a:noFill/>
                </a:ln>
                <a:solidFill>
                  <a:prstClr val="black"/>
                </a:solidFill>
                <a:effectLst/>
                <a:uLnTx/>
                <a:uFillTx/>
                <a:latin typeface="Arial" charset="0"/>
              </a:rPr>
              <a:t> </a:t>
            </a:r>
            <a:r>
              <a:rPr kumimoji="1" lang="en-US" sz="4000" b="0" i="0" u="none" strike="noStrike" kern="0" cap="none" spc="0" normalizeH="0" baseline="0" noProof="0" dirty="0" err="1" smtClean="0">
                <a:ln>
                  <a:noFill/>
                </a:ln>
                <a:solidFill>
                  <a:prstClr val="black"/>
                </a:solidFill>
                <a:effectLst/>
                <a:uLnTx/>
                <a:uFillTx/>
                <a:latin typeface="Arial" charset="0"/>
              </a:rPr>
              <a:t>ấu</a:t>
            </a:r>
            <a:r>
              <a:rPr kumimoji="1" lang="en-US" sz="4000" b="0" i="0" u="none" strike="noStrike" kern="0" cap="none" spc="0" normalizeH="0" baseline="0" noProof="0" dirty="0" smtClean="0">
                <a:ln>
                  <a:noFill/>
                </a:ln>
                <a:solidFill>
                  <a:prstClr val="black"/>
                </a:solidFill>
                <a:effectLst/>
                <a:uLnTx/>
                <a:uFillTx/>
                <a:latin typeface="Arial" charset="0"/>
              </a:rPr>
              <a:t> </a:t>
            </a:r>
            <a:r>
              <a:rPr kumimoji="1" lang="en-US" sz="4000" b="0" i="0" u="none" strike="noStrike" kern="0" cap="none" spc="0" normalizeH="0" baseline="0" noProof="0" dirty="0" err="1" smtClean="0">
                <a:ln>
                  <a:noFill/>
                </a:ln>
                <a:solidFill>
                  <a:prstClr val="black"/>
                </a:solidFill>
                <a:effectLst/>
                <a:uLnTx/>
                <a:uFillTx/>
                <a:latin typeface="Arial" charset="0"/>
              </a:rPr>
              <a:t>thơ</a:t>
            </a:r>
            <a:r>
              <a:rPr kumimoji="1" lang="en-US" sz="4000" b="0" i="0" u="none" strike="noStrike" kern="0" cap="none" spc="0" normalizeH="0" baseline="0" noProof="0" dirty="0" smtClean="0">
                <a:ln>
                  <a:noFill/>
                </a:ln>
                <a:solidFill>
                  <a:prstClr val="black"/>
                </a:solidFill>
                <a:effectLst/>
                <a:uLnTx/>
                <a:uFillTx/>
                <a:latin typeface="Arial" charset="0"/>
              </a:rPr>
              <a:t>”.</a:t>
            </a:r>
            <a:endParaRPr kumimoji="1" lang="vi-VN" sz="4000" b="0" i="0" u="none" strike="noStrike" kern="0" cap="none" spc="0" normalizeH="0" baseline="0" noProof="0" dirty="0">
              <a:ln>
                <a:noFill/>
              </a:ln>
              <a:solidFill>
                <a:prstClr val="black"/>
              </a:solidFill>
              <a:effectLst/>
              <a:uLnTx/>
              <a:uFillTx/>
              <a:latin typeface="Arial" charset="0"/>
            </a:endParaRPr>
          </a:p>
        </p:txBody>
      </p:sp>
    </p:spTree>
    <p:extLst>
      <p:ext uri="{BB962C8B-B14F-4D97-AF65-F5344CB8AC3E}">
        <p14:creationId xmlns:p14="http://schemas.microsoft.com/office/powerpoint/2010/main" val="317253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76721" y="538385"/>
            <a:ext cx="5168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 typeface="Wingdings" pitchFamily="2" charset="2"/>
              <a:buNone/>
              <a:tabLst/>
              <a:defRPr/>
            </a:pPr>
            <a:r>
              <a:rPr kumimoji="0" lang="en-US" sz="3600" b="0" i="0" u="none" strike="noStrike" kern="0" cap="none" spc="0" normalizeH="0" baseline="0" noProof="0" dirty="0">
                <a:ln>
                  <a:noFill/>
                </a:ln>
                <a:solidFill>
                  <a:srgbClr val="C0504D"/>
                </a:solidFill>
                <a:effectLst/>
                <a:uLnTx/>
                <a:uFillTx/>
                <a:latin typeface="Arial" charset="0"/>
              </a:rPr>
              <a:t>4/  </a:t>
            </a:r>
            <a:r>
              <a:rPr kumimoji="0" lang="en-US" sz="3600" b="1" i="0" u="none" strike="noStrike" kern="0" cap="none" spc="0" normalizeH="0" baseline="0" noProof="0" dirty="0" err="1">
                <a:ln>
                  <a:noFill/>
                </a:ln>
                <a:solidFill>
                  <a:srgbClr val="C0504D"/>
                </a:solidFill>
                <a:effectLst/>
                <a:uLnTx/>
                <a:uFillTx/>
                <a:latin typeface="Arial" charset="0"/>
              </a:rPr>
              <a:t>Chọn</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cách</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kết</a:t>
            </a:r>
            <a:r>
              <a:rPr kumimoji="0" lang="en-US" sz="3600" b="1" i="0" u="none" strike="noStrike" kern="0" cap="none" spc="0" normalizeH="0" baseline="0" noProof="0" dirty="0">
                <a:ln>
                  <a:noFill/>
                </a:ln>
                <a:solidFill>
                  <a:srgbClr val="C0504D"/>
                </a:solidFill>
                <a:effectLst/>
                <a:uLnTx/>
                <a:uFillTx/>
                <a:latin typeface="Arial" charset="0"/>
              </a:rPr>
              <a:t> </a:t>
            </a:r>
            <a:r>
              <a:rPr kumimoji="0" lang="en-US" sz="3600" b="1" i="0" u="none" strike="noStrike" kern="0" cap="none" spc="0" normalizeH="0" baseline="0" noProof="0" dirty="0" err="1">
                <a:ln>
                  <a:noFill/>
                </a:ln>
                <a:solidFill>
                  <a:srgbClr val="C0504D"/>
                </a:solidFill>
                <a:effectLst/>
                <a:uLnTx/>
                <a:uFillTx/>
                <a:latin typeface="Arial" charset="0"/>
              </a:rPr>
              <a:t>bài</a:t>
            </a:r>
            <a:r>
              <a:rPr kumimoji="0" lang="en-US" sz="3600" b="1" i="0" u="none" strike="noStrike" kern="0" cap="none" spc="0" normalizeH="0" baseline="0" noProof="0" dirty="0">
                <a:ln>
                  <a:noFill/>
                </a:ln>
                <a:solidFill>
                  <a:srgbClr val="C0504D"/>
                </a:solidFill>
                <a:effectLst/>
                <a:uLnTx/>
                <a:uFillTx/>
                <a:latin typeface="Arial" charset="0"/>
              </a:rPr>
              <a:t>:</a:t>
            </a:r>
          </a:p>
        </p:txBody>
      </p:sp>
      <p:sp>
        <p:nvSpPr>
          <p:cNvPr id="5" name="Text Box 5"/>
          <p:cNvSpPr txBox="1">
            <a:spLocks noChangeArrowheads="1"/>
          </p:cNvSpPr>
          <p:nvPr/>
        </p:nvSpPr>
        <p:spPr bwMode="auto">
          <a:xfrm>
            <a:off x="3013860" y="1536702"/>
            <a:ext cx="5878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 typeface="Wingdings" pitchFamily="2" charset="2"/>
              <a:buNone/>
              <a:tabLst/>
              <a:defRPr/>
            </a:pPr>
            <a:r>
              <a:rPr kumimoji="0" lang="en-US" sz="4000" b="1" i="0" u="none" strike="noStrike" kern="0" cap="none" spc="0" normalizeH="0" baseline="0" noProof="0" dirty="0">
                <a:ln>
                  <a:noFill/>
                </a:ln>
                <a:solidFill>
                  <a:srgbClr val="1F497D"/>
                </a:solidFill>
                <a:effectLst/>
                <a:uLnTx/>
                <a:uFillTx/>
                <a:latin typeface="Arial" charset="0"/>
              </a:rPr>
              <a:t>a/  </a:t>
            </a:r>
            <a:r>
              <a:rPr kumimoji="0" lang="en-US" sz="3600" b="1" i="0" u="none" strike="noStrike" kern="0" cap="none" spc="0" normalizeH="0" baseline="0" noProof="0" dirty="0" err="1">
                <a:ln>
                  <a:noFill/>
                </a:ln>
                <a:solidFill>
                  <a:srgbClr val="1F497D"/>
                </a:solidFill>
                <a:effectLst/>
                <a:uLnTx/>
                <a:uFillTx/>
                <a:latin typeface="Arial" charset="0"/>
              </a:rPr>
              <a:t>Kết</a:t>
            </a:r>
            <a:r>
              <a:rPr kumimoji="0" lang="en-US" sz="3600" b="1" i="0" u="none" strike="noStrike" kern="0" cap="none" spc="0" normalizeH="0" baseline="0" noProof="0" dirty="0">
                <a:ln>
                  <a:noFill/>
                </a:ln>
                <a:solidFill>
                  <a:srgbClr val="1F497D"/>
                </a:solidFill>
                <a:effectLst/>
                <a:uLnTx/>
                <a:uFillTx/>
                <a:latin typeface="Arial" charset="0"/>
              </a:rPr>
              <a:t> </a:t>
            </a:r>
            <a:r>
              <a:rPr kumimoji="0" lang="en-US" sz="3600" b="1" i="0" u="none" strike="noStrike" kern="0" cap="none" spc="0" normalizeH="0" baseline="0" noProof="0" dirty="0" err="1">
                <a:ln>
                  <a:noFill/>
                </a:ln>
                <a:solidFill>
                  <a:srgbClr val="1F497D"/>
                </a:solidFill>
                <a:effectLst/>
                <a:uLnTx/>
                <a:uFillTx/>
                <a:latin typeface="Arial" charset="0"/>
              </a:rPr>
              <a:t>bài</a:t>
            </a:r>
            <a:r>
              <a:rPr kumimoji="0" lang="en-US" sz="3600" b="1" i="0" u="none" strike="noStrike" kern="0" cap="none" spc="0" normalizeH="0" baseline="0" noProof="0" dirty="0">
                <a:ln>
                  <a:noFill/>
                </a:ln>
                <a:solidFill>
                  <a:srgbClr val="1F497D"/>
                </a:solidFill>
                <a:effectLst/>
                <a:uLnTx/>
                <a:uFillTx/>
                <a:latin typeface="Arial" charset="0"/>
              </a:rPr>
              <a:t> </a:t>
            </a:r>
            <a:r>
              <a:rPr kumimoji="0" lang="en-US" sz="3600" b="1" i="0" u="none" strike="noStrike" kern="0" cap="none" spc="0" normalizeH="0" baseline="0" noProof="0" dirty="0" err="1">
                <a:ln>
                  <a:noFill/>
                </a:ln>
                <a:solidFill>
                  <a:srgbClr val="1F497D"/>
                </a:solidFill>
                <a:effectLst/>
                <a:uLnTx/>
                <a:uFillTx/>
                <a:latin typeface="Arial" charset="0"/>
              </a:rPr>
              <a:t>mở</a:t>
            </a:r>
            <a:r>
              <a:rPr kumimoji="0" lang="en-US" sz="3600" b="1" i="0" u="none" strike="noStrike" kern="0" cap="none" spc="0" normalizeH="0" baseline="0" noProof="0" dirty="0">
                <a:ln>
                  <a:noFill/>
                </a:ln>
                <a:solidFill>
                  <a:srgbClr val="1F497D"/>
                </a:solidFill>
                <a:effectLst/>
                <a:uLnTx/>
                <a:uFillTx/>
                <a:latin typeface="Arial" charset="0"/>
              </a:rPr>
              <a:t> </a:t>
            </a:r>
            <a:r>
              <a:rPr kumimoji="0" lang="en-US" sz="3600" b="1" i="0" u="none" strike="noStrike" kern="0" cap="none" spc="0" normalizeH="0" baseline="0" noProof="0" dirty="0" err="1">
                <a:ln>
                  <a:noFill/>
                </a:ln>
                <a:solidFill>
                  <a:srgbClr val="1F497D"/>
                </a:solidFill>
                <a:effectLst/>
                <a:uLnTx/>
                <a:uFillTx/>
                <a:latin typeface="Arial" charset="0"/>
              </a:rPr>
              <a:t>rộng</a:t>
            </a:r>
            <a:r>
              <a:rPr kumimoji="0" lang="en-US" sz="3600" b="1" i="0" u="none" strike="noStrike" kern="0" cap="none" spc="0" normalizeH="0" baseline="0" noProof="0" dirty="0">
                <a:ln>
                  <a:noFill/>
                </a:ln>
                <a:solidFill>
                  <a:srgbClr val="1F497D"/>
                </a:solidFill>
                <a:effectLst/>
                <a:uLnTx/>
                <a:uFillTx/>
                <a:latin typeface="Arial" charset="0"/>
              </a:rPr>
              <a:t>.</a:t>
            </a:r>
          </a:p>
        </p:txBody>
      </p:sp>
      <p:sp>
        <p:nvSpPr>
          <p:cNvPr id="6" name="Text Box 6"/>
          <p:cNvSpPr txBox="1">
            <a:spLocks noChangeArrowheads="1"/>
          </p:cNvSpPr>
          <p:nvPr/>
        </p:nvSpPr>
        <p:spPr bwMode="auto">
          <a:xfrm>
            <a:off x="3135568" y="2596574"/>
            <a:ext cx="6486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 typeface="Wingdings" pitchFamily="2" charset="2"/>
              <a:buNone/>
              <a:tabLst/>
              <a:defRPr/>
            </a:pPr>
            <a:r>
              <a:rPr kumimoji="0" lang="en-US" sz="4000" b="1" i="0" u="none" strike="noStrike" kern="0" cap="none" spc="0" normalizeH="0" baseline="0" noProof="0" dirty="0">
                <a:ln>
                  <a:noFill/>
                </a:ln>
                <a:solidFill>
                  <a:srgbClr val="1F497D"/>
                </a:solidFill>
                <a:effectLst/>
                <a:uLnTx/>
                <a:uFillTx/>
                <a:latin typeface="Arial" charset="0"/>
              </a:rPr>
              <a:t>b/  </a:t>
            </a:r>
            <a:r>
              <a:rPr kumimoji="0" lang="en-US" sz="3600" b="1" i="0" u="none" strike="noStrike" kern="0" cap="none" spc="0" normalizeH="0" baseline="0" noProof="0" dirty="0" err="1">
                <a:ln>
                  <a:noFill/>
                </a:ln>
                <a:solidFill>
                  <a:srgbClr val="1F497D"/>
                </a:solidFill>
                <a:effectLst/>
                <a:uLnTx/>
                <a:uFillTx/>
                <a:latin typeface="Arial" charset="0"/>
              </a:rPr>
              <a:t>Kết</a:t>
            </a:r>
            <a:r>
              <a:rPr kumimoji="0" lang="en-US" sz="4000" b="1" i="0" u="none" strike="noStrike" kern="0" cap="none" spc="0" normalizeH="0" baseline="0" noProof="0" dirty="0">
                <a:ln>
                  <a:noFill/>
                </a:ln>
                <a:solidFill>
                  <a:srgbClr val="1F497D"/>
                </a:solidFill>
                <a:effectLst/>
                <a:uLnTx/>
                <a:uFillTx/>
                <a:latin typeface="Arial" charset="0"/>
              </a:rPr>
              <a:t> </a:t>
            </a:r>
            <a:r>
              <a:rPr kumimoji="0" lang="en-US" sz="3600" b="1" i="0" u="none" strike="noStrike" kern="0" cap="none" spc="0" normalizeH="0" baseline="0" noProof="0" dirty="0" err="1">
                <a:ln>
                  <a:noFill/>
                </a:ln>
                <a:solidFill>
                  <a:srgbClr val="1F497D"/>
                </a:solidFill>
                <a:effectLst/>
                <a:uLnTx/>
                <a:uFillTx/>
                <a:latin typeface="Arial" charset="0"/>
              </a:rPr>
              <a:t>bài</a:t>
            </a:r>
            <a:r>
              <a:rPr kumimoji="0" lang="en-US" sz="3600" b="1" i="0" u="none" strike="noStrike" kern="0" cap="none" spc="0" normalizeH="0" baseline="0" noProof="0" dirty="0">
                <a:ln>
                  <a:noFill/>
                </a:ln>
                <a:solidFill>
                  <a:srgbClr val="1F497D"/>
                </a:solidFill>
                <a:effectLst/>
                <a:uLnTx/>
                <a:uFillTx/>
                <a:latin typeface="Arial" charset="0"/>
              </a:rPr>
              <a:t> </a:t>
            </a:r>
            <a:r>
              <a:rPr kumimoji="0" lang="en-US" sz="3600" b="1" i="0" u="none" strike="noStrike" kern="0" cap="none" spc="0" normalizeH="0" baseline="0" noProof="0" dirty="0" err="1">
                <a:ln>
                  <a:noFill/>
                </a:ln>
                <a:solidFill>
                  <a:srgbClr val="1F497D"/>
                </a:solidFill>
                <a:effectLst/>
                <a:uLnTx/>
                <a:uFillTx/>
                <a:latin typeface="Arial" charset="0"/>
              </a:rPr>
              <a:t>không</a:t>
            </a:r>
            <a:r>
              <a:rPr kumimoji="0" lang="en-US" sz="3600" b="1" i="0" u="none" strike="noStrike" kern="0" cap="none" spc="0" normalizeH="0" baseline="0" noProof="0" dirty="0">
                <a:ln>
                  <a:noFill/>
                </a:ln>
                <a:solidFill>
                  <a:srgbClr val="1F497D"/>
                </a:solidFill>
                <a:effectLst/>
                <a:uLnTx/>
                <a:uFillTx/>
                <a:latin typeface="Arial" charset="0"/>
              </a:rPr>
              <a:t> </a:t>
            </a:r>
            <a:r>
              <a:rPr kumimoji="0" lang="en-US" sz="3600" b="1" i="0" u="none" strike="noStrike" kern="0" cap="none" spc="0" normalizeH="0" baseline="0" noProof="0" dirty="0" err="1">
                <a:ln>
                  <a:noFill/>
                </a:ln>
                <a:solidFill>
                  <a:srgbClr val="1F497D"/>
                </a:solidFill>
                <a:effectLst/>
                <a:uLnTx/>
                <a:uFillTx/>
                <a:latin typeface="Arial" charset="0"/>
              </a:rPr>
              <a:t>mở</a:t>
            </a:r>
            <a:r>
              <a:rPr kumimoji="0" lang="en-US" sz="3600" b="1" i="0" u="none" strike="noStrike" kern="0" cap="none" spc="0" normalizeH="0" baseline="0" noProof="0" dirty="0">
                <a:ln>
                  <a:noFill/>
                </a:ln>
                <a:solidFill>
                  <a:srgbClr val="1F497D"/>
                </a:solidFill>
                <a:effectLst/>
                <a:uLnTx/>
                <a:uFillTx/>
                <a:latin typeface="Arial" charset="0"/>
              </a:rPr>
              <a:t> </a:t>
            </a:r>
            <a:r>
              <a:rPr kumimoji="0" lang="en-US" sz="3600" b="1" i="0" u="none" strike="noStrike" kern="0" cap="none" spc="0" normalizeH="0" baseline="0" noProof="0" dirty="0" err="1">
                <a:ln>
                  <a:noFill/>
                </a:ln>
                <a:solidFill>
                  <a:srgbClr val="1F497D"/>
                </a:solidFill>
                <a:effectLst/>
                <a:uLnTx/>
                <a:uFillTx/>
                <a:latin typeface="Arial" charset="0"/>
              </a:rPr>
              <a:t>rộng</a:t>
            </a:r>
            <a:r>
              <a:rPr kumimoji="0" lang="en-US" sz="3600" b="1" i="0" u="none" strike="noStrike" kern="0" cap="none" spc="0" normalizeH="0" baseline="0" noProof="0" dirty="0">
                <a:ln>
                  <a:noFill/>
                </a:ln>
                <a:solidFill>
                  <a:srgbClr val="1F497D"/>
                </a:solidFill>
                <a:effectLst/>
                <a:uLnTx/>
                <a:uFillTx/>
                <a:latin typeface="Arial" charset="0"/>
              </a:rPr>
              <a:t>.</a:t>
            </a:r>
          </a:p>
        </p:txBody>
      </p:sp>
    </p:spTree>
    <p:extLst>
      <p:ext uri="{BB962C8B-B14F-4D97-AF65-F5344CB8AC3E}">
        <p14:creationId xmlns:p14="http://schemas.microsoft.com/office/powerpoint/2010/main" val="226667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73138" y="225425"/>
            <a:ext cx="9993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 typeface="Wingdings" pitchFamily="2" charset="2"/>
              <a:buNone/>
              <a:tabLst/>
              <a:defRPr/>
            </a:pPr>
            <a:r>
              <a:rPr kumimoji="0" lang="en-US" sz="2800" b="1" i="0" u="sng" strike="noStrike" kern="0" cap="none" spc="0" normalizeH="0" baseline="0" noProof="0" dirty="0" err="1">
                <a:ln>
                  <a:noFill/>
                </a:ln>
                <a:solidFill>
                  <a:srgbClr val="FF0000"/>
                </a:solidFill>
                <a:effectLst/>
                <a:uLnTx/>
                <a:uFillTx/>
                <a:latin typeface="Arial" charset="0"/>
              </a:rPr>
              <a:t>Đề</a:t>
            </a:r>
            <a:r>
              <a:rPr kumimoji="0" lang="en-US" sz="2800" b="1" i="0" u="sng" strike="noStrike" kern="0" cap="none" spc="0" normalizeH="0" baseline="0" noProof="0" dirty="0">
                <a:ln>
                  <a:noFill/>
                </a:ln>
                <a:solidFill>
                  <a:srgbClr val="FF0000"/>
                </a:solidFill>
                <a:effectLst/>
                <a:uLnTx/>
                <a:uFillTx/>
                <a:latin typeface="Arial" charset="0"/>
              </a:rPr>
              <a:t> </a:t>
            </a:r>
            <a:r>
              <a:rPr kumimoji="0" lang="en-US" sz="2800" b="1" i="0" u="sng" strike="noStrike" kern="0" cap="none" spc="0" normalizeH="0" baseline="0" noProof="0" dirty="0" err="1">
                <a:ln>
                  <a:noFill/>
                </a:ln>
                <a:solidFill>
                  <a:srgbClr val="FF0000"/>
                </a:solidFill>
                <a:effectLst/>
                <a:uLnTx/>
                <a:uFillTx/>
                <a:latin typeface="Arial" charset="0"/>
              </a:rPr>
              <a:t>bài</a:t>
            </a:r>
            <a:r>
              <a:rPr kumimoji="0" lang="en-US" sz="2800" b="1" i="0" u="none" strike="noStrike" kern="0" cap="none" spc="0" normalizeH="0" baseline="0" noProof="0" dirty="0">
                <a:ln>
                  <a:noFill/>
                </a:ln>
                <a:solidFill>
                  <a:srgbClr val="FF0000"/>
                </a:solidFill>
                <a:effectLst/>
                <a:uLnTx/>
                <a:uFillTx/>
                <a:latin typeface="Arial" charset="0"/>
              </a:rPr>
              <a:t> (</a:t>
            </a:r>
            <a:r>
              <a:rPr kumimoji="0" lang="en-US" sz="2800" b="1" i="1" u="none" strike="noStrike" kern="0" cap="none" spc="0" normalizeH="0" baseline="0" noProof="0" dirty="0" err="1">
                <a:ln>
                  <a:noFill/>
                </a:ln>
                <a:solidFill>
                  <a:srgbClr val="FF0000"/>
                </a:solidFill>
                <a:effectLst/>
                <a:uLnTx/>
                <a:uFillTx/>
                <a:latin typeface="Arial" charset="0"/>
              </a:rPr>
              <a:t>viết</a:t>
            </a:r>
            <a:r>
              <a:rPr kumimoji="0" lang="en-US" sz="2800" b="1" i="1" u="none" strike="noStrike" kern="0" cap="none" spc="0" normalizeH="0" baseline="0" noProof="0" dirty="0">
                <a:ln>
                  <a:noFill/>
                </a:ln>
                <a:solidFill>
                  <a:srgbClr val="FF0000"/>
                </a:solidFill>
                <a:effectLst/>
                <a:uLnTx/>
                <a:uFillTx/>
                <a:latin typeface="Arial" charset="0"/>
              </a:rPr>
              <a:t> </a:t>
            </a:r>
            <a:r>
              <a:rPr kumimoji="0" lang="en-US" sz="2800" b="1" i="0" u="none" strike="noStrike" kern="0" cap="none" spc="0" normalizeH="0" baseline="0" noProof="0" dirty="0">
                <a:ln>
                  <a:noFill/>
                </a:ln>
                <a:solidFill>
                  <a:srgbClr val="FF0000"/>
                </a:solidFill>
                <a:effectLst/>
                <a:uLnTx/>
                <a:uFillTx/>
                <a:latin typeface="Arial" charset="0"/>
              </a:rPr>
              <a:t>): </a:t>
            </a:r>
            <a:r>
              <a:rPr kumimoji="0" lang="en-US" sz="2800" b="1" i="0" u="none" strike="noStrike" kern="0" cap="none" spc="0" normalizeH="0" baseline="0" noProof="0" dirty="0" err="1">
                <a:ln>
                  <a:noFill/>
                </a:ln>
                <a:solidFill>
                  <a:srgbClr val="FF0000"/>
                </a:solidFill>
                <a:effectLst/>
                <a:uLnTx/>
                <a:uFillTx/>
                <a:latin typeface="Arial" charset="0"/>
              </a:rPr>
              <a:t>Tả</a:t>
            </a:r>
            <a:r>
              <a:rPr kumimoji="0" lang="en-US" sz="2800" b="1" i="0" u="none" strike="noStrike" kern="0" cap="none" spc="0" normalizeH="0" baseline="0" noProof="0" dirty="0">
                <a:ln>
                  <a:noFill/>
                </a:ln>
                <a:solidFill>
                  <a:srgbClr val="FF0000"/>
                </a:solidFill>
                <a:effectLst/>
                <a:uLnTx/>
                <a:uFillTx/>
                <a:latin typeface="Arial" charset="0"/>
              </a:rPr>
              <a:t> </a:t>
            </a:r>
            <a:r>
              <a:rPr kumimoji="0" lang="en-US" sz="2800" b="1" i="0" u="none" strike="noStrike" kern="0" cap="none" spc="0" normalizeH="0" baseline="0" noProof="0" dirty="0" err="1">
                <a:ln>
                  <a:noFill/>
                </a:ln>
                <a:solidFill>
                  <a:srgbClr val="FF0000"/>
                </a:solidFill>
                <a:effectLst/>
                <a:uLnTx/>
                <a:uFillTx/>
                <a:latin typeface="Arial" charset="0"/>
              </a:rPr>
              <a:t>một</a:t>
            </a:r>
            <a:r>
              <a:rPr kumimoji="0" lang="en-US" sz="2800" b="1" i="0" u="none" strike="noStrike" kern="0" cap="none" spc="0" normalizeH="0" baseline="0" noProof="0" dirty="0">
                <a:ln>
                  <a:noFill/>
                </a:ln>
                <a:solidFill>
                  <a:srgbClr val="FF0000"/>
                </a:solidFill>
                <a:effectLst/>
                <a:uLnTx/>
                <a:uFillTx/>
                <a:latin typeface="Arial" charset="0"/>
              </a:rPr>
              <a:t>  </a:t>
            </a:r>
            <a:r>
              <a:rPr kumimoji="0" lang="en-US" sz="2800" b="1" i="0" u="none" strike="noStrike" kern="0" cap="none" spc="0" normalizeH="0" baseline="0" noProof="0" dirty="0" err="1">
                <a:ln>
                  <a:noFill/>
                </a:ln>
                <a:solidFill>
                  <a:srgbClr val="FF0000"/>
                </a:solidFill>
                <a:effectLst/>
                <a:uLnTx/>
                <a:uFillTx/>
                <a:latin typeface="Arial" charset="0"/>
              </a:rPr>
              <a:t>đồ</a:t>
            </a:r>
            <a:r>
              <a:rPr kumimoji="0" lang="en-US" sz="2800" b="1" i="0" u="none" strike="noStrike" kern="0" cap="none" spc="0" normalizeH="0" baseline="0" noProof="0" dirty="0">
                <a:ln>
                  <a:noFill/>
                </a:ln>
                <a:solidFill>
                  <a:srgbClr val="FF0000"/>
                </a:solidFill>
                <a:effectLst/>
                <a:uLnTx/>
                <a:uFillTx/>
                <a:latin typeface="Arial" charset="0"/>
              </a:rPr>
              <a:t> </a:t>
            </a:r>
            <a:r>
              <a:rPr kumimoji="0" lang="en-US" sz="2800" b="1" i="0" u="none" strike="noStrike" kern="0" cap="none" spc="0" normalizeH="0" baseline="0" noProof="0" dirty="0" err="1">
                <a:ln>
                  <a:noFill/>
                </a:ln>
                <a:solidFill>
                  <a:srgbClr val="FF0000"/>
                </a:solidFill>
                <a:effectLst/>
                <a:uLnTx/>
                <a:uFillTx/>
                <a:latin typeface="Arial" charset="0"/>
              </a:rPr>
              <a:t>chơi</a:t>
            </a:r>
            <a:r>
              <a:rPr kumimoji="0" lang="en-US" sz="2800" b="1" i="0" u="none" strike="noStrike" kern="0" cap="none" spc="0" normalizeH="0" baseline="0" noProof="0" dirty="0">
                <a:ln>
                  <a:noFill/>
                </a:ln>
                <a:solidFill>
                  <a:srgbClr val="FF0000"/>
                </a:solidFill>
                <a:effectLst/>
                <a:uLnTx/>
                <a:uFillTx/>
                <a:latin typeface="Arial" charset="0"/>
              </a:rPr>
              <a:t> </a:t>
            </a:r>
            <a:r>
              <a:rPr kumimoji="0" lang="en-US" sz="2800" b="1" i="0" u="none" strike="noStrike" kern="0" cap="none" spc="0" normalizeH="0" baseline="0" noProof="0" dirty="0" err="1">
                <a:ln>
                  <a:noFill/>
                </a:ln>
                <a:solidFill>
                  <a:srgbClr val="FF0000"/>
                </a:solidFill>
                <a:effectLst/>
                <a:uLnTx/>
                <a:uFillTx/>
                <a:latin typeface="Arial" charset="0"/>
              </a:rPr>
              <a:t>mà</a:t>
            </a:r>
            <a:r>
              <a:rPr kumimoji="0" lang="en-US" sz="2800" b="1" i="0" u="none" strike="noStrike" kern="0" cap="none" spc="0" normalizeH="0" baseline="0" noProof="0" dirty="0">
                <a:ln>
                  <a:noFill/>
                </a:ln>
                <a:solidFill>
                  <a:srgbClr val="FF0000"/>
                </a:solidFill>
                <a:effectLst/>
                <a:uLnTx/>
                <a:uFillTx/>
                <a:latin typeface="Arial" charset="0"/>
              </a:rPr>
              <a:t> </a:t>
            </a:r>
            <a:r>
              <a:rPr kumimoji="0" lang="en-US" sz="2800" b="1" i="0" u="none" strike="noStrike" kern="0" cap="none" spc="0" normalizeH="0" baseline="0" noProof="0" dirty="0" err="1">
                <a:ln>
                  <a:noFill/>
                </a:ln>
                <a:solidFill>
                  <a:srgbClr val="FF0000"/>
                </a:solidFill>
                <a:effectLst/>
                <a:uLnTx/>
                <a:uFillTx/>
                <a:latin typeface="Arial" charset="0"/>
              </a:rPr>
              <a:t>em</a:t>
            </a:r>
            <a:r>
              <a:rPr kumimoji="0" lang="en-US" sz="2800" b="1" i="0" u="none" strike="noStrike" kern="0" cap="none" spc="0" normalizeH="0" baseline="0" noProof="0" dirty="0">
                <a:ln>
                  <a:noFill/>
                </a:ln>
                <a:solidFill>
                  <a:srgbClr val="FF0000"/>
                </a:solidFill>
                <a:effectLst/>
                <a:uLnTx/>
                <a:uFillTx/>
                <a:latin typeface="Arial" charset="0"/>
              </a:rPr>
              <a:t> </a:t>
            </a:r>
            <a:r>
              <a:rPr kumimoji="0" lang="en-US" sz="2800" b="1" i="0" u="none" strike="noStrike" kern="0" cap="none" spc="0" normalizeH="0" baseline="0" noProof="0" dirty="0" err="1">
                <a:ln>
                  <a:noFill/>
                </a:ln>
                <a:solidFill>
                  <a:srgbClr val="FF0000"/>
                </a:solidFill>
                <a:effectLst/>
                <a:uLnTx/>
                <a:uFillTx/>
                <a:latin typeface="Arial" charset="0"/>
              </a:rPr>
              <a:t>thích</a:t>
            </a:r>
            <a:r>
              <a:rPr kumimoji="0" lang="en-US" sz="2800" b="1" i="0" u="none" strike="noStrike" kern="0" cap="none" spc="0" normalizeH="0" baseline="0" noProof="0" dirty="0">
                <a:ln>
                  <a:noFill/>
                </a:ln>
                <a:solidFill>
                  <a:srgbClr val="FF0000"/>
                </a:solidFill>
                <a:effectLst/>
                <a:uLnTx/>
                <a:uFillTx/>
                <a:latin typeface="Arial" charset="0"/>
              </a:rPr>
              <a:t>.</a:t>
            </a:r>
          </a:p>
        </p:txBody>
      </p:sp>
      <p:sp>
        <p:nvSpPr>
          <p:cNvPr id="5" name="Rectangle 9"/>
          <p:cNvSpPr>
            <a:spLocks noChangeArrowheads="1"/>
          </p:cNvSpPr>
          <p:nvPr/>
        </p:nvSpPr>
        <p:spPr bwMode="auto">
          <a:xfrm>
            <a:off x="739775" y="1163638"/>
            <a:ext cx="106807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fr-FR" sz="3200" b="1" i="0" u="none" strike="noStrike" kern="0" cap="none" spc="0" normalizeH="0" baseline="0" noProof="0" dirty="0" err="1" smtClean="0">
                <a:ln>
                  <a:noFill/>
                </a:ln>
                <a:solidFill>
                  <a:srgbClr val="FF0000"/>
                </a:solidFill>
                <a:effectLst/>
                <a:uLnTx/>
                <a:uFillTx/>
                <a:latin typeface="Arial" charset="0"/>
              </a:rPr>
              <a:t>Dàn</a:t>
            </a:r>
            <a:r>
              <a:rPr kumimoji="1" lang="fr-FR" sz="3200" b="1" i="0" u="none" strike="noStrike" kern="0" cap="none" spc="0" normalizeH="0" baseline="0" noProof="0" dirty="0" smtClean="0">
                <a:ln>
                  <a:noFill/>
                </a:ln>
                <a:solidFill>
                  <a:srgbClr val="FF0000"/>
                </a:solidFill>
                <a:effectLst/>
                <a:uLnTx/>
                <a:uFillTx/>
                <a:latin typeface="Arial" charset="0"/>
              </a:rPr>
              <a:t> ý </a:t>
            </a:r>
            <a:r>
              <a:rPr kumimoji="1" lang="fr-FR" sz="3200" b="1" i="0" u="none" strike="noStrike" kern="0" cap="none" spc="0" normalizeH="0" baseline="0" noProof="0" dirty="0" err="1" smtClean="0">
                <a:ln>
                  <a:noFill/>
                </a:ln>
                <a:solidFill>
                  <a:srgbClr val="FF0000"/>
                </a:solidFill>
                <a:effectLst/>
                <a:uLnTx/>
                <a:uFillTx/>
                <a:latin typeface="Arial" charset="0"/>
              </a:rPr>
              <a:t>bài</a:t>
            </a:r>
            <a:r>
              <a:rPr kumimoji="1" lang="fr-FR" sz="3200" b="1" i="0" u="none" strike="noStrike" kern="0" cap="none" spc="0" normalizeH="0" baseline="0" noProof="0" dirty="0" smtClean="0">
                <a:ln>
                  <a:noFill/>
                </a:ln>
                <a:solidFill>
                  <a:srgbClr val="FF0000"/>
                </a:solidFill>
                <a:effectLst/>
                <a:uLnTx/>
                <a:uFillTx/>
                <a:latin typeface="Arial" charset="0"/>
              </a:rPr>
              <a:t> </a:t>
            </a:r>
            <a:r>
              <a:rPr kumimoji="1" lang="fr-FR" sz="3200" b="1" i="0" u="none" strike="noStrike" kern="0" cap="none" spc="0" normalizeH="0" baseline="0" noProof="0" dirty="0" err="1" smtClean="0">
                <a:ln>
                  <a:noFill/>
                </a:ln>
                <a:solidFill>
                  <a:srgbClr val="FF0000"/>
                </a:solidFill>
                <a:effectLst/>
                <a:uLnTx/>
                <a:uFillTx/>
                <a:latin typeface="Arial" charset="0"/>
              </a:rPr>
              <a:t>văn</a:t>
            </a:r>
            <a:r>
              <a:rPr kumimoji="1" lang="fr-FR" sz="3200" b="1" i="0" u="none" strike="noStrike" kern="0" cap="none" spc="0" normalizeH="0" baseline="0" noProof="0" dirty="0" smtClean="0">
                <a:ln>
                  <a:noFill/>
                </a:ln>
                <a:solidFill>
                  <a:srgbClr val="FF0000"/>
                </a:solidFill>
                <a:effectLst/>
                <a:uLnTx/>
                <a:uFillTx/>
                <a:latin typeface="Arial" charset="0"/>
              </a:rPr>
              <a:t> </a:t>
            </a:r>
            <a:r>
              <a:rPr kumimoji="1" lang="fr-FR" sz="3200" b="1" i="0" u="none" strike="noStrike" kern="0" cap="none" spc="0" normalizeH="0" baseline="0" noProof="0" dirty="0" err="1" smtClean="0">
                <a:ln>
                  <a:noFill/>
                </a:ln>
                <a:solidFill>
                  <a:srgbClr val="FF0000"/>
                </a:solidFill>
                <a:effectLst/>
                <a:uLnTx/>
                <a:uFillTx/>
                <a:latin typeface="Arial" charset="0"/>
              </a:rPr>
              <a:t>miêu</a:t>
            </a:r>
            <a:r>
              <a:rPr kumimoji="1" lang="fr-FR" sz="3200" b="1" i="0" u="none" strike="noStrike" kern="0" cap="none" spc="0" normalizeH="0" baseline="0" noProof="0" dirty="0" smtClean="0">
                <a:ln>
                  <a:noFill/>
                </a:ln>
                <a:solidFill>
                  <a:srgbClr val="FF0000"/>
                </a:solidFill>
                <a:effectLst/>
                <a:uLnTx/>
                <a:uFillTx/>
                <a:latin typeface="Arial" charset="0"/>
              </a:rPr>
              <a:t> </a:t>
            </a:r>
            <a:r>
              <a:rPr kumimoji="1" lang="fr-FR" sz="3200" b="1" i="0" u="none" strike="noStrike" kern="0" cap="none" spc="0" normalizeH="0" baseline="0" noProof="0" dirty="0" err="1" smtClean="0">
                <a:ln>
                  <a:noFill/>
                </a:ln>
                <a:solidFill>
                  <a:srgbClr val="FF0000"/>
                </a:solidFill>
                <a:effectLst/>
                <a:uLnTx/>
                <a:uFillTx/>
                <a:latin typeface="Arial" charset="0"/>
              </a:rPr>
              <a:t>tả</a:t>
            </a:r>
            <a:r>
              <a:rPr kumimoji="1" lang="fr-FR" sz="3200" b="1" i="0" u="none" strike="noStrike" kern="0" cap="none" spc="0" normalizeH="0" baseline="0" noProof="0" dirty="0" smtClean="0">
                <a:ln>
                  <a:noFill/>
                </a:ln>
                <a:solidFill>
                  <a:srgbClr val="FF0000"/>
                </a:solidFill>
                <a:effectLst/>
                <a:uLnTx/>
                <a:uFillTx/>
                <a:latin typeface="Arial" charset="0"/>
              </a:rPr>
              <a:t> </a:t>
            </a:r>
            <a:r>
              <a:rPr kumimoji="1" lang="fr-FR" sz="3200" b="1" i="0" u="none" strike="noStrike" kern="0" cap="none" spc="0" normalizeH="0" baseline="0" noProof="0" dirty="0" err="1" smtClean="0">
                <a:ln>
                  <a:noFill/>
                </a:ln>
                <a:solidFill>
                  <a:srgbClr val="FF0000"/>
                </a:solidFill>
                <a:effectLst/>
                <a:uLnTx/>
                <a:uFillTx/>
                <a:latin typeface="Arial" charset="0"/>
              </a:rPr>
              <a:t>đồ</a:t>
            </a:r>
            <a:r>
              <a:rPr kumimoji="1" lang="fr-FR" sz="3200" b="1" i="0" u="none" strike="noStrike" kern="0" cap="none" spc="0" normalizeH="0" baseline="0" noProof="0" dirty="0" smtClean="0">
                <a:ln>
                  <a:noFill/>
                </a:ln>
                <a:solidFill>
                  <a:srgbClr val="FF0000"/>
                </a:solidFill>
                <a:effectLst/>
                <a:uLnTx/>
                <a:uFillTx/>
                <a:latin typeface="Arial" charset="0"/>
              </a:rPr>
              <a:t> </a:t>
            </a:r>
            <a:r>
              <a:rPr kumimoji="1" lang="fr-FR" sz="3200" b="1" i="0" u="none" strike="noStrike" kern="0" cap="none" spc="0" normalizeH="0" baseline="0" noProof="0" dirty="0" err="1" smtClean="0">
                <a:ln>
                  <a:noFill/>
                </a:ln>
                <a:solidFill>
                  <a:srgbClr val="FF0000"/>
                </a:solidFill>
                <a:effectLst/>
                <a:uLnTx/>
                <a:uFillTx/>
                <a:latin typeface="Arial" charset="0"/>
              </a:rPr>
              <a:t>vật</a:t>
            </a:r>
            <a:endParaRPr kumimoji="1" lang="en-US" sz="3200" b="0" i="0" u="none" strike="noStrike" kern="0" cap="none" spc="0" normalizeH="0" baseline="0" noProof="0" dirty="0" smtClean="0">
              <a:ln>
                <a:noFill/>
              </a:ln>
              <a:solidFill>
                <a:srgbClr val="FF0000"/>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fr-FR" sz="3200" b="1" i="0" u="none" strike="noStrike" kern="0" cap="none" spc="0" normalizeH="0" baseline="0" noProof="0" dirty="0" smtClean="0">
                <a:ln>
                  <a:noFill/>
                </a:ln>
                <a:solidFill>
                  <a:prstClr val="black"/>
                </a:solidFill>
                <a:effectLst/>
                <a:uLnTx/>
                <a:uFillTx/>
                <a:latin typeface="Arial" charset="0"/>
              </a:rPr>
              <a:t>    1. </a:t>
            </a:r>
            <a:r>
              <a:rPr kumimoji="1" lang="fr-FR" sz="3200" b="1" i="0" u="none" strike="noStrike" kern="0" cap="none" spc="0" normalizeH="0" baseline="0" noProof="0" dirty="0" err="1" smtClean="0">
                <a:ln>
                  <a:noFill/>
                </a:ln>
                <a:solidFill>
                  <a:prstClr val="black"/>
                </a:solidFill>
                <a:effectLst/>
                <a:uLnTx/>
                <a:uFillTx/>
                <a:latin typeface="Arial" charset="0"/>
              </a:rPr>
              <a:t>Mở</a:t>
            </a:r>
            <a:r>
              <a:rPr kumimoji="1" lang="fr-FR" sz="3200" b="1" i="0" u="none" strike="noStrike" kern="0" cap="none" spc="0" normalizeH="0" baseline="0" noProof="0" dirty="0" smtClean="0">
                <a:ln>
                  <a:noFill/>
                </a:ln>
                <a:solidFill>
                  <a:prstClr val="black"/>
                </a:solidFill>
                <a:effectLst/>
                <a:uLnTx/>
                <a:uFillTx/>
                <a:latin typeface="Arial" charset="0"/>
              </a:rPr>
              <a:t> </a:t>
            </a:r>
            <a:r>
              <a:rPr kumimoji="1" lang="fr-FR" sz="3200" b="1" i="0" u="none" strike="noStrike" kern="0" cap="none" spc="0" normalizeH="0" baseline="0" noProof="0" dirty="0" err="1" smtClean="0">
                <a:ln>
                  <a:noFill/>
                </a:ln>
                <a:solidFill>
                  <a:prstClr val="black"/>
                </a:solidFill>
                <a:effectLst/>
                <a:uLnTx/>
                <a:uFillTx/>
                <a:latin typeface="Arial" charset="0"/>
              </a:rPr>
              <a:t>bài</a:t>
            </a:r>
            <a:r>
              <a:rPr kumimoji="1" lang="fr-FR" sz="3200" b="1" i="0" u="none" strike="noStrike" kern="0" cap="none" spc="0" normalizeH="0" baseline="0" noProof="0" dirty="0" smtClean="0">
                <a:ln>
                  <a:noFill/>
                </a:ln>
                <a:solidFill>
                  <a:prstClr val="black"/>
                </a:solidFill>
                <a:effectLst/>
                <a:uLnTx/>
                <a:uFillTx/>
                <a:latin typeface="Arial" charset="0"/>
              </a:rPr>
              <a:t> </a:t>
            </a:r>
            <a:r>
              <a:rPr kumimoji="1" lang="fr-FR" sz="3200" b="1" i="1" u="none" strike="noStrike" kern="0" cap="none" spc="0" normalizeH="0" baseline="0" noProof="0" dirty="0" smtClean="0">
                <a:ln>
                  <a:noFill/>
                </a:ln>
                <a:solidFill>
                  <a:prstClr val="black"/>
                </a:solidFill>
                <a:effectLst/>
                <a:uLnTx/>
                <a:uFillTx/>
                <a:latin typeface="Arial" charset="0"/>
              </a:rPr>
              <a:t>(</a:t>
            </a:r>
            <a:r>
              <a:rPr kumimoji="1" lang="fr-FR" sz="3200" b="1" i="1" u="none" strike="noStrike" kern="0" cap="none" spc="0" normalizeH="0" baseline="0" noProof="0" dirty="0" err="1" smtClean="0">
                <a:ln>
                  <a:noFill/>
                </a:ln>
                <a:solidFill>
                  <a:prstClr val="black"/>
                </a:solidFill>
                <a:effectLst/>
                <a:uLnTx/>
                <a:uFillTx/>
                <a:latin typeface="Arial" charset="0"/>
              </a:rPr>
              <a:t>Trực</a:t>
            </a:r>
            <a:r>
              <a:rPr kumimoji="1" lang="fr-FR" sz="3200" b="1" i="1" u="none" strike="noStrike" kern="0" cap="none" spc="0" normalizeH="0" baseline="0" noProof="0" dirty="0" smtClean="0">
                <a:ln>
                  <a:noFill/>
                </a:ln>
                <a:solidFill>
                  <a:prstClr val="black"/>
                </a:solidFill>
                <a:effectLst/>
                <a:uLnTx/>
                <a:uFillTx/>
                <a:latin typeface="Arial" charset="0"/>
              </a:rPr>
              <a:t> </a:t>
            </a:r>
            <a:r>
              <a:rPr kumimoji="1" lang="fr-FR" sz="3200" b="1" i="1" u="none" strike="noStrike" kern="0" cap="none" spc="0" normalizeH="0" baseline="0" noProof="0" dirty="0" err="1" smtClean="0">
                <a:ln>
                  <a:noFill/>
                </a:ln>
                <a:solidFill>
                  <a:prstClr val="black"/>
                </a:solidFill>
                <a:effectLst/>
                <a:uLnTx/>
                <a:uFillTx/>
                <a:latin typeface="Arial" charset="0"/>
              </a:rPr>
              <a:t>tiếp</a:t>
            </a:r>
            <a:r>
              <a:rPr kumimoji="1" lang="fr-FR" sz="3200" b="1" i="1" u="none" strike="noStrike" kern="0" cap="none" spc="0" normalizeH="0" baseline="0" noProof="0" dirty="0" smtClean="0">
                <a:ln>
                  <a:noFill/>
                </a:ln>
                <a:solidFill>
                  <a:prstClr val="black"/>
                </a:solidFill>
                <a:effectLst/>
                <a:uLnTx/>
                <a:uFillTx/>
                <a:latin typeface="Arial" charset="0"/>
              </a:rPr>
              <a:t> </a:t>
            </a:r>
            <a:r>
              <a:rPr kumimoji="1" lang="fr-FR" sz="3200" b="1" i="1" u="none" strike="noStrike" kern="0" cap="none" spc="0" normalizeH="0" baseline="0" noProof="0" dirty="0" err="1" smtClean="0">
                <a:ln>
                  <a:noFill/>
                </a:ln>
                <a:solidFill>
                  <a:prstClr val="black"/>
                </a:solidFill>
                <a:effectLst/>
                <a:uLnTx/>
                <a:uFillTx/>
                <a:latin typeface="Arial" charset="0"/>
              </a:rPr>
              <a:t>hoặc</a:t>
            </a:r>
            <a:r>
              <a:rPr kumimoji="1" lang="fr-FR" sz="3200" b="1" i="1" u="none" strike="noStrike" kern="0" cap="none" spc="0" normalizeH="0" baseline="0" noProof="0" dirty="0" smtClean="0">
                <a:ln>
                  <a:noFill/>
                </a:ln>
                <a:solidFill>
                  <a:prstClr val="black"/>
                </a:solidFill>
                <a:effectLst/>
                <a:uLnTx/>
                <a:uFillTx/>
                <a:latin typeface="Arial" charset="0"/>
              </a:rPr>
              <a:t> </a:t>
            </a:r>
            <a:r>
              <a:rPr kumimoji="1" lang="fr-FR" sz="3200" b="1" i="1" u="none" strike="noStrike" kern="0" cap="none" spc="0" normalizeH="0" baseline="0" noProof="0" dirty="0" err="1" smtClean="0">
                <a:ln>
                  <a:noFill/>
                </a:ln>
                <a:solidFill>
                  <a:prstClr val="black"/>
                </a:solidFill>
                <a:effectLst/>
                <a:uLnTx/>
                <a:uFillTx/>
                <a:latin typeface="Arial" charset="0"/>
              </a:rPr>
              <a:t>gián</a:t>
            </a:r>
            <a:r>
              <a:rPr kumimoji="1" lang="fr-FR" sz="3200" b="1" i="1" u="none" strike="noStrike" kern="0" cap="none" spc="0" normalizeH="0" baseline="0" noProof="0" dirty="0" smtClean="0">
                <a:ln>
                  <a:noFill/>
                </a:ln>
                <a:solidFill>
                  <a:prstClr val="black"/>
                </a:solidFill>
                <a:effectLst/>
                <a:uLnTx/>
                <a:uFillTx/>
                <a:latin typeface="Arial" charset="0"/>
              </a:rPr>
              <a:t> </a:t>
            </a:r>
            <a:r>
              <a:rPr kumimoji="1" lang="fr-FR" sz="3200" b="1" i="1" u="none" strike="noStrike" kern="0" cap="none" spc="0" normalizeH="0" baseline="0" noProof="0" dirty="0" err="1" smtClean="0">
                <a:ln>
                  <a:noFill/>
                </a:ln>
                <a:solidFill>
                  <a:prstClr val="black"/>
                </a:solidFill>
                <a:effectLst/>
                <a:uLnTx/>
                <a:uFillTx/>
                <a:latin typeface="Arial" charset="0"/>
              </a:rPr>
              <a:t>tiếp</a:t>
            </a:r>
            <a:r>
              <a:rPr kumimoji="1" lang="fr-FR" sz="3200" b="1" i="1" u="none" strike="noStrike" kern="0" cap="none" spc="0" normalizeH="0" baseline="0" noProof="0" dirty="0" smtClean="0">
                <a:ln>
                  <a:noFill/>
                </a:ln>
                <a:solidFill>
                  <a:prstClr val="black"/>
                </a:solidFill>
                <a:effectLst/>
                <a:uLnTx/>
                <a:uFillTx/>
                <a:latin typeface="Arial" charset="0"/>
              </a:rPr>
              <a:t>):</a:t>
            </a:r>
            <a:endParaRPr kumimoji="1" lang="en-US" sz="3200" b="0" i="1" u="none" strike="noStrike" kern="0" cap="none" spc="0" normalizeH="0" baseline="0" noProof="0" dirty="0" smtClean="0">
              <a:ln>
                <a:noFill/>
              </a:ln>
              <a:solidFill>
                <a:prstClr val="black"/>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fr-FR" sz="3200" b="0" i="0" u="none" strike="noStrike" kern="0" cap="none" spc="0" normalizeH="0" baseline="0" noProof="0" dirty="0" smtClean="0">
                <a:ln>
                  <a:noFill/>
                </a:ln>
                <a:solidFill>
                  <a:prstClr val="black"/>
                </a:solidFill>
                <a:effectLst/>
                <a:uLnTx/>
                <a:uFillTx/>
                <a:latin typeface="Arial" charset="0"/>
              </a:rPr>
              <a:t>        </a:t>
            </a:r>
            <a:r>
              <a:rPr kumimoji="1" lang="fr-FR" sz="3200" b="0" i="0" u="none" strike="noStrike" kern="0" cap="none" spc="0" normalizeH="0" baseline="0" noProof="0" dirty="0" err="1" smtClean="0">
                <a:ln>
                  <a:noFill/>
                </a:ln>
                <a:solidFill>
                  <a:prstClr val="black"/>
                </a:solidFill>
                <a:effectLst/>
                <a:uLnTx/>
                <a:uFillTx/>
                <a:latin typeface="Arial" charset="0"/>
              </a:rPr>
              <a:t>Giới</a:t>
            </a:r>
            <a:r>
              <a:rPr kumimoji="1" lang="fr-FR" sz="3200" b="0" i="0" u="none" strike="noStrike" kern="0" cap="none" spc="0" normalizeH="0" baseline="0" noProof="0" dirty="0" smtClean="0">
                <a:ln>
                  <a:noFill/>
                </a:ln>
                <a:solidFill>
                  <a:prstClr val="black"/>
                </a:solidFill>
                <a:effectLst/>
                <a:uLnTx/>
                <a:uFillTx/>
                <a:latin typeface="Arial" charset="0"/>
              </a:rPr>
              <a:t> </a:t>
            </a:r>
            <a:r>
              <a:rPr kumimoji="1" lang="fr-FR" sz="3200" b="0" i="0" u="none" strike="noStrike" kern="0" cap="none" spc="0" normalizeH="0" baseline="0" noProof="0" dirty="0" err="1" smtClean="0">
                <a:ln>
                  <a:noFill/>
                </a:ln>
                <a:solidFill>
                  <a:prstClr val="black"/>
                </a:solidFill>
                <a:effectLst/>
                <a:uLnTx/>
                <a:uFillTx/>
                <a:latin typeface="Arial" charset="0"/>
              </a:rPr>
              <a:t>thiệu</a:t>
            </a:r>
            <a:r>
              <a:rPr kumimoji="1" lang="fr-FR" sz="3200" b="0" i="0" u="none" strike="noStrike" kern="0" cap="none" spc="0" normalizeH="0" baseline="0" noProof="0" dirty="0" smtClean="0">
                <a:ln>
                  <a:noFill/>
                </a:ln>
                <a:solidFill>
                  <a:prstClr val="black"/>
                </a:solidFill>
                <a:effectLst/>
                <a:uLnTx/>
                <a:uFillTx/>
                <a:latin typeface="Arial" charset="0"/>
              </a:rPr>
              <a:t> </a:t>
            </a:r>
            <a:r>
              <a:rPr kumimoji="1" lang="fr-FR" sz="3200" b="0" i="0" u="none" strike="noStrike" kern="0" cap="none" spc="0" normalizeH="0" baseline="0" noProof="0" dirty="0" err="1" smtClean="0">
                <a:ln>
                  <a:noFill/>
                </a:ln>
                <a:solidFill>
                  <a:prstClr val="black"/>
                </a:solidFill>
                <a:effectLst/>
                <a:uLnTx/>
                <a:uFillTx/>
                <a:latin typeface="Arial" charset="0"/>
              </a:rPr>
              <a:t>đồ</a:t>
            </a:r>
            <a:r>
              <a:rPr kumimoji="1" lang="fr-FR" sz="3200" b="0" i="0" u="none" strike="noStrike" kern="0" cap="none" spc="0" normalizeH="0" baseline="0" noProof="0" dirty="0" smtClean="0">
                <a:ln>
                  <a:noFill/>
                </a:ln>
                <a:solidFill>
                  <a:prstClr val="black"/>
                </a:solidFill>
                <a:effectLst/>
                <a:uLnTx/>
                <a:uFillTx/>
                <a:latin typeface="Arial" charset="0"/>
              </a:rPr>
              <a:t> </a:t>
            </a:r>
            <a:r>
              <a:rPr kumimoji="1" lang="fr-FR" sz="3200" b="0" i="0" u="none" strike="noStrike" kern="0" cap="none" spc="0" normalizeH="0" baseline="0" noProof="0" dirty="0" err="1" smtClean="0">
                <a:ln>
                  <a:noFill/>
                </a:ln>
                <a:solidFill>
                  <a:prstClr val="black"/>
                </a:solidFill>
                <a:effectLst/>
                <a:uLnTx/>
                <a:uFillTx/>
                <a:latin typeface="Arial" charset="0"/>
              </a:rPr>
              <a:t>vật</a:t>
            </a:r>
            <a:r>
              <a:rPr kumimoji="1" lang="fr-FR" sz="3200" b="0" i="0" u="none" strike="noStrike" kern="0" cap="none" spc="0" normalizeH="0" baseline="0" noProof="0" dirty="0" smtClean="0">
                <a:ln>
                  <a:noFill/>
                </a:ln>
                <a:solidFill>
                  <a:prstClr val="black"/>
                </a:solidFill>
                <a:effectLst/>
                <a:uLnTx/>
                <a:uFillTx/>
                <a:latin typeface="Arial" charset="0"/>
              </a:rPr>
              <a:t> (</a:t>
            </a:r>
            <a:r>
              <a:rPr kumimoji="1" lang="vi-VN" sz="3200" b="0" i="0" u="none" strike="noStrike" kern="0" cap="none" spc="0" normalizeH="0" baseline="0" noProof="0" dirty="0" smtClean="0">
                <a:ln>
                  <a:noFill/>
                </a:ln>
                <a:solidFill>
                  <a:prstClr val="black"/>
                </a:solidFill>
                <a:effectLst/>
                <a:uLnTx/>
                <a:uFillTx/>
              </a:rPr>
              <a:t>Đồ vật </a:t>
            </a:r>
            <a:r>
              <a:rPr kumimoji="1" lang="fr-FR" sz="3200" b="0" i="0" u="none" strike="noStrike" kern="0" cap="none" spc="0" normalizeH="0" baseline="0" noProof="0" dirty="0" err="1" smtClean="0">
                <a:ln>
                  <a:noFill/>
                </a:ln>
                <a:solidFill>
                  <a:prstClr val="black"/>
                </a:solidFill>
                <a:effectLst/>
                <a:uLnTx/>
                <a:uFillTx/>
                <a:latin typeface="Arial" charset="0"/>
              </a:rPr>
              <a:t>em</a:t>
            </a:r>
            <a:r>
              <a:rPr kumimoji="1" lang="vi-VN" sz="3200" b="0" i="0" u="none" strike="noStrike" kern="0" cap="none" spc="0" normalizeH="0" baseline="0" noProof="0" dirty="0" smtClean="0">
                <a:ln>
                  <a:noFill/>
                </a:ln>
                <a:solidFill>
                  <a:prstClr val="black"/>
                </a:solidFill>
                <a:effectLst/>
                <a:uLnTx/>
                <a:uFillTx/>
              </a:rPr>
              <a:t> định tả là gì? Tại sao </a:t>
            </a:r>
            <a:r>
              <a:rPr kumimoji="1" lang="en-US" sz="3200" b="0" i="0" u="none" strike="noStrike" kern="0" cap="none" spc="0" normalizeH="0" baseline="0" noProof="0" dirty="0" err="1" smtClean="0">
                <a:ln>
                  <a:noFill/>
                </a:ln>
                <a:solidFill>
                  <a:prstClr val="black"/>
                </a:solidFill>
                <a:effectLst/>
                <a:uLnTx/>
                <a:uFillTx/>
                <a:latin typeface="Arial" charset="0"/>
              </a:rPr>
              <a:t>em</a:t>
            </a:r>
            <a:r>
              <a:rPr kumimoji="1" lang="vi-VN" sz="3200" b="0" i="0" u="none" strike="noStrike" kern="0" cap="none" spc="0" normalizeH="0" baseline="0" noProof="0" dirty="0" smtClean="0">
                <a:ln>
                  <a:noFill/>
                </a:ln>
                <a:solidFill>
                  <a:prstClr val="black"/>
                </a:solidFill>
                <a:effectLst/>
                <a:uLnTx/>
                <a:uFillTx/>
              </a:rPr>
              <a:t> có nó? Có nó vào thời gian nào?) </a:t>
            </a:r>
            <a:endParaRPr kumimoji="1" lang="en-US" sz="3200" b="0" i="0" u="none" strike="noStrike" kern="0" cap="none" spc="0" normalizeH="0" baseline="0" noProof="0" dirty="0" smtClean="0">
              <a:ln>
                <a:noFill/>
              </a:ln>
              <a:solidFill>
                <a:prstClr val="black"/>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en-US" sz="3200" b="1" i="0" u="none" strike="noStrike" kern="0" cap="none" spc="0" normalizeH="0" baseline="0" noProof="0" dirty="0" smtClean="0">
                <a:ln>
                  <a:noFill/>
                </a:ln>
                <a:solidFill>
                  <a:prstClr val="black"/>
                </a:solidFill>
                <a:effectLst/>
                <a:uLnTx/>
                <a:uFillTx/>
                <a:latin typeface="Arial" charset="0"/>
              </a:rPr>
              <a:t>    </a:t>
            </a:r>
            <a:r>
              <a:rPr kumimoji="1" lang="vi-VN" sz="3200" b="1" i="0" u="none" strike="noStrike" kern="0" cap="none" spc="0" normalizeH="0" baseline="0" noProof="0" dirty="0" smtClean="0">
                <a:ln>
                  <a:noFill/>
                </a:ln>
                <a:solidFill>
                  <a:prstClr val="black"/>
                </a:solidFill>
                <a:effectLst/>
                <a:uLnTx/>
                <a:uFillTx/>
              </a:rPr>
              <a:t>2. Thân bài</a:t>
            </a:r>
            <a:r>
              <a:rPr kumimoji="1" lang="en-US" sz="3200" b="1" i="0" u="none" strike="noStrike" kern="0" cap="none" spc="0" normalizeH="0" baseline="0" noProof="0" dirty="0" smtClean="0">
                <a:ln>
                  <a:noFill/>
                </a:ln>
                <a:solidFill>
                  <a:prstClr val="black"/>
                </a:solidFill>
                <a:effectLst/>
                <a:uLnTx/>
                <a:uFillTx/>
                <a:latin typeface="Arial" charset="0"/>
              </a:rPr>
              <a:t>:</a:t>
            </a:r>
            <a:endParaRPr kumimoji="1" lang="en-US" sz="3200" b="0" i="0" u="none" strike="noStrike" kern="0" cap="none" spc="0" normalizeH="0" baseline="0" noProof="0" dirty="0" smtClean="0">
              <a:ln>
                <a:noFill/>
              </a:ln>
              <a:solidFill>
                <a:prstClr val="black"/>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vi-VN" sz="3200" b="0" i="0" u="none" strike="noStrike" kern="0" cap="none" spc="0" normalizeH="0" baseline="0" noProof="0" dirty="0" smtClean="0">
                <a:ln>
                  <a:noFill/>
                </a:ln>
                <a:solidFill>
                  <a:prstClr val="black"/>
                </a:solidFill>
                <a:effectLst/>
                <a:uLnTx/>
                <a:uFillTx/>
              </a:rPr>
              <a:t>    </a:t>
            </a:r>
            <a:r>
              <a:rPr kumimoji="1" lang="en-US" sz="3200" b="0" i="0" u="none" strike="noStrike" kern="0" cap="none" spc="0" normalizeH="0" baseline="0" noProof="0" dirty="0" smtClean="0">
                <a:ln>
                  <a:noFill/>
                </a:ln>
                <a:solidFill>
                  <a:prstClr val="black"/>
                </a:solidFill>
                <a:effectLst/>
                <a:uLnTx/>
                <a:uFillTx/>
                <a:latin typeface="Arial" charset="0"/>
              </a:rPr>
              <a:t>    </a:t>
            </a:r>
            <a:r>
              <a:rPr kumimoji="1" lang="vi-VN" sz="3200" b="0" i="0" u="none" strike="noStrike" kern="0" cap="none" spc="0" normalizeH="0" baseline="0" noProof="0" dirty="0" smtClean="0">
                <a:ln>
                  <a:noFill/>
                </a:ln>
                <a:solidFill>
                  <a:prstClr val="black"/>
                </a:solidFill>
                <a:effectLst/>
                <a:uLnTx/>
                <a:uFillTx/>
              </a:rPr>
              <a:t>a. Tả bao quát: Hình dáng, kích thước, màu sắc</a:t>
            </a:r>
            <a:r>
              <a:rPr kumimoji="1" lang="en-US" sz="3200" b="0" i="0" u="none" strike="noStrike" kern="0" cap="none" spc="0" normalizeH="0" baseline="0" noProof="0" dirty="0" smtClean="0">
                <a:ln>
                  <a:noFill/>
                </a:ln>
                <a:solidFill>
                  <a:prstClr val="black"/>
                </a:solidFill>
                <a:effectLst/>
                <a:uLnTx/>
                <a:uFillTx/>
                <a:latin typeface="Arial"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1" lang="vi-VN" sz="3200" b="0" i="0" u="none" strike="noStrike" kern="0" cap="none" spc="0" normalizeH="0" baseline="0" noProof="0" dirty="0" smtClean="0">
                <a:ln>
                  <a:noFill/>
                </a:ln>
                <a:solidFill>
                  <a:prstClr val="black"/>
                </a:solidFill>
                <a:effectLst/>
                <a:uLnTx/>
                <a:uFillTx/>
              </a:rPr>
              <a:t>   </a:t>
            </a:r>
            <a:r>
              <a:rPr kumimoji="1" lang="en-US" sz="3200" b="0" i="0" u="none" strike="noStrike" kern="0" cap="none" spc="0" normalizeH="0" baseline="0" noProof="0" dirty="0" smtClean="0">
                <a:ln>
                  <a:noFill/>
                </a:ln>
                <a:solidFill>
                  <a:prstClr val="black"/>
                </a:solidFill>
                <a:effectLst/>
                <a:uLnTx/>
                <a:uFillTx/>
                <a:latin typeface="Arial" charset="0"/>
              </a:rPr>
              <a:t>    </a:t>
            </a:r>
            <a:r>
              <a:rPr kumimoji="1" lang="vi-VN" sz="3200" b="0" i="0" u="none" strike="noStrike" kern="0" cap="none" spc="0" normalizeH="0" baseline="0" noProof="0" dirty="0" smtClean="0">
                <a:ln>
                  <a:noFill/>
                </a:ln>
                <a:solidFill>
                  <a:prstClr val="black"/>
                </a:solidFill>
                <a:effectLst/>
                <a:uLnTx/>
                <a:uFillTx/>
              </a:rPr>
              <a:t> b. Tả chi tiết: Tả các bộ phận của đồ vật</a:t>
            </a:r>
            <a:r>
              <a:rPr kumimoji="1" lang="en-US" sz="3200" b="0" i="0" u="none" strike="noStrike" kern="0" cap="none" spc="0" normalizeH="0" baseline="0" noProof="0" dirty="0" smtClean="0">
                <a:ln>
                  <a:noFill/>
                </a:ln>
                <a:solidFill>
                  <a:prstClr val="black"/>
                </a:solidFill>
                <a:effectLst/>
                <a:uLnTx/>
                <a:uFillTx/>
                <a:latin typeface="Arial"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1" lang="en-US" sz="3200" b="0" i="0" u="none" strike="noStrike" kern="0" cap="none" spc="0" normalizeH="0" baseline="0" noProof="0" dirty="0" smtClean="0">
                <a:ln>
                  <a:noFill/>
                </a:ln>
                <a:solidFill>
                  <a:prstClr val="black"/>
                </a:solidFill>
                <a:effectLst/>
                <a:uLnTx/>
                <a:uFillTx/>
                <a:latin typeface="Arial" charset="0"/>
              </a:rPr>
              <a:t>    </a:t>
            </a:r>
            <a:r>
              <a:rPr kumimoji="1" lang="vi-VN" sz="3200" b="1" i="0" u="none" strike="noStrike" kern="0" cap="none" spc="0" normalizeH="0" baseline="0" noProof="0" dirty="0" smtClean="0">
                <a:ln>
                  <a:noFill/>
                </a:ln>
                <a:solidFill>
                  <a:prstClr val="black"/>
                </a:solidFill>
                <a:effectLst/>
                <a:uLnTx/>
                <a:uFillTx/>
              </a:rPr>
              <a:t>3. Kết bài</a:t>
            </a:r>
            <a:r>
              <a:rPr kumimoji="1" lang="en-US" sz="3200" b="1" i="0" u="none" strike="noStrike" kern="0" cap="none" spc="0" normalizeH="0" baseline="0" noProof="0" dirty="0" smtClean="0">
                <a:ln>
                  <a:noFill/>
                </a:ln>
                <a:solidFill>
                  <a:prstClr val="black"/>
                </a:solidFill>
                <a:effectLst/>
                <a:uLnTx/>
                <a:uFillTx/>
                <a:latin typeface="Arial" charset="0"/>
              </a:rPr>
              <a:t> </a:t>
            </a:r>
            <a:r>
              <a:rPr kumimoji="1" lang="en-US" sz="3200" b="1" i="1" u="none" strike="noStrike" kern="0" cap="none" spc="0" normalizeH="0" baseline="0" noProof="0" dirty="0" smtClean="0">
                <a:ln>
                  <a:noFill/>
                </a:ln>
                <a:solidFill>
                  <a:prstClr val="black"/>
                </a:solidFill>
                <a:effectLst/>
                <a:uLnTx/>
                <a:uFillTx/>
                <a:latin typeface="Arial" charset="0"/>
              </a:rPr>
              <a:t>(</a:t>
            </a:r>
            <a:r>
              <a:rPr kumimoji="1" lang="vi-VN" sz="3200" b="1" i="1" u="none" strike="noStrike" kern="0" cap="none" spc="0" normalizeH="0" baseline="0" noProof="0" dirty="0" smtClean="0">
                <a:ln>
                  <a:noFill/>
                </a:ln>
                <a:solidFill>
                  <a:prstClr val="black"/>
                </a:solidFill>
                <a:effectLst/>
                <a:uLnTx/>
                <a:uFillTx/>
              </a:rPr>
              <a:t>mở rộng</a:t>
            </a:r>
            <a:r>
              <a:rPr kumimoji="1" lang="en-US" sz="3200" b="1" i="1" u="none" strike="noStrike" kern="0" cap="none" spc="0" normalizeH="0" baseline="0" noProof="0" dirty="0" smtClean="0">
                <a:ln>
                  <a:noFill/>
                </a:ln>
                <a:solidFill>
                  <a:prstClr val="black"/>
                </a:solidFill>
                <a:effectLst/>
                <a:uLnTx/>
                <a:uFillTx/>
                <a:latin typeface="Arial" charset="0"/>
              </a:rPr>
              <a:t> </a:t>
            </a:r>
            <a:r>
              <a:rPr kumimoji="1" lang="en-US" sz="3200" b="1" i="1" u="none" strike="noStrike" kern="0" cap="none" spc="0" normalizeH="0" baseline="0" noProof="0" dirty="0" err="1" smtClean="0">
                <a:ln>
                  <a:noFill/>
                </a:ln>
                <a:solidFill>
                  <a:prstClr val="black"/>
                </a:solidFill>
                <a:effectLst/>
                <a:uLnTx/>
                <a:uFillTx/>
                <a:latin typeface="Arial" charset="0"/>
              </a:rPr>
              <a:t>hoặc</a:t>
            </a:r>
            <a:r>
              <a:rPr kumimoji="1" lang="en-US" sz="3200" b="1" i="1" u="none" strike="noStrike" kern="0" cap="none" spc="0" normalizeH="0" baseline="0" noProof="0" dirty="0" smtClean="0">
                <a:ln>
                  <a:noFill/>
                </a:ln>
                <a:solidFill>
                  <a:prstClr val="black"/>
                </a:solidFill>
                <a:effectLst/>
                <a:uLnTx/>
                <a:uFillTx/>
                <a:latin typeface="Arial" charset="0"/>
              </a:rPr>
              <a:t> </a:t>
            </a:r>
            <a:r>
              <a:rPr kumimoji="1" lang="en-US" sz="3200" b="1" i="1" u="none" strike="noStrike" kern="0" cap="none" spc="0" normalizeH="0" baseline="0" noProof="0" dirty="0" err="1" smtClean="0">
                <a:ln>
                  <a:noFill/>
                </a:ln>
                <a:solidFill>
                  <a:prstClr val="black"/>
                </a:solidFill>
                <a:effectLst/>
                <a:uLnTx/>
                <a:uFillTx/>
                <a:latin typeface="Arial" charset="0"/>
              </a:rPr>
              <a:t>không</a:t>
            </a:r>
            <a:r>
              <a:rPr kumimoji="1" lang="en-US" sz="3200" b="1" i="1" u="none" strike="noStrike" kern="0" cap="none" spc="0" normalizeH="0" baseline="0" noProof="0" dirty="0" smtClean="0">
                <a:ln>
                  <a:noFill/>
                </a:ln>
                <a:solidFill>
                  <a:prstClr val="black"/>
                </a:solidFill>
                <a:effectLst/>
                <a:uLnTx/>
                <a:uFillTx/>
                <a:latin typeface="Arial" charset="0"/>
              </a:rPr>
              <a:t> </a:t>
            </a:r>
            <a:r>
              <a:rPr kumimoji="1" lang="en-US" sz="3200" b="1" i="1" u="none" strike="noStrike" kern="0" cap="none" spc="0" normalizeH="0" baseline="0" noProof="0" dirty="0" err="1" smtClean="0">
                <a:ln>
                  <a:noFill/>
                </a:ln>
                <a:solidFill>
                  <a:prstClr val="black"/>
                </a:solidFill>
                <a:effectLst/>
                <a:uLnTx/>
                <a:uFillTx/>
                <a:latin typeface="Arial" charset="0"/>
              </a:rPr>
              <a:t>mở</a:t>
            </a:r>
            <a:r>
              <a:rPr kumimoji="1" lang="en-US" sz="3200" b="1" i="1" u="none" strike="noStrike" kern="0" cap="none" spc="0" normalizeH="0" baseline="0" noProof="0" dirty="0" smtClean="0">
                <a:ln>
                  <a:noFill/>
                </a:ln>
                <a:solidFill>
                  <a:prstClr val="black"/>
                </a:solidFill>
                <a:effectLst/>
                <a:uLnTx/>
                <a:uFillTx/>
                <a:latin typeface="Arial" charset="0"/>
              </a:rPr>
              <a:t> </a:t>
            </a:r>
            <a:r>
              <a:rPr kumimoji="1" lang="en-US" sz="3200" b="1" i="1" u="none" strike="noStrike" kern="0" cap="none" spc="0" normalizeH="0" baseline="0" noProof="0" dirty="0" err="1" smtClean="0">
                <a:ln>
                  <a:noFill/>
                </a:ln>
                <a:solidFill>
                  <a:prstClr val="black"/>
                </a:solidFill>
                <a:effectLst/>
                <a:uLnTx/>
                <a:uFillTx/>
                <a:latin typeface="Arial" charset="0"/>
              </a:rPr>
              <a:t>rộng</a:t>
            </a:r>
            <a:r>
              <a:rPr kumimoji="1" lang="en-US" sz="3200" b="1" i="1" u="none" strike="noStrike" kern="0" cap="none" spc="0" normalizeH="0" baseline="0" noProof="0" dirty="0" smtClean="0">
                <a:ln>
                  <a:noFill/>
                </a:ln>
                <a:solidFill>
                  <a:prstClr val="black"/>
                </a:solidFill>
                <a:effectLst/>
                <a:uLnTx/>
                <a:uFillTx/>
                <a:latin typeface="Arial" charset="0"/>
              </a:rPr>
              <a:t>)</a:t>
            </a:r>
            <a:r>
              <a:rPr kumimoji="1" lang="vi-VN" sz="3200" b="1" i="1" u="none" strike="noStrike" kern="0" cap="none" spc="0" normalizeH="0" baseline="0" noProof="0" dirty="0" smtClean="0">
                <a:ln>
                  <a:noFill/>
                </a:ln>
                <a:solidFill>
                  <a:prstClr val="black"/>
                </a:solidFill>
                <a:effectLst/>
                <a:uLnTx/>
                <a:uFillTx/>
              </a:rPr>
              <a:t>:</a:t>
            </a:r>
            <a:r>
              <a:rPr kumimoji="1" lang="vi-VN" sz="3200" b="0" i="0" u="none" strike="noStrike" kern="0" cap="none" spc="0" normalizeH="0" baseline="0" noProof="0" dirty="0" smtClean="0">
                <a:ln>
                  <a:noFill/>
                </a:ln>
                <a:solidFill>
                  <a:prstClr val="black"/>
                </a:solidFill>
                <a:effectLst/>
                <a:uLnTx/>
                <a:uFillTx/>
              </a:rPr>
              <a:t> </a:t>
            </a:r>
            <a:endParaRPr kumimoji="1" lang="en-US" sz="3200" b="0" i="0" u="none" strike="noStrike" kern="0" cap="none" spc="0" normalizeH="0" baseline="0" noProof="0" dirty="0" smtClean="0">
              <a:ln>
                <a:noFill/>
              </a:ln>
              <a:solidFill>
                <a:prstClr val="black"/>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en-US" sz="3200" b="0" i="0" u="none" strike="noStrike" kern="0" cap="none" spc="0" normalizeH="0" baseline="0" noProof="0" dirty="0" smtClean="0">
                <a:ln>
                  <a:noFill/>
                </a:ln>
                <a:solidFill>
                  <a:prstClr val="black"/>
                </a:solidFill>
                <a:effectLst/>
                <a:uLnTx/>
                <a:uFillTx/>
                <a:latin typeface="Arial" charset="0"/>
              </a:rPr>
              <a:t>         </a:t>
            </a:r>
            <a:r>
              <a:rPr kumimoji="1" lang="vi-VN" sz="3200" b="0" i="0" u="none" strike="noStrike" kern="0" cap="none" spc="0" normalizeH="0" baseline="0" noProof="0" dirty="0" smtClean="0">
                <a:ln>
                  <a:noFill/>
                </a:ln>
                <a:solidFill>
                  <a:prstClr val="black"/>
                </a:solidFill>
                <a:effectLst/>
                <a:uLnTx/>
                <a:uFillTx/>
              </a:rPr>
              <a:t>Nêu cảm nghĩ của em với đồ vật (Em coi nó như là một người bạn của mình. </a:t>
            </a:r>
          </a:p>
        </p:txBody>
      </p:sp>
    </p:spTree>
    <p:extLst>
      <p:ext uri="{BB962C8B-B14F-4D97-AF65-F5344CB8AC3E}">
        <p14:creationId xmlns:p14="http://schemas.microsoft.com/office/powerpoint/2010/main" val="162404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709613" y="784225"/>
            <a:ext cx="11147425" cy="44012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err="1">
                <a:ln>
                  <a:noFill/>
                </a:ln>
                <a:solidFill>
                  <a:srgbClr val="0000FF"/>
                </a:solidFill>
                <a:effectLst/>
                <a:uLnTx/>
                <a:uFillTx/>
                <a:latin typeface="Arial" charset="0"/>
              </a:rPr>
              <a:t>Nhận</a:t>
            </a:r>
            <a:r>
              <a:rPr kumimoji="0" lang="en-US" sz="4000" b="1" i="0" u="none" strike="noStrike" kern="0" cap="none" spc="0" normalizeH="0" baseline="0" noProof="0" dirty="0">
                <a:ln>
                  <a:noFill/>
                </a:ln>
                <a:solidFill>
                  <a:srgbClr val="0000FF"/>
                </a:solidFill>
                <a:effectLst/>
                <a:uLnTx/>
                <a:uFillTx/>
                <a:latin typeface="Arial" charset="0"/>
              </a:rPr>
              <a:t> </a:t>
            </a:r>
            <a:r>
              <a:rPr kumimoji="0" lang="en-US" sz="4000" b="1" i="0" u="none" strike="noStrike" kern="0" cap="none" spc="0" normalizeH="0" baseline="0" noProof="0" dirty="0" err="1">
                <a:ln>
                  <a:noFill/>
                </a:ln>
                <a:solidFill>
                  <a:srgbClr val="0000FF"/>
                </a:solidFill>
                <a:effectLst/>
                <a:uLnTx/>
                <a:uFillTx/>
                <a:latin typeface="Arial" charset="0"/>
              </a:rPr>
              <a:t>xét</a:t>
            </a:r>
            <a:r>
              <a:rPr kumimoji="0" lang="en-US" sz="4000" b="1" i="0" u="none" strike="noStrike" kern="0" cap="none" spc="0" normalizeH="0" baseline="0" noProof="0" dirty="0">
                <a:ln>
                  <a:noFill/>
                </a:ln>
                <a:solidFill>
                  <a:srgbClr val="0000FF"/>
                </a:solidFill>
                <a:effectLst/>
                <a:uLnTx/>
                <a:uFillTx/>
                <a:latin typeface="Arial" charset="0"/>
              </a:rPr>
              <a:t> </a:t>
            </a:r>
            <a:r>
              <a:rPr kumimoji="0" lang="en-US" sz="4000" b="1" i="0" u="none" strike="noStrike" kern="0" cap="none" spc="0" normalizeH="0" baseline="0" noProof="0" dirty="0" err="1">
                <a:ln>
                  <a:noFill/>
                </a:ln>
                <a:solidFill>
                  <a:srgbClr val="0000FF"/>
                </a:solidFill>
                <a:effectLst/>
                <a:uLnTx/>
                <a:uFillTx/>
                <a:latin typeface="Arial" charset="0"/>
              </a:rPr>
              <a:t>bài</a:t>
            </a:r>
            <a:r>
              <a:rPr kumimoji="0" lang="en-US" sz="4000" b="1" i="0" u="none" strike="noStrike" kern="0" cap="none" spc="0" normalizeH="0" baseline="0" noProof="0" dirty="0">
                <a:ln>
                  <a:noFill/>
                </a:ln>
                <a:solidFill>
                  <a:srgbClr val="0000FF"/>
                </a:solidFill>
                <a:effectLst/>
                <a:uLnTx/>
                <a:uFillTx/>
                <a:latin typeface="Arial" charset="0"/>
              </a:rPr>
              <a:t> </a:t>
            </a:r>
            <a:r>
              <a:rPr kumimoji="0" lang="en-US" sz="4000" b="1" i="0" u="none" strike="noStrike" kern="0" cap="none" spc="0" normalizeH="0" baseline="0" noProof="0" dirty="0" err="1">
                <a:ln>
                  <a:noFill/>
                </a:ln>
                <a:solidFill>
                  <a:srgbClr val="0000FF"/>
                </a:solidFill>
                <a:effectLst/>
                <a:uLnTx/>
                <a:uFillTx/>
                <a:latin typeface="Arial" charset="0"/>
              </a:rPr>
              <a:t>của</a:t>
            </a:r>
            <a:r>
              <a:rPr kumimoji="0" lang="en-US" sz="4000" b="1" i="0" u="none" strike="noStrike" kern="0" cap="none" spc="0" normalizeH="0" baseline="0" noProof="0" dirty="0">
                <a:ln>
                  <a:noFill/>
                </a:ln>
                <a:solidFill>
                  <a:srgbClr val="0000FF"/>
                </a:solidFill>
                <a:effectLst/>
                <a:uLnTx/>
                <a:uFillTx/>
                <a:latin typeface="Arial" charset="0"/>
              </a:rPr>
              <a:t> </a:t>
            </a:r>
            <a:r>
              <a:rPr kumimoji="0" lang="en-US" sz="4000" b="1" i="0" u="none" strike="noStrike" kern="0" cap="none" spc="0" normalizeH="0" baseline="0" noProof="0" dirty="0" err="1">
                <a:ln>
                  <a:noFill/>
                </a:ln>
                <a:solidFill>
                  <a:srgbClr val="0000FF"/>
                </a:solidFill>
                <a:effectLst/>
                <a:uLnTx/>
                <a:uFillTx/>
                <a:latin typeface="Arial" charset="0"/>
              </a:rPr>
              <a:t>bạn</a:t>
            </a:r>
            <a:endParaRPr kumimoji="0" lang="en-US" sz="4000" b="1" i="0" u="none" strike="noStrike" kern="0" cap="none" spc="0" normalizeH="0" baseline="0" noProof="0" dirty="0">
              <a:ln>
                <a:noFill/>
              </a:ln>
              <a:solidFill>
                <a:srgbClr val="0000FF"/>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prstClr val="black"/>
              </a:solidFill>
              <a:effectLst/>
              <a:uLnTx/>
              <a:uFillTx/>
              <a:latin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Bài</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viết</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đã</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đúng</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yêu</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cầu</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của</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đề</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chưa</a:t>
            </a:r>
            <a:r>
              <a:rPr kumimoji="0" lang="en-US" sz="4000" b="0" i="0" u="none" strike="noStrike" kern="0" cap="none" spc="0" normalizeH="0" baseline="0" noProof="0" dirty="0">
                <a:ln>
                  <a:noFill/>
                </a:ln>
                <a:solidFill>
                  <a:prstClr val="black"/>
                </a:solidFill>
                <a:effectLst/>
                <a:uLnTx/>
                <a:uFillTx/>
                <a:latin typeface="Arial"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Bài</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viết</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đã</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đủ</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ba</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phần</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chưa</a:t>
            </a:r>
            <a:r>
              <a:rPr kumimoji="0" lang="en-US" sz="4000" b="0" i="0" u="none" strike="noStrike" kern="0" cap="none" spc="0" normalizeH="0" baseline="0" noProof="0" dirty="0">
                <a:ln>
                  <a:noFill/>
                </a:ln>
                <a:solidFill>
                  <a:prstClr val="black"/>
                </a:solidFill>
                <a:effectLst/>
                <a:uLnTx/>
                <a:uFillTx/>
                <a:latin typeface="Arial"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Cách</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viết</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câu</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của</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bạn</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như</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thế</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nào</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Có</a:t>
            </a:r>
            <a:r>
              <a:rPr kumimoji="0" lang="en-US" sz="4000" b="0" i="0" u="none" strike="noStrike" kern="0" cap="none" spc="0" normalizeH="0" baseline="0" noProof="0" dirty="0">
                <a:ln>
                  <a:noFill/>
                </a:ln>
                <a:solidFill>
                  <a:prstClr val="black"/>
                </a:solidFill>
                <a:effectLst/>
                <a:uLnTx/>
                <a:uFillTx/>
                <a:latin typeface="Arial" charset="0"/>
              </a:rPr>
              <a:t> hay </a:t>
            </a:r>
            <a:r>
              <a:rPr kumimoji="0" lang="en-US" sz="4000" b="0" i="0" u="none" strike="noStrike" kern="0" cap="none" spc="0" normalizeH="0" baseline="0" noProof="0" dirty="0" err="1">
                <a:ln>
                  <a:noFill/>
                </a:ln>
                <a:solidFill>
                  <a:prstClr val="black"/>
                </a:solidFill>
                <a:effectLst/>
                <a:uLnTx/>
                <a:uFillTx/>
                <a:latin typeface="Arial" charset="0"/>
              </a:rPr>
              <a:t>không</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Em</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cần</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sửa</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cho</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bạn</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câu</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nào</a:t>
            </a:r>
            <a:r>
              <a:rPr kumimoji="0" lang="en-US" sz="4000" b="0" i="0" u="none" strike="noStrike" kern="0" cap="none" spc="0" normalizeH="0" baseline="0" noProof="0" dirty="0">
                <a:ln>
                  <a:noFill/>
                </a:ln>
                <a:solidFill>
                  <a:prstClr val="black"/>
                </a:solidFill>
                <a:effectLst/>
                <a:uLnTx/>
                <a:uFillTx/>
                <a:latin typeface="Arial"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Cách</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dùng</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từ</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của</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bạn</a:t>
            </a:r>
            <a:r>
              <a:rPr kumimoji="0" lang="en-US" sz="4000" b="0" i="0" u="none" strike="noStrike" kern="0" cap="none" spc="0" normalizeH="0" baseline="0" noProof="0" dirty="0">
                <a:ln>
                  <a:noFill/>
                </a:ln>
                <a:solidFill>
                  <a:prstClr val="black"/>
                </a:solidFill>
                <a:effectLst/>
                <a:uLnTx/>
                <a:uFillTx/>
                <a:latin typeface="Arial" charset="0"/>
              </a:rPr>
              <a:t> </a:t>
            </a:r>
            <a:r>
              <a:rPr kumimoji="0" lang="en-US" sz="4000" b="0" i="0" u="none" strike="noStrike" kern="0" cap="none" spc="0" normalizeH="0" baseline="0" noProof="0" dirty="0" err="1">
                <a:ln>
                  <a:noFill/>
                </a:ln>
                <a:solidFill>
                  <a:prstClr val="black"/>
                </a:solidFill>
                <a:effectLst/>
                <a:uLnTx/>
                <a:uFillTx/>
                <a:latin typeface="Arial" charset="0"/>
              </a:rPr>
              <a:t>có</a:t>
            </a:r>
            <a:r>
              <a:rPr kumimoji="0" lang="en-US" sz="4000" b="0" i="0" u="none" strike="noStrike" kern="0" cap="none" spc="0" normalizeH="0" baseline="0" noProof="0" dirty="0">
                <a:ln>
                  <a:noFill/>
                </a:ln>
                <a:solidFill>
                  <a:prstClr val="black"/>
                </a:solidFill>
                <a:effectLst/>
                <a:uLnTx/>
                <a:uFillTx/>
                <a:latin typeface="Arial" charset="0"/>
              </a:rPr>
              <a:t> hay </a:t>
            </a:r>
            <a:r>
              <a:rPr kumimoji="0" lang="en-US" sz="4000" b="0" i="0" u="none" strike="noStrike" kern="0" cap="none" spc="0" normalizeH="0" baseline="0" noProof="0" dirty="0" err="1">
                <a:ln>
                  <a:noFill/>
                </a:ln>
                <a:solidFill>
                  <a:prstClr val="black"/>
                </a:solidFill>
                <a:effectLst/>
                <a:uLnTx/>
                <a:uFillTx/>
                <a:latin typeface="Arial" charset="0"/>
              </a:rPr>
              <a:t>không</a:t>
            </a:r>
            <a:r>
              <a:rPr kumimoji="0" lang="en-US" sz="4000" b="0" i="0" u="none" strike="noStrike" kern="0" cap="none" spc="0" normalizeH="0" baseline="0" noProof="0" dirty="0">
                <a:ln>
                  <a:noFill/>
                </a:ln>
                <a:solidFill>
                  <a:prstClr val="black"/>
                </a:solidFill>
                <a:effectLst/>
                <a:uLnTx/>
                <a:uFillTx/>
                <a:latin typeface="Arial" charset="0"/>
              </a:rPr>
              <a:t>? </a:t>
            </a:r>
            <a:endParaRPr kumimoji="0" lang="en-US" sz="4000" b="1" i="0" u="none" strike="noStrike" kern="0" cap="none" spc="0" normalizeH="0" baseline="0" noProof="0" dirty="0">
              <a:ln>
                <a:noFill/>
              </a:ln>
              <a:solidFill>
                <a:srgbClr val="C0504D"/>
              </a:solidFill>
              <a:effectLst/>
              <a:uLnTx/>
              <a:uFillTx/>
              <a:latin typeface="Arial" charset="0"/>
            </a:endParaRPr>
          </a:p>
        </p:txBody>
      </p:sp>
    </p:spTree>
    <p:extLst>
      <p:ext uri="{BB962C8B-B14F-4D97-AF65-F5344CB8AC3E}">
        <p14:creationId xmlns:p14="http://schemas.microsoft.com/office/powerpoint/2010/main" val="290182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plus(in)">
                                      <p:cBhvr>
                                        <p:cTn id="12" dur="2000"/>
                                        <p:tgtEl>
                                          <p:spTgt spid="4">
                                            <p:txEl>
                                              <p:pRg st="2" end="2"/>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plus(in)">
                                      <p:cBhvr>
                                        <p:cTn id="15" dur="2000"/>
                                        <p:tgtEl>
                                          <p:spTgt spid="4">
                                            <p:txEl>
                                              <p:pRg st="3" end="3"/>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plus(in)">
                                      <p:cBhvr>
                                        <p:cTn id="18" dur="2000"/>
                                        <p:tgtEl>
                                          <p:spTgt spid="4">
                                            <p:txEl>
                                              <p:pRg st="4" end="4"/>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plus(in)">
                                      <p:cBhvr>
                                        <p:cTn id="21"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1012825" y="3657600"/>
            <a:ext cx="9729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vi-VN">
              <a:solidFill>
                <a:prstClr val="black"/>
              </a:solidFill>
              <a:latin typeface="Times New Roman" pitchFamily="18" charset="0"/>
            </a:endParaRPr>
          </a:p>
        </p:txBody>
      </p:sp>
      <p:grpSp>
        <p:nvGrpSpPr>
          <p:cNvPr id="12" name="Group 36"/>
          <p:cNvGrpSpPr>
            <a:grpSpLocks/>
          </p:cNvGrpSpPr>
          <p:nvPr/>
        </p:nvGrpSpPr>
        <p:grpSpPr bwMode="auto">
          <a:xfrm>
            <a:off x="0" y="1524000"/>
            <a:ext cx="11452225" cy="1828800"/>
            <a:chOff x="0" y="908"/>
            <a:chExt cx="5424" cy="1204"/>
          </a:xfrm>
        </p:grpSpPr>
        <p:grpSp>
          <p:nvGrpSpPr>
            <p:cNvPr id="13" name="Group 8"/>
            <p:cNvGrpSpPr>
              <a:grpSpLocks/>
            </p:cNvGrpSpPr>
            <p:nvPr/>
          </p:nvGrpSpPr>
          <p:grpSpPr bwMode="auto">
            <a:xfrm>
              <a:off x="1248" y="908"/>
              <a:ext cx="4176" cy="1204"/>
              <a:chOff x="768" y="284"/>
              <a:chExt cx="4176" cy="1204"/>
            </a:xfrm>
          </p:grpSpPr>
          <p:sp>
            <p:nvSpPr>
              <p:cNvPr id="17" name="AutoShape 9"/>
              <p:cNvSpPr>
                <a:spLocks noChangeArrowheads="1"/>
              </p:cNvSpPr>
              <p:nvPr/>
            </p:nvSpPr>
            <p:spPr bwMode="auto">
              <a:xfrm>
                <a:off x="768" y="284"/>
                <a:ext cx="4176" cy="1204"/>
              </a:xfrm>
              <a:prstGeom prst="horizontalScroll">
                <a:avLst>
                  <a:gd name="adj" fmla="val 12500"/>
                </a:avLst>
              </a:prstGeom>
              <a:solidFill>
                <a:srgbClr val="FFFF00"/>
              </a:solidFill>
              <a:ln w="9525">
                <a:solidFill>
                  <a:sysClr val="windowText" lastClr="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sz="1800" b="0" i="0" u="none" strike="noStrike" kern="0" cap="none" spc="0" normalizeH="0" baseline="0" noProof="0" smtClean="0">
                  <a:ln>
                    <a:noFill/>
                  </a:ln>
                  <a:solidFill>
                    <a:prstClr val="black"/>
                  </a:solidFill>
                  <a:effectLst/>
                  <a:uLnTx/>
                  <a:uFillTx/>
                </a:endParaRPr>
              </a:p>
            </p:txBody>
          </p:sp>
          <p:sp>
            <p:nvSpPr>
              <p:cNvPr id="18" name="Text Box 10"/>
              <p:cNvSpPr txBox="1">
                <a:spLocks noChangeArrowheads="1"/>
              </p:cNvSpPr>
              <p:nvPr/>
            </p:nvSpPr>
            <p:spPr bwMode="auto">
              <a:xfrm>
                <a:off x="960" y="522"/>
                <a:ext cx="3888" cy="62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Trong</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những</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đồ</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chơi</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mà</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em</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có</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em</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thích</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nhất</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là</a:t>
                </a:r>
                <a:r>
                  <a:rPr kumimoji="0" lang="en-US" sz="2800" b="1" i="0" u="none" strike="noStrike" kern="0" cap="none" spc="0" normalizeH="0" baseline="0" noProof="0" dirty="0">
                    <a:ln>
                      <a:noFill/>
                    </a:ln>
                    <a:solidFill>
                      <a:srgbClr val="1F497D"/>
                    </a:solidFill>
                    <a:effectLst/>
                    <a:uLnTx/>
                    <a:uFillTx/>
                    <a:latin typeface="Arial" charset="0"/>
                  </a:rPr>
                  <a:t> con </a:t>
                </a:r>
                <a:r>
                  <a:rPr kumimoji="0" lang="en-US" sz="2800" b="1" i="0" u="none" strike="noStrike" kern="0" cap="none" spc="0" normalizeH="0" baseline="0" noProof="0" dirty="0" err="1">
                    <a:ln>
                      <a:noFill/>
                    </a:ln>
                    <a:solidFill>
                      <a:srgbClr val="1F497D"/>
                    </a:solidFill>
                    <a:effectLst/>
                    <a:uLnTx/>
                    <a:uFillTx/>
                    <a:latin typeface="Arial" charset="0"/>
                  </a:rPr>
                  <a:t>gấu</a:t>
                </a:r>
                <a:r>
                  <a:rPr kumimoji="0" lang="en-US" sz="2800" b="1" i="0" u="none" strike="noStrike" kern="0" cap="none" spc="0" normalizeH="0" baseline="0" noProof="0" dirty="0">
                    <a:ln>
                      <a:noFill/>
                    </a:ln>
                    <a:solidFill>
                      <a:srgbClr val="1F497D"/>
                    </a:solidFill>
                    <a:effectLst/>
                    <a:uLnTx/>
                    <a:uFillTx/>
                    <a:latin typeface="Arial" charset="0"/>
                  </a:rPr>
                  <a:t> </a:t>
                </a:r>
                <a:r>
                  <a:rPr kumimoji="0" lang="en-US" sz="2800" b="1" i="0" u="none" strike="noStrike" kern="0" cap="none" spc="0" normalizeH="0" baseline="0" noProof="0" dirty="0" err="1">
                    <a:ln>
                      <a:noFill/>
                    </a:ln>
                    <a:solidFill>
                      <a:srgbClr val="1F497D"/>
                    </a:solidFill>
                    <a:effectLst/>
                    <a:uLnTx/>
                    <a:uFillTx/>
                    <a:latin typeface="Arial" charset="0"/>
                  </a:rPr>
                  <a:t>bông</a:t>
                </a:r>
                <a:r>
                  <a:rPr kumimoji="0" lang="en-US" sz="2800" b="1" i="0" u="none" strike="noStrike" kern="0" cap="none" spc="0" normalizeH="0" baseline="0" noProof="0" dirty="0">
                    <a:ln>
                      <a:noFill/>
                    </a:ln>
                    <a:solidFill>
                      <a:srgbClr val="1F497D"/>
                    </a:solidFill>
                    <a:effectLst/>
                    <a:uLnTx/>
                    <a:uFillTx/>
                    <a:latin typeface="Arial" charset="0"/>
                  </a:rPr>
                  <a:t>.</a:t>
                </a:r>
              </a:p>
            </p:txBody>
          </p:sp>
        </p:grpSp>
        <p:grpSp>
          <p:nvGrpSpPr>
            <p:cNvPr id="14" name="Group 20"/>
            <p:cNvGrpSpPr>
              <a:grpSpLocks/>
            </p:cNvGrpSpPr>
            <p:nvPr/>
          </p:nvGrpSpPr>
          <p:grpSpPr bwMode="auto">
            <a:xfrm>
              <a:off x="0" y="1104"/>
              <a:ext cx="1165" cy="1008"/>
              <a:chOff x="-144" y="288"/>
              <a:chExt cx="1165" cy="1008"/>
            </a:xfrm>
          </p:grpSpPr>
          <p:sp>
            <p:nvSpPr>
              <p:cNvPr id="15" name="AutoShape 21"/>
              <p:cNvSpPr>
                <a:spLocks noChangeArrowheads="1"/>
              </p:cNvSpPr>
              <p:nvPr/>
            </p:nvSpPr>
            <p:spPr bwMode="auto">
              <a:xfrm>
                <a:off x="-144" y="288"/>
                <a:ext cx="1165" cy="1008"/>
              </a:xfrm>
              <a:prstGeom prst="irregularSeal1">
                <a:avLst/>
              </a:prstGeom>
              <a:solidFill>
                <a:srgbClr val="3366FF"/>
              </a:solidFill>
              <a:ln w="9525">
                <a:solidFill>
                  <a:sysClr val="windowText" lastClr="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sz="1800" b="0" i="0" u="none" strike="noStrike" kern="0" cap="none" spc="0" normalizeH="0" baseline="0" noProof="0" smtClean="0">
                  <a:ln>
                    <a:noFill/>
                  </a:ln>
                  <a:solidFill>
                    <a:prstClr val="black"/>
                  </a:solidFill>
                  <a:effectLst/>
                  <a:uLnTx/>
                  <a:uFillTx/>
                </a:endParaRPr>
              </a:p>
            </p:txBody>
          </p:sp>
          <p:sp>
            <p:nvSpPr>
              <p:cNvPr id="16" name="Text Box 22"/>
              <p:cNvSpPr txBox="1">
                <a:spLocks noChangeArrowheads="1"/>
              </p:cNvSpPr>
              <p:nvPr/>
            </p:nvSpPr>
            <p:spPr bwMode="auto">
              <a:xfrm>
                <a:off x="253" y="672"/>
                <a:ext cx="62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800" b="1" i="0" u="none" strike="noStrike" kern="0" cap="none" spc="0" normalizeH="0" baseline="0" noProof="0">
                    <a:ln>
                      <a:noFill/>
                    </a:ln>
                    <a:solidFill>
                      <a:srgbClr val="FF3300"/>
                    </a:solidFill>
                    <a:effectLst/>
                    <a:uLnTx/>
                    <a:uFillTx/>
                    <a:latin typeface="Arial" charset="0"/>
                  </a:rPr>
                  <a:t> b</a:t>
                </a:r>
              </a:p>
            </p:txBody>
          </p:sp>
        </p:grpSp>
      </p:grpSp>
      <p:grpSp>
        <p:nvGrpSpPr>
          <p:cNvPr id="19" name="Group 37"/>
          <p:cNvGrpSpPr>
            <a:grpSpLocks/>
          </p:cNvGrpSpPr>
          <p:nvPr/>
        </p:nvGrpSpPr>
        <p:grpSpPr bwMode="auto">
          <a:xfrm>
            <a:off x="304800" y="3171825"/>
            <a:ext cx="11147425" cy="1806575"/>
            <a:chOff x="144" y="2016"/>
            <a:chExt cx="5280" cy="1138"/>
          </a:xfrm>
        </p:grpSpPr>
        <p:grpSp>
          <p:nvGrpSpPr>
            <p:cNvPr id="20" name="Group 11"/>
            <p:cNvGrpSpPr>
              <a:grpSpLocks/>
            </p:cNvGrpSpPr>
            <p:nvPr/>
          </p:nvGrpSpPr>
          <p:grpSpPr bwMode="auto">
            <a:xfrm>
              <a:off x="1248" y="2016"/>
              <a:ext cx="4176" cy="1138"/>
              <a:chOff x="768" y="384"/>
              <a:chExt cx="4176" cy="1138"/>
            </a:xfrm>
          </p:grpSpPr>
          <p:sp>
            <p:nvSpPr>
              <p:cNvPr id="24" name="AutoShape 12"/>
              <p:cNvSpPr>
                <a:spLocks noChangeArrowheads="1"/>
              </p:cNvSpPr>
              <p:nvPr/>
            </p:nvSpPr>
            <p:spPr bwMode="auto">
              <a:xfrm>
                <a:off x="768" y="384"/>
                <a:ext cx="4176" cy="1104"/>
              </a:xfrm>
              <a:prstGeom prst="horizontalScroll">
                <a:avLst>
                  <a:gd name="adj" fmla="val 12500"/>
                </a:avLst>
              </a:prstGeom>
              <a:solidFill>
                <a:srgbClr val="FFFF00"/>
              </a:solidFill>
              <a:ln w="9525">
                <a:solidFill>
                  <a:sysClr val="windowText" lastClr="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sz="1800" b="0" i="0" u="none" strike="noStrike" kern="0" cap="none" spc="0" normalizeH="0" baseline="0" noProof="0" smtClean="0">
                  <a:ln>
                    <a:noFill/>
                  </a:ln>
                  <a:solidFill>
                    <a:prstClr val="black"/>
                  </a:solidFill>
                  <a:effectLst/>
                  <a:uLnTx/>
                  <a:uFillTx/>
                </a:endParaRPr>
              </a:p>
            </p:txBody>
          </p:sp>
          <p:sp>
            <p:nvSpPr>
              <p:cNvPr id="25" name="Text Box 13"/>
              <p:cNvSpPr txBox="1">
                <a:spLocks noChangeArrowheads="1"/>
              </p:cNvSpPr>
              <p:nvPr/>
            </p:nvSpPr>
            <p:spPr bwMode="auto">
              <a:xfrm>
                <a:off x="912" y="544"/>
                <a:ext cx="4032" cy="9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400" b="1" i="0" u="none" strike="noStrike" kern="0" cap="none" spc="0" normalizeH="0" baseline="0" noProof="0">
                    <a:ln>
                      <a:noFill/>
                    </a:ln>
                    <a:solidFill>
                      <a:srgbClr val="1F497D"/>
                    </a:solidFill>
                    <a:effectLst/>
                    <a:uLnTx/>
                    <a:uFillTx/>
                    <a:latin typeface="Arial" charset="0"/>
                  </a:rPr>
                  <a:t>            Hai mắt chú đen láy, trông như mắt thật, rất tinh nghịch và thông minh. Mũi màu nâu, trông như một chiếc cúc áo gắn trên mõm. Trên cổ thắt một chiếc nơ trắng rất nổi, làm cho chú càng đáng yêu hơn.</a:t>
                </a:r>
                <a:endParaRPr kumimoji="0" lang="en-US" sz="2400" b="0" i="0" u="none" strike="noStrike" kern="0" cap="none" spc="0" normalizeH="0" baseline="0" noProof="0">
                  <a:ln>
                    <a:noFill/>
                  </a:ln>
                  <a:solidFill>
                    <a:srgbClr val="1F497D"/>
                  </a:solidFill>
                  <a:effectLst/>
                  <a:uLnTx/>
                  <a:uFillTx/>
                  <a:latin typeface="Arial" charset="0"/>
                </a:endParaRPr>
              </a:p>
            </p:txBody>
          </p:sp>
        </p:grpSp>
        <p:grpSp>
          <p:nvGrpSpPr>
            <p:cNvPr id="21" name="Group 23"/>
            <p:cNvGrpSpPr>
              <a:grpSpLocks/>
            </p:cNvGrpSpPr>
            <p:nvPr/>
          </p:nvGrpSpPr>
          <p:grpSpPr bwMode="auto">
            <a:xfrm>
              <a:off x="144" y="2064"/>
              <a:ext cx="1021" cy="1008"/>
              <a:chOff x="0" y="288"/>
              <a:chExt cx="1021" cy="1008"/>
            </a:xfrm>
          </p:grpSpPr>
          <p:sp>
            <p:nvSpPr>
              <p:cNvPr id="22" name="AutoShape 24"/>
              <p:cNvSpPr>
                <a:spLocks noChangeArrowheads="1"/>
              </p:cNvSpPr>
              <p:nvPr/>
            </p:nvSpPr>
            <p:spPr bwMode="auto">
              <a:xfrm>
                <a:off x="0" y="288"/>
                <a:ext cx="1021" cy="1008"/>
              </a:xfrm>
              <a:prstGeom prst="irregularSeal1">
                <a:avLst/>
              </a:prstGeom>
              <a:solidFill>
                <a:srgbClr val="3366FF"/>
              </a:solidFill>
              <a:ln w="9525">
                <a:solidFill>
                  <a:sysClr val="windowText" lastClr="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sz="1800" b="0" i="0" u="none" strike="noStrike" kern="0" cap="none" spc="0" normalizeH="0" baseline="0" noProof="0" smtClean="0">
                  <a:ln>
                    <a:noFill/>
                  </a:ln>
                  <a:solidFill>
                    <a:prstClr val="black"/>
                  </a:solidFill>
                  <a:effectLst/>
                  <a:uLnTx/>
                  <a:uFillTx/>
                </a:endParaRPr>
              </a:p>
            </p:txBody>
          </p:sp>
          <p:sp>
            <p:nvSpPr>
              <p:cNvPr id="23" name="Text Box 25"/>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800" b="1" i="0" u="none" strike="noStrike" kern="0" cap="none" spc="0" normalizeH="0" baseline="0" noProof="0">
                    <a:ln>
                      <a:noFill/>
                    </a:ln>
                    <a:solidFill>
                      <a:srgbClr val="FF3300"/>
                    </a:solidFill>
                    <a:effectLst/>
                    <a:uLnTx/>
                    <a:uFillTx/>
                    <a:latin typeface="Arial" charset="0"/>
                  </a:rPr>
                  <a:t>  c</a:t>
                </a:r>
              </a:p>
            </p:txBody>
          </p:sp>
        </p:grpSp>
      </p:grpSp>
      <p:grpSp>
        <p:nvGrpSpPr>
          <p:cNvPr id="26" name="Group 38"/>
          <p:cNvGrpSpPr>
            <a:grpSpLocks/>
          </p:cNvGrpSpPr>
          <p:nvPr/>
        </p:nvGrpSpPr>
        <p:grpSpPr bwMode="auto">
          <a:xfrm>
            <a:off x="304800" y="4743450"/>
            <a:ext cx="11147425" cy="1981200"/>
            <a:chOff x="144" y="2976"/>
            <a:chExt cx="5280" cy="1248"/>
          </a:xfrm>
        </p:grpSpPr>
        <p:grpSp>
          <p:nvGrpSpPr>
            <p:cNvPr id="27" name="Group 14"/>
            <p:cNvGrpSpPr>
              <a:grpSpLocks/>
            </p:cNvGrpSpPr>
            <p:nvPr/>
          </p:nvGrpSpPr>
          <p:grpSpPr bwMode="auto">
            <a:xfrm>
              <a:off x="1248" y="2976"/>
              <a:ext cx="4176" cy="1248"/>
              <a:chOff x="1056" y="3072"/>
              <a:chExt cx="4176" cy="1248"/>
            </a:xfrm>
          </p:grpSpPr>
          <p:sp>
            <p:nvSpPr>
              <p:cNvPr id="31" name="AutoShape 15"/>
              <p:cNvSpPr>
                <a:spLocks noChangeArrowheads="1"/>
              </p:cNvSpPr>
              <p:nvPr/>
            </p:nvSpPr>
            <p:spPr bwMode="auto">
              <a:xfrm>
                <a:off x="1056" y="3072"/>
                <a:ext cx="4176" cy="1248"/>
              </a:xfrm>
              <a:prstGeom prst="horizontalScroll">
                <a:avLst>
                  <a:gd name="adj" fmla="val 12500"/>
                </a:avLst>
              </a:prstGeom>
              <a:solidFill>
                <a:srgbClr val="FFFF00"/>
              </a:solidFill>
              <a:ln w="9525">
                <a:solidFill>
                  <a:sysClr val="windowText" lastClr="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sz="1800" b="0" i="0" u="none" strike="noStrike" kern="0" cap="none" spc="0" normalizeH="0" baseline="0" noProof="0" smtClean="0">
                  <a:ln>
                    <a:noFill/>
                  </a:ln>
                  <a:solidFill>
                    <a:prstClr val="black"/>
                  </a:solidFill>
                  <a:effectLst/>
                  <a:uLnTx/>
                  <a:uFillTx/>
                </a:endParaRPr>
              </a:p>
            </p:txBody>
          </p:sp>
          <p:sp>
            <p:nvSpPr>
              <p:cNvPr id="32" name="Text Box 16"/>
              <p:cNvSpPr txBox="1">
                <a:spLocks noChangeArrowheads="1"/>
              </p:cNvSpPr>
              <p:nvPr/>
            </p:nvSpPr>
            <p:spPr bwMode="auto">
              <a:xfrm>
                <a:off x="1248" y="3312"/>
                <a:ext cx="3984" cy="8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800" b="1" i="0" u="none" strike="noStrike" kern="0" cap="none" spc="0" normalizeH="0" baseline="0" noProof="0">
                    <a:ln>
                      <a:noFill/>
                    </a:ln>
                    <a:solidFill>
                      <a:srgbClr val="1F497D"/>
                    </a:solidFill>
                    <a:effectLst/>
                    <a:uLnTx/>
                    <a:uFillTx/>
                    <a:latin typeface="Arial" charset="0"/>
                  </a:rPr>
                  <a:t>      </a:t>
                </a:r>
                <a:r>
                  <a:rPr kumimoji="0" lang="en-US" sz="2000" b="1" i="0" u="none" strike="noStrike" kern="0" cap="none" spc="0" normalizeH="0" baseline="0" noProof="0">
                    <a:ln>
                      <a:noFill/>
                    </a:ln>
                    <a:solidFill>
                      <a:srgbClr val="1F497D"/>
                    </a:solidFill>
                    <a:effectLst/>
                    <a:uLnTx/>
                    <a:uFillTx/>
                    <a:latin typeface="Arial" charset="0"/>
                  </a:rPr>
                  <a:t>Chú gấu bông của em rất đẹp! Nó không to lắm. Nó được đặt ở tư thế ngồi, hai tay chắp trước bụng. Bộ lông màu xám nhạt, pha mấy mảng nâu xẫm ở  tai, mõm, gan bàn chân, làm cho nó có vẻ rất khác những con gấu khác.</a:t>
                </a:r>
              </a:p>
            </p:txBody>
          </p:sp>
        </p:grpSp>
        <p:grpSp>
          <p:nvGrpSpPr>
            <p:cNvPr id="28" name="Group 26"/>
            <p:cNvGrpSpPr>
              <a:grpSpLocks/>
            </p:cNvGrpSpPr>
            <p:nvPr/>
          </p:nvGrpSpPr>
          <p:grpSpPr bwMode="auto">
            <a:xfrm>
              <a:off x="144" y="3120"/>
              <a:ext cx="1021" cy="1008"/>
              <a:chOff x="0" y="288"/>
              <a:chExt cx="1021" cy="1008"/>
            </a:xfrm>
          </p:grpSpPr>
          <p:sp>
            <p:nvSpPr>
              <p:cNvPr id="29" name="AutoShape 27"/>
              <p:cNvSpPr>
                <a:spLocks noChangeArrowheads="1"/>
              </p:cNvSpPr>
              <p:nvPr/>
            </p:nvSpPr>
            <p:spPr bwMode="auto">
              <a:xfrm>
                <a:off x="0" y="288"/>
                <a:ext cx="1021" cy="1008"/>
              </a:xfrm>
              <a:prstGeom prst="irregularSeal1">
                <a:avLst/>
              </a:prstGeom>
              <a:solidFill>
                <a:srgbClr val="3366FF"/>
              </a:solidFill>
              <a:ln w="9525">
                <a:solidFill>
                  <a:sysClr val="windowText" lastClr="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sz="1800" b="0" i="0" u="none" strike="noStrike" kern="0" cap="none" spc="0" normalizeH="0" baseline="0" noProof="0" smtClean="0">
                  <a:ln>
                    <a:noFill/>
                  </a:ln>
                  <a:solidFill>
                    <a:prstClr val="black"/>
                  </a:solidFill>
                  <a:effectLst/>
                  <a:uLnTx/>
                  <a:uFillTx/>
                </a:endParaRPr>
              </a:p>
            </p:txBody>
          </p:sp>
          <p:sp>
            <p:nvSpPr>
              <p:cNvPr id="30" name="Text Box 28"/>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800" b="1" i="0" u="none" strike="noStrike" kern="0" cap="none" spc="0" normalizeH="0" baseline="0" noProof="0">
                    <a:ln>
                      <a:noFill/>
                    </a:ln>
                    <a:solidFill>
                      <a:srgbClr val="FF3300"/>
                    </a:solidFill>
                    <a:effectLst/>
                    <a:uLnTx/>
                    <a:uFillTx/>
                    <a:latin typeface="Arial" charset="0"/>
                  </a:rPr>
                  <a:t>  d</a:t>
                </a:r>
              </a:p>
            </p:txBody>
          </p:sp>
        </p:grpSp>
      </p:grpSp>
      <p:grpSp>
        <p:nvGrpSpPr>
          <p:cNvPr id="33" name="Group 35"/>
          <p:cNvGrpSpPr>
            <a:grpSpLocks/>
          </p:cNvGrpSpPr>
          <p:nvPr/>
        </p:nvGrpSpPr>
        <p:grpSpPr bwMode="auto">
          <a:xfrm>
            <a:off x="100584" y="-36576"/>
            <a:ext cx="11351641" cy="2079689"/>
            <a:chOff x="0" y="-48"/>
            <a:chExt cx="5328" cy="1248"/>
          </a:xfrm>
        </p:grpSpPr>
        <p:grpSp>
          <p:nvGrpSpPr>
            <p:cNvPr id="34" name="Group 29"/>
            <p:cNvGrpSpPr>
              <a:grpSpLocks/>
            </p:cNvGrpSpPr>
            <p:nvPr/>
          </p:nvGrpSpPr>
          <p:grpSpPr bwMode="auto">
            <a:xfrm>
              <a:off x="1152" y="-48"/>
              <a:ext cx="4176" cy="1104"/>
              <a:chOff x="672" y="336"/>
              <a:chExt cx="4176" cy="1104"/>
            </a:xfrm>
          </p:grpSpPr>
          <p:sp>
            <p:nvSpPr>
              <p:cNvPr id="38" name="AutoShape 30"/>
              <p:cNvSpPr>
                <a:spLocks noChangeArrowheads="1"/>
              </p:cNvSpPr>
              <p:nvPr/>
            </p:nvSpPr>
            <p:spPr bwMode="auto">
              <a:xfrm>
                <a:off x="672" y="336"/>
                <a:ext cx="4176" cy="1104"/>
              </a:xfrm>
              <a:prstGeom prst="horizontalScroll">
                <a:avLst>
                  <a:gd name="adj" fmla="val 12500"/>
                </a:avLst>
              </a:prstGeom>
              <a:solidFill>
                <a:srgbClr val="FFFF00"/>
              </a:solidFill>
              <a:ln w="9525">
                <a:solidFill>
                  <a:sysClr val="windowText" lastClr="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sz="1800" b="0" i="0" u="none" strike="noStrike" kern="0" cap="none" spc="0" normalizeH="0" baseline="0" noProof="0" smtClean="0">
                  <a:ln>
                    <a:noFill/>
                  </a:ln>
                  <a:solidFill>
                    <a:prstClr val="black"/>
                  </a:solidFill>
                  <a:effectLst/>
                  <a:uLnTx/>
                  <a:uFillTx/>
                </a:endParaRPr>
              </a:p>
            </p:txBody>
          </p:sp>
          <p:sp>
            <p:nvSpPr>
              <p:cNvPr id="39" name="Text Box 31"/>
              <p:cNvSpPr txBox="1">
                <a:spLocks noChangeArrowheads="1"/>
              </p:cNvSpPr>
              <p:nvPr/>
            </p:nvSpPr>
            <p:spPr bwMode="auto">
              <a:xfrm>
                <a:off x="672" y="624"/>
                <a:ext cx="4176" cy="5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Em</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rất</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yêu</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gấu</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bông</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Ôm</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chú</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gấu</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bông</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mềm</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mại</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ấm</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áp</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vào</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lòng</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em</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thấy</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rất</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dễ</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chịu</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và</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thích</a:t>
                </a:r>
                <a:r>
                  <a:rPr kumimoji="0" lang="en-US" sz="2400" b="1" i="0" u="none" strike="noStrike" kern="0" cap="none" spc="0" normalizeH="0" baseline="0" noProof="0" dirty="0">
                    <a:ln>
                      <a:noFill/>
                    </a:ln>
                    <a:solidFill>
                      <a:prstClr val="black"/>
                    </a:solidFill>
                    <a:effectLst/>
                    <a:uLnTx/>
                    <a:uFillTx/>
                    <a:latin typeface="Arial" charset="0"/>
                  </a:rPr>
                  <a:t> </a:t>
                </a:r>
                <a:r>
                  <a:rPr kumimoji="0" lang="en-US" sz="2400" b="1" i="0" u="none" strike="noStrike" kern="0" cap="none" spc="0" normalizeH="0" baseline="0" noProof="0" dirty="0" err="1">
                    <a:ln>
                      <a:noFill/>
                    </a:ln>
                    <a:solidFill>
                      <a:prstClr val="black"/>
                    </a:solidFill>
                    <a:effectLst/>
                    <a:uLnTx/>
                    <a:uFillTx/>
                    <a:latin typeface="Arial" charset="0"/>
                  </a:rPr>
                  <a:t>thú</a:t>
                </a:r>
                <a:r>
                  <a:rPr kumimoji="0" lang="en-US" sz="2400" b="1" i="0" u="none" strike="noStrike" kern="0" cap="none" spc="0" normalizeH="0" baseline="0" noProof="0" dirty="0">
                    <a:ln>
                      <a:noFill/>
                    </a:ln>
                    <a:solidFill>
                      <a:prstClr val="black"/>
                    </a:solidFill>
                    <a:effectLst/>
                    <a:uLnTx/>
                    <a:uFillTx/>
                    <a:latin typeface="Arial" charset="0"/>
                  </a:rPr>
                  <a:t>.</a:t>
                </a:r>
              </a:p>
            </p:txBody>
          </p:sp>
        </p:grpSp>
        <p:grpSp>
          <p:nvGrpSpPr>
            <p:cNvPr id="35" name="Group 32"/>
            <p:cNvGrpSpPr>
              <a:grpSpLocks/>
            </p:cNvGrpSpPr>
            <p:nvPr/>
          </p:nvGrpSpPr>
          <p:grpSpPr bwMode="auto">
            <a:xfrm>
              <a:off x="0" y="144"/>
              <a:ext cx="1069" cy="1056"/>
              <a:chOff x="-144" y="240"/>
              <a:chExt cx="1069" cy="1056"/>
            </a:xfrm>
          </p:grpSpPr>
          <p:sp>
            <p:nvSpPr>
              <p:cNvPr id="36" name="AutoShape 33"/>
              <p:cNvSpPr>
                <a:spLocks noChangeArrowheads="1"/>
              </p:cNvSpPr>
              <p:nvPr/>
            </p:nvSpPr>
            <p:spPr bwMode="auto">
              <a:xfrm>
                <a:off x="-144" y="240"/>
                <a:ext cx="1069" cy="1056"/>
              </a:xfrm>
              <a:prstGeom prst="irregularSeal1">
                <a:avLst/>
              </a:prstGeom>
              <a:solidFill>
                <a:srgbClr val="3366FF"/>
              </a:solidFill>
              <a:ln w="9525">
                <a:solidFill>
                  <a:sysClr val="windowText" lastClr="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sz="1800" b="0" i="0" u="none" strike="noStrike" kern="0" cap="none" spc="0" normalizeH="0" baseline="0" noProof="0" smtClean="0">
                  <a:ln>
                    <a:noFill/>
                  </a:ln>
                  <a:solidFill>
                    <a:prstClr val="black"/>
                  </a:solidFill>
                  <a:effectLst/>
                  <a:uLnTx/>
                  <a:uFillTx/>
                </a:endParaRPr>
              </a:p>
            </p:txBody>
          </p:sp>
          <p:sp>
            <p:nvSpPr>
              <p:cNvPr id="37" name="Text Box 34"/>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800" b="1" i="0" u="none" strike="noStrike" kern="0" cap="none" spc="0" normalizeH="0" baseline="0" noProof="0">
                    <a:ln>
                      <a:noFill/>
                    </a:ln>
                    <a:solidFill>
                      <a:srgbClr val="FF3300"/>
                    </a:solidFill>
                    <a:effectLst/>
                    <a:uLnTx/>
                    <a:uFillTx/>
                    <a:latin typeface="Arial" charset="0"/>
                  </a:rPr>
                  <a:t> a</a:t>
                </a:r>
              </a:p>
            </p:txBody>
          </p:sp>
        </p:grpSp>
      </p:grpSp>
    </p:spTree>
    <p:extLst>
      <p:ext uri="{BB962C8B-B14F-4D97-AF65-F5344CB8AC3E}">
        <p14:creationId xmlns:p14="http://schemas.microsoft.com/office/powerpoint/2010/main" val="106473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0.05549 L -3.33333E-6 -0.23306 " pathEditMode="relative" rAng="0" ptsTypes="AA">
                                      <p:cBhvr>
                                        <p:cTn id="6" dur="2000" fill="hold"/>
                                        <p:tgtEl>
                                          <p:spTgt spid="12"/>
                                        </p:tgtEl>
                                        <p:attrNameLst>
                                          <p:attrName>ppt_x</p:attrName>
                                          <p:attrName>ppt_y</p:attrName>
                                        </p:attrNameLst>
                                      </p:cBhvr>
                                      <p:rCtr x="0" y="-8879"/>
                                    </p:animMotion>
                                  </p:childTnLst>
                                </p:cTn>
                              </p:par>
                              <p:par>
                                <p:cTn id="7" presetID="64" presetClass="path" presetSubtype="0" accel="50000" decel="50000" fill="hold" nodeType="withEffect">
                                  <p:stCondLst>
                                    <p:cond delay="0"/>
                                  </p:stCondLst>
                                  <p:childTnLst>
                                    <p:animMotion origin="layout" path="M -3.33333E-6 -0.11098 L -3.33333E-6 -0.46613 " pathEditMode="relative" rAng="0" ptsTypes="AA">
                                      <p:cBhvr>
                                        <p:cTn id="8" dur="2000" fill="hold"/>
                                        <p:tgtEl>
                                          <p:spTgt spid="26"/>
                                        </p:tgtEl>
                                        <p:attrNameLst>
                                          <p:attrName>ppt_x</p:attrName>
                                          <p:attrName>ppt_y</p:attrName>
                                        </p:attrNameLst>
                                      </p:cBhvr>
                                      <p:rCtr x="0" y="-17757"/>
                                    </p:animMotion>
                                  </p:childTnLst>
                                </p:cTn>
                              </p:par>
                              <p:par>
                                <p:cTn id="9" presetID="42" presetClass="path" presetSubtype="0" accel="50000" decel="50000" fill="hold" nodeType="withEffect">
                                  <p:stCondLst>
                                    <p:cond delay="0"/>
                                  </p:stCondLst>
                                  <p:childTnLst>
                                    <p:animMotion origin="layout" path="M -3.33333E-6 0.3385 L -3.33333E-6 0.70474 " pathEditMode="relative" rAng="0" ptsTypes="AA">
                                      <p:cBhvr>
                                        <p:cTn id="10" dur="2000" fill="hold"/>
                                        <p:tgtEl>
                                          <p:spTgt spid="33"/>
                                        </p:tgtEl>
                                        <p:attrNameLst>
                                          <p:attrName>ppt_x</p:attrName>
                                          <p:attrName>ppt_y</p:attrName>
                                        </p:attrNameLst>
                                      </p:cBhvr>
                                      <p:rCtr x="0" y="183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97626" y="454573"/>
            <a:ext cx="7526419" cy="2800767"/>
          </a:xfrm>
          <a:prstGeom prst="rect">
            <a:avLst/>
          </a:prstGeom>
          <a:noFill/>
        </p:spPr>
        <p:txBody>
          <a:bodyPr wrap="none" rtlCol="0">
            <a:spAutoFit/>
          </a:bodyPr>
          <a:lstStyle/>
          <a:p>
            <a:pPr algn="ctr"/>
            <a:r>
              <a:rPr lang="en-US" sz="8800" b="1" dirty="0">
                <a:ln w="6600">
                  <a:solidFill>
                    <a:schemeClr val="bg1"/>
                  </a:solidFill>
                  <a:prstDash val="solid"/>
                </a:ln>
                <a:solidFill>
                  <a:srgbClr val="00B050"/>
                </a:solidFill>
                <a:effectLst>
                  <a:glow rad="101600">
                    <a:schemeClr val="accent6">
                      <a:satMod val="175000"/>
                      <a:alpha val="40000"/>
                    </a:schemeClr>
                  </a:glow>
                  <a:outerShdw dist="38100" dir="2700000" algn="tl" rotWithShape="0">
                    <a:schemeClr val="accent2"/>
                  </a:outerShdw>
                </a:effectLst>
              </a:rPr>
              <a:t>VUI HỌC CÙNG </a:t>
            </a:r>
          </a:p>
          <a:p>
            <a:pPr algn="ctr"/>
            <a:r>
              <a:rPr lang="en-US" sz="8800" b="1" dirty="0">
                <a:ln w="6600">
                  <a:solidFill>
                    <a:schemeClr val="bg1"/>
                  </a:solidFill>
                  <a:prstDash val="solid"/>
                </a:ln>
                <a:solidFill>
                  <a:srgbClr val="00B050"/>
                </a:solidFill>
                <a:effectLst>
                  <a:glow rad="101600">
                    <a:schemeClr val="accent6">
                      <a:satMod val="175000"/>
                      <a:alpha val="40000"/>
                    </a:schemeClr>
                  </a:glow>
                  <a:outerShdw dist="38100" dir="2700000" algn="tl" rotWithShape="0">
                    <a:schemeClr val="accent2"/>
                  </a:outerShdw>
                </a:effectLst>
              </a:rPr>
              <a:t>ÔNG GIÀ NOEL</a:t>
            </a:r>
          </a:p>
        </p:txBody>
      </p:sp>
      <p:sp>
        <p:nvSpPr>
          <p:cNvPr id="4" name="Graphic 313"/>
          <p:cNvSpPr/>
          <p:nvPr/>
        </p:nvSpPr>
        <p:spPr>
          <a:xfrm rot="21043603">
            <a:off x="5133389" y="3387591"/>
            <a:ext cx="5552840" cy="1716456"/>
          </a:xfrm>
          <a:custGeom>
            <a:avLst/>
            <a:gdLst>
              <a:gd name="connsiteX0" fmla="*/ 4437478 w 4441737"/>
              <a:gd name="connsiteY0" fmla="*/ 646293 h 1177104"/>
              <a:gd name="connsiteX1" fmla="*/ 4358039 w 4441737"/>
              <a:gd name="connsiteY1" fmla="*/ 567902 h 1177104"/>
              <a:gd name="connsiteX2" fmla="*/ 4342990 w 4441737"/>
              <a:gd name="connsiteY2" fmla="*/ 515991 h 1177104"/>
              <a:gd name="connsiteX3" fmla="*/ 4356230 w 4441737"/>
              <a:gd name="connsiteY3" fmla="*/ 335492 h 1177104"/>
              <a:gd name="connsiteX4" fmla="*/ 4349657 w 4441737"/>
              <a:gd name="connsiteY4" fmla="*/ 324920 h 1177104"/>
              <a:gd name="connsiteX5" fmla="*/ 4359754 w 4441737"/>
              <a:gd name="connsiteY5" fmla="*/ 282438 h 1177104"/>
              <a:gd name="connsiteX6" fmla="*/ 4389091 w 4441737"/>
              <a:gd name="connsiteY6" fmla="*/ 212144 h 1177104"/>
              <a:gd name="connsiteX7" fmla="*/ 4331465 w 4441737"/>
              <a:gd name="connsiteY7" fmla="*/ 225479 h 1177104"/>
              <a:gd name="connsiteX8" fmla="*/ 4280982 w 4441737"/>
              <a:gd name="connsiteY8" fmla="*/ 225669 h 1177104"/>
              <a:gd name="connsiteX9" fmla="*/ 4222880 w 4441737"/>
              <a:gd name="connsiteY9" fmla="*/ 199571 h 1177104"/>
              <a:gd name="connsiteX10" fmla="*/ 4210402 w 4441737"/>
              <a:gd name="connsiteY10" fmla="*/ 133562 h 1177104"/>
              <a:gd name="connsiteX11" fmla="*/ 4254407 w 4441737"/>
              <a:gd name="connsiteY11" fmla="*/ 133848 h 1177104"/>
              <a:gd name="connsiteX12" fmla="*/ 4274791 w 4441737"/>
              <a:gd name="connsiteY12" fmla="*/ 118037 h 1177104"/>
              <a:gd name="connsiteX13" fmla="*/ 4273267 w 4441737"/>
              <a:gd name="connsiteY13" fmla="*/ 77841 h 1177104"/>
              <a:gd name="connsiteX14" fmla="*/ 4242787 w 4441737"/>
              <a:gd name="connsiteY14" fmla="*/ 76984 h 1177104"/>
              <a:gd name="connsiteX15" fmla="*/ 4174112 w 4441737"/>
              <a:gd name="connsiteY15" fmla="*/ 105559 h 1177104"/>
              <a:gd name="connsiteX16" fmla="*/ 4245454 w 4441737"/>
              <a:gd name="connsiteY16" fmla="*/ 67268 h 1177104"/>
              <a:gd name="connsiteX17" fmla="*/ 4256408 w 4441737"/>
              <a:gd name="connsiteY17" fmla="*/ 46123 h 1177104"/>
              <a:gd name="connsiteX18" fmla="*/ 4243168 w 4441737"/>
              <a:gd name="connsiteY18" fmla="*/ 38693 h 1177104"/>
              <a:gd name="connsiteX19" fmla="*/ 4124581 w 4441737"/>
              <a:gd name="connsiteY19" fmla="*/ 100511 h 1177104"/>
              <a:gd name="connsiteX20" fmla="*/ 4126582 w 4441737"/>
              <a:gd name="connsiteY20" fmla="*/ 106130 h 1177104"/>
              <a:gd name="connsiteX21" fmla="*/ 4126582 w 4441737"/>
              <a:gd name="connsiteY21" fmla="*/ 106130 h 1177104"/>
              <a:gd name="connsiteX22" fmla="*/ 4125153 w 4441737"/>
              <a:gd name="connsiteY22" fmla="*/ 105845 h 1177104"/>
              <a:gd name="connsiteX23" fmla="*/ 4123915 w 4441737"/>
              <a:gd name="connsiteY23" fmla="*/ 101939 h 1177104"/>
              <a:gd name="connsiteX24" fmla="*/ 4124581 w 4441737"/>
              <a:gd name="connsiteY24" fmla="*/ 100511 h 1177104"/>
              <a:gd name="connsiteX25" fmla="*/ 4125629 w 4441737"/>
              <a:gd name="connsiteY25" fmla="*/ 94891 h 1177104"/>
              <a:gd name="connsiteX26" fmla="*/ 4130487 w 4441737"/>
              <a:gd name="connsiteY26" fmla="*/ 42789 h 1177104"/>
              <a:gd name="connsiteX27" fmla="*/ 4138869 w 4441737"/>
              <a:gd name="connsiteY27" fmla="*/ 21072 h 1177104"/>
              <a:gd name="connsiteX28" fmla="*/ 4144584 w 4441737"/>
              <a:gd name="connsiteY28" fmla="*/ 4308 h 1177104"/>
              <a:gd name="connsiteX29" fmla="*/ 4120676 w 4441737"/>
              <a:gd name="connsiteY29" fmla="*/ 9166 h 1177104"/>
              <a:gd name="connsiteX30" fmla="*/ 4097245 w 4441737"/>
              <a:gd name="connsiteY30" fmla="*/ 59744 h 1177104"/>
              <a:gd name="connsiteX31" fmla="*/ 4085053 w 4441737"/>
              <a:gd name="connsiteY31" fmla="*/ 116703 h 1177104"/>
              <a:gd name="connsiteX32" fmla="*/ 4062479 w 4441737"/>
              <a:gd name="connsiteY32" fmla="*/ 74412 h 1177104"/>
              <a:gd name="connsiteX33" fmla="*/ 4056478 w 4441737"/>
              <a:gd name="connsiteY33" fmla="*/ 53933 h 1177104"/>
              <a:gd name="connsiteX34" fmla="*/ 4045714 w 4441737"/>
              <a:gd name="connsiteY34" fmla="*/ 76031 h 1177104"/>
              <a:gd name="connsiteX35" fmla="*/ 4036189 w 4441737"/>
              <a:gd name="connsiteY35" fmla="*/ 114322 h 1177104"/>
              <a:gd name="connsiteX36" fmla="*/ 4040285 w 4441737"/>
              <a:gd name="connsiteY36" fmla="*/ 126990 h 1177104"/>
              <a:gd name="connsiteX37" fmla="*/ 4162777 w 4441737"/>
              <a:gd name="connsiteY37" fmla="*/ 218621 h 1177104"/>
              <a:gd name="connsiteX38" fmla="*/ 4190780 w 4441737"/>
              <a:gd name="connsiteY38" fmla="*/ 221669 h 1177104"/>
              <a:gd name="connsiteX39" fmla="*/ 4154585 w 4441737"/>
              <a:gd name="connsiteY39" fmla="*/ 262150 h 1177104"/>
              <a:gd name="connsiteX40" fmla="*/ 4248216 w 4441737"/>
              <a:gd name="connsiteY40" fmla="*/ 329682 h 1177104"/>
              <a:gd name="connsiteX41" fmla="*/ 4246501 w 4441737"/>
              <a:gd name="connsiteY41" fmla="*/ 354638 h 1177104"/>
              <a:gd name="connsiteX42" fmla="*/ 4184017 w 4441737"/>
              <a:gd name="connsiteY42" fmla="*/ 394071 h 1177104"/>
              <a:gd name="connsiteX43" fmla="*/ 4068574 w 4441737"/>
              <a:gd name="connsiteY43" fmla="*/ 384546 h 1177104"/>
              <a:gd name="connsiteX44" fmla="*/ 4010091 w 4441737"/>
              <a:gd name="connsiteY44" fmla="*/ 365496 h 1177104"/>
              <a:gd name="connsiteX45" fmla="*/ 3925795 w 4441737"/>
              <a:gd name="connsiteY45" fmla="*/ 359781 h 1177104"/>
              <a:gd name="connsiteX46" fmla="*/ 3909316 w 4441737"/>
              <a:gd name="connsiteY46" fmla="*/ 334730 h 1177104"/>
              <a:gd name="connsiteX47" fmla="*/ 3908364 w 4441737"/>
              <a:gd name="connsiteY47" fmla="*/ 322634 h 1177104"/>
              <a:gd name="connsiteX48" fmla="*/ 3862739 w 4441737"/>
              <a:gd name="connsiteY48" fmla="*/ 320538 h 1177104"/>
              <a:gd name="connsiteX49" fmla="*/ 3834545 w 4441737"/>
              <a:gd name="connsiteY49" fmla="*/ 365496 h 1177104"/>
              <a:gd name="connsiteX50" fmla="*/ 3839022 w 4441737"/>
              <a:gd name="connsiteY50" fmla="*/ 410264 h 1177104"/>
              <a:gd name="connsiteX51" fmla="*/ 3833116 w 4441737"/>
              <a:gd name="connsiteY51" fmla="*/ 418360 h 1177104"/>
              <a:gd name="connsiteX52" fmla="*/ 3769108 w 4441737"/>
              <a:gd name="connsiteY52" fmla="*/ 436362 h 1177104"/>
              <a:gd name="connsiteX53" fmla="*/ 3639854 w 4441737"/>
              <a:gd name="connsiteY53" fmla="*/ 501608 h 1177104"/>
              <a:gd name="connsiteX54" fmla="*/ 3485454 w 4441737"/>
              <a:gd name="connsiteY54" fmla="*/ 634863 h 1177104"/>
              <a:gd name="connsiteX55" fmla="*/ 3396967 w 4441737"/>
              <a:gd name="connsiteY55" fmla="*/ 631910 h 1177104"/>
              <a:gd name="connsiteX56" fmla="*/ 3390775 w 4441737"/>
              <a:gd name="connsiteY56" fmla="*/ 560854 h 1177104"/>
              <a:gd name="connsiteX57" fmla="*/ 3385918 w 4441737"/>
              <a:gd name="connsiteY57" fmla="*/ 507609 h 1177104"/>
              <a:gd name="connsiteX58" fmla="*/ 3343436 w 4441737"/>
              <a:gd name="connsiteY58" fmla="*/ 499513 h 1177104"/>
              <a:gd name="connsiteX59" fmla="*/ 3267713 w 4441737"/>
              <a:gd name="connsiteY59" fmla="*/ 520658 h 1177104"/>
              <a:gd name="connsiteX60" fmla="*/ 3195418 w 4441737"/>
              <a:gd name="connsiteY60" fmla="*/ 485511 h 1177104"/>
              <a:gd name="connsiteX61" fmla="*/ 3175606 w 4441737"/>
              <a:gd name="connsiteY61" fmla="*/ 465318 h 1177104"/>
              <a:gd name="connsiteX62" fmla="*/ 3176558 w 4441737"/>
              <a:gd name="connsiteY62" fmla="*/ 461222 h 1177104"/>
              <a:gd name="connsiteX63" fmla="*/ 3217421 w 4441737"/>
              <a:gd name="connsiteY63" fmla="*/ 454650 h 1177104"/>
              <a:gd name="connsiteX64" fmla="*/ 3239614 w 4441737"/>
              <a:gd name="connsiteY64" fmla="*/ 429123 h 1177104"/>
              <a:gd name="connsiteX65" fmla="*/ 3226279 w 4441737"/>
              <a:gd name="connsiteY65" fmla="*/ 387118 h 1177104"/>
              <a:gd name="connsiteX66" fmla="*/ 3194751 w 4441737"/>
              <a:gd name="connsiteY66" fmla="*/ 400548 h 1177104"/>
              <a:gd name="connsiteX67" fmla="*/ 3136267 w 4441737"/>
              <a:gd name="connsiteY67" fmla="*/ 454745 h 1177104"/>
              <a:gd name="connsiteX68" fmla="*/ 3169033 w 4441737"/>
              <a:gd name="connsiteY68" fmla="*/ 412931 h 1177104"/>
              <a:gd name="connsiteX69" fmla="*/ 3200656 w 4441737"/>
              <a:gd name="connsiteY69" fmla="*/ 386261 h 1177104"/>
              <a:gd name="connsiteX70" fmla="*/ 3203323 w 4441737"/>
              <a:gd name="connsiteY70" fmla="*/ 363020 h 1177104"/>
              <a:gd name="connsiteX71" fmla="*/ 3181225 w 4441737"/>
              <a:gd name="connsiteY71" fmla="*/ 357781 h 1177104"/>
              <a:gd name="connsiteX72" fmla="*/ 3091595 w 4441737"/>
              <a:gd name="connsiteY72" fmla="*/ 435791 h 1177104"/>
              <a:gd name="connsiteX73" fmla="*/ 3097882 w 4441737"/>
              <a:gd name="connsiteY73" fmla="*/ 367687 h 1177104"/>
              <a:gd name="connsiteX74" fmla="*/ 3089690 w 4441737"/>
              <a:gd name="connsiteY74" fmla="*/ 341969 h 1177104"/>
              <a:gd name="connsiteX75" fmla="*/ 3061211 w 4441737"/>
              <a:gd name="connsiteY75" fmla="*/ 353018 h 1177104"/>
              <a:gd name="connsiteX76" fmla="*/ 3047495 w 4441737"/>
              <a:gd name="connsiteY76" fmla="*/ 395976 h 1177104"/>
              <a:gd name="connsiteX77" fmla="*/ 3048066 w 4441737"/>
              <a:gd name="connsiteY77" fmla="*/ 450840 h 1177104"/>
              <a:gd name="connsiteX78" fmla="*/ 3024825 w 4441737"/>
              <a:gd name="connsiteY78" fmla="*/ 417788 h 1177104"/>
              <a:gd name="connsiteX79" fmla="*/ 2999298 w 4441737"/>
              <a:gd name="connsiteY79" fmla="*/ 426742 h 1177104"/>
              <a:gd name="connsiteX80" fmla="*/ 3017396 w 4441737"/>
              <a:gd name="connsiteY80" fmla="*/ 483892 h 1177104"/>
              <a:gd name="connsiteX81" fmla="*/ 3182749 w 4441737"/>
              <a:gd name="connsiteY81" fmla="*/ 546471 h 1177104"/>
              <a:gd name="connsiteX82" fmla="*/ 3156556 w 4441737"/>
              <a:gd name="connsiteY82" fmla="*/ 586952 h 1177104"/>
              <a:gd name="connsiteX83" fmla="*/ 3199895 w 4441737"/>
              <a:gd name="connsiteY83" fmla="*/ 594572 h 1177104"/>
              <a:gd name="connsiteX84" fmla="*/ 3267141 w 4441737"/>
              <a:gd name="connsiteY84" fmla="*/ 644864 h 1177104"/>
              <a:gd name="connsiteX85" fmla="*/ 3240947 w 4441737"/>
              <a:gd name="connsiteY85" fmla="*/ 706967 h 1177104"/>
              <a:gd name="connsiteX86" fmla="*/ 3118837 w 4441737"/>
              <a:gd name="connsiteY86" fmla="*/ 740114 h 1177104"/>
              <a:gd name="connsiteX87" fmla="*/ 2929956 w 4441737"/>
              <a:gd name="connsiteY87" fmla="*/ 751735 h 1177104"/>
              <a:gd name="connsiteX88" fmla="*/ 2881855 w 4441737"/>
              <a:gd name="connsiteY88" fmla="*/ 725255 h 1177104"/>
              <a:gd name="connsiteX89" fmla="*/ 2828420 w 4441737"/>
              <a:gd name="connsiteY89" fmla="*/ 719255 h 1177104"/>
              <a:gd name="connsiteX90" fmla="*/ 2649730 w 4441737"/>
              <a:gd name="connsiteY90" fmla="*/ 627910 h 1177104"/>
              <a:gd name="connsiteX91" fmla="*/ 2635633 w 4441737"/>
              <a:gd name="connsiteY91" fmla="*/ 574665 h 1177104"/>
              <a:gd name="connsiteX92" fmla="*/ 2640015 w 4441737"/>
              <a:gd name="connsiteY92" fmla="*/ 414074 h 1177104"/>
              <a:gd name="connsiteX93" fmla="*/ 2640396 w 4441737"/>
              <a:gd name="connsiteY93" fmla="*/ 373592 h 1177104"/>
              <a:gd name="connsiteX94" fmla="*/ 2669257 w 4441737"/>
              <a:gd name="connsiteY94" fmla="*/ 318157 h 1177104"/>
              <a:gd name="connsiteX95" fmla="*/ 2618203 w 4441737"/>
              <a:gd name="connsiteY95" fmla="*/ 296916 h 1177104"/>
              <a:gd name="connsiteX96" fmla="*/ 2555719 w 4441737"/>
              <a:gd name="connsiteY96" fmla="*/ 296726 h 1177104"/>
              <a:gd name="connsiteX97" fmla="*/ 2495425 w 4441737"/>
              <a:gd name="connsiteY97" fmla="*/ 238909 h 1177104"/>
              <a:gd name="connsiteX98" fmla="*/ 2481614 w 4441737"/>
              <a:gd name="connsiteY98" fmla="*/ 222050 h 1177104"/>
              <a:gd name="connsiteX99" fmla="*/ 2520953 w 4441737"/>
              <a:gd name="connsiteY99" fmla="*/ 224621 h 1177104"/>
              <a:gd name="connsiteX100" fmla="*/ 2546956 w 4441737"/>
              <a:gd name="connsiteY100" fmla="*/ 208334 h 1177104"/>
              <a:gd name="connsiteX101" fmla="*/ 2543717 w 4441737"/>
              <a:gd name="connsiteY101" fmla="*/ 172234 h 1177104"/>
              <a:gd name="connsiteX102" fmla="*/ 2513523 w 4441737"/>
              <a:gd name="connsiteY102" fmla="*/ 171853 h 1177104"/>
              <a:gd name="connsiteX103" fmla="*/ 2450277 w 4441737"/>
              <a:gd name="connsiteY103" fmla="*/ 202619 h 1177104"/>
              <a:gd name="connsiteX104" fmla="*/ 2448944 w 4441737"/>
              <a:gd name="connsiteY104" fmla="*/ 206429 h 1177104"/>
              <a:gd name="connsiteX105" fmla="*/ 2444657 w 4441737"/>
              <a:gd name="connsiteY105" fmla="*/ 206238 h 1177104"/>
              <a:gd name="connsiteX106" fmla="*/ 2513428 w 4441737"/>
              <a:gd name="connsiteY106" fmla="*/ 164042 h 1177104"/>
              <a:gd name="connsiteX107" fmla="*/ 2526667 w 4441737"/>
              <a:gd name="connsiteY107" fmla="*/ 140230 h 1177104"/>
              <a:gd name="connsiteX108" fmla="*/ 2507522 w 4441737"/>
              <a:gd name="connsiteY108" fmla="*/ 127943 h 1177104"/>
              <a:gd name="connsiteX109" fmla="*/ 2406843 w 4441737"/>
              <a:gd name="connsiteY109" fmla="*/ 184807 h 1177104"/>
              <a:gd name="connsiteX110" fmla="*/ 2406843 w 4441737"/>
              <a:gd name="connsiteY110" fmla="*/ 188807 h 1177104"/>
              <a:gd name="connsiteX111" fmla="*/ 2405414 w 4441737"/>
              <a:gd name="connsiteY111" fmla="*/ 187950 h 1177104"/>
              <a:gd name="connsiteX112" fmla="*/ 2427036 w 4441737"/>
              <a:gd name="connsiteY112" fmla="*/ 123942 h 1177104"/>
              <a:gd name="connsiteX113" fmla="*/ 2420178 w 4441737"/>
              <a:gd name="connsiteY113" fmla="*/ 90795 h 1177104"/>
              <a:gd name="connsiteX114" fmla="*/ 2388460 w 4441737"/>
              <a:gd name="connsiteY114" fmla="*/ 104035 h 1177104"/>
              <a:gd name="connsiteX115" fmla="*/ 2360742 w 4441737"/>
              <a:gd name="connsiteY115" fmla="*/ 172996 h 1177104"/>
              <a:gd name="connsiteX116" fmla="*/ 2337882 w 4441737"/>
              <a:gd name="connsiteY116" fmla="*/ 148136 h 1177104"/>
              <a:gd name="connsiteX117" fmla="*/ 2316451 w 4441737"/>
              <a:gd name="connsiteY117" fmla="*/ 175758 h 1177104"/>
              <a:gd name="connsiteX118" fmla="*/ 2333881 w 4441737"/>
              <a:gd name="connsiteY118" fmla="*/ 224526 h 1177104"/>
              <a:gd name="connsiteX119" fmla="*/ 2392555 w 4441737"/>
              <a:gd name="connsiteY119" fmla="*/ 277771 h 1177104"/>
              <a:gd name="connsiteX120" fmla="*/ 2469803 w 4441737"/>
              <a:gd name="connsiteY120" fmla="*/ 307298 h 1177104"/>
              <a:gd name="connsiteX121" fmla="*/ 2449134 w 4441737"/>
              <a:gd name="connsiteY121" fmla="*/ 315014 h 1177104"/>
              <a:gd name="connsiteX122" fmla="*/ 2432370 w 4441737"/>
              <a:gd name="connsiteY122" fmla="*/ 340731 h 1177104"/>
              <a:gd name="connsiteX123" fmla="*/ 2456564 w 4441737"/>
              <a:gd name="connsiteY123" fmla="*/ 353495 h 1177104"/>
              <a:gd name="connsiteX124" fmla="*/ 2473137 w 4441737"/>
              <a:gd name="connsiteY124" fmla="*/ 355400 h 1177104"/>
              <a:gd name="connsiteX125" fmla="*/ 2524096 w 4441737"/>
              <a:gd name="connsiteY125" fmla="*/ 416645 h 1177104"/>
              <a:gd name="connsiteX126" fmla="*/ 2478280 w 4441737"/>
              <a:gd name="connsiteY126" fmla="*/ 468271 h 1177104"/>
              <a:gd name="connsiteX127" fmla="*/ 2348645 w 4441737"/>
              <a:gd name="connsiteY127" fmla="*/ 461889 h 1177104"/>
              <a:gd name="connsiteX128" fmla="*/ 2226630 w 4441737"/>
              <a:gd name="connsiteY128" fmla="*/ 440363 h 1177104"/>
              <a:gd name="connsiteX129" fmla="*/ 2193673 w 4441737"/>
              <a:gd name="connsiteY129" fmla="*/ 405882 h 1177104"/>
              <a:gd name="connsiteX130" fmla="*/ 2160907 w 4441737"/>
              <a:gd name="connsiteY130" fmla="*/ 399024 h 1177104"/>
              <a:gd name="connsiteX131" fmla="*/ 2130047 w 4441737"/>
              <a:gd name="connsiteY131" fmla="*/ 465794 h 1177104"/>
              <a:gd name="connsiteX132" fmla="*/ 2080897 w 4441737"/>
              <a:gd name="connsiteY132" fmla="*/ 531898 h 1177104"/>
              <a:gd name="connsiteX133" fmla="*/ 1963454 w 4441737"/>
              <a:gd name="connsiteY133" fmla="*/ 551710 h 1177104"/>
              <a:gd name="connsiteX134" fmla="*/ 1877920 w 4441737"/>
              <a:gd name="connsiteY134" fmla="*/ 582666 h 1177104"/>
              <a:gd name="connsiteX135" fmla="*/ 1834105 w 4441737"/>
              <a:gd name="connsiteY135" fmla="*/ 601907 h 1177104"/>
              <a:gd name="connsiteX136" fmla="*/ 1772478 w 4441737"/>
              <a:gd name="connsiteY136" fmla="*/ 637054 h 1177104"/>
              <a:gd name="connsiteX137" fmla="*/ 1766858 w 4441737"/>
              <a:gd name="connsiteY137" fmla="*/ 634196 h 1177104"/>
              <a:gd name="connsiteX138" fmla="*/ 1768477 w 4441737"/>
              <a:gd name="connsiteY138" fmla="*/ 626100 h 1177104"/>
              <a:gd name="connsiteX139" fmla="*/ 1735711 w 4441737"/>
              <a:gd name="connsiteY139" fmla="*/ 526183 h 1177104"/>
              <a:gd name="connsiteX140" fmla="*/ 1705708 w 4441737"/>
              <a:gd name="connsiteY140" fmla="*/ 498275 h 1177104"/>
              <a:gd name="connsiteX141" fmla="*/ 1712470 w 4441737"/>
              <a:gd name="connsiteY141" fmla="*/ 466366 h 1177104"/>
              <a:gd name="connsiteX142" fmla="*/ 1735521 w 4441737"/>
              <a:gd name="connsiteY142" fmla="*/ 428837 h 1177104"/>
              <a:gd name="connsiteX143" fmla="*/ 1684657 w 4441737"/>
              <a:gd name="connsiteY143" fmla="*/ 390166 h 1177104"/>
              <a:gd name="connsiteX144" fmla="*/ 1613982 w 4441737"/>
              <a:gd name="connsiteY144" fmla="*/ 407787 h 1177104"/>
              <a:gd name="connsiteX145" fmla="*/ 1553689 w 4441737"/>
              <a:gd name="connsiteY145" fmla="*/ 400739 h 1177104"/>
              <a:gd name="connsiteX146" fmla="*/ 1533781 w 4441737"/>
              <a:gd name="connsiteY146" fmla="*/ 355019 h 1177104"/>
              <a:gd name="connsiteX147" fmla="*/ 1569595 w 4441737"/>
              <a:gd name="connsiteY147" fmla="*/ 334921 h 1177104"/>
              <a:gd name="connsiteX148" fmla="*/ 1562261 w 4441737"/>
              <a:gd name="connsiteY148" fmla="*/ 269484 h 1177104"/>
              <a:gd name="connsiteX149" fmla="*/ 1475869 w 4441737"/>
              <a:gd name="connsiteY149" fmla="*/ 373307 h 1177104"/>
              <a:gd name="connsiteX150" fmla="*/ 1541401 w 4441737"/>
              <a:gd name="connsiteY150" fmla="*/ 254625 h 1177104"/>
              <a:gd name="connsiteX151" fmla="*/ 1432435 w 4441737"/>
              <a:gd name="connsiteY151" fmla="*/ 359400 h 1177104"/>
              <a:gd name="connsiteX152" fmla="*/ 1417195 w 4441737"/>
              <a:gd name="connsiteY152" fmla="*/ 296821 h 1177104"/>
              <a:gd name="connsiteX153" fmla="*/ 1423387 w 4441737"/>
              <a:gd name="connsiteY153" fmla="*/ 231575 h 1177104"/>
              <a:gd name="connsiteX154" fmla="*/ 1395669 w 4441737"/>
              <a:gd name="connsiteY154" fmla="*/ 296249 h 1177104"/>
              <a:gd name="connsiteX155" fmla="*/ 1401384 w 4441737"/>
              <a:gd name="connsiteY155" fmla="*/ 362162 h 1177104"/>
              <a:gd name="connsiteX156" fmla="*/ 1349092 w 4441737"/>
              <a:gd name="connsiteY156" fmla="*/ 301869 h 1177104"/>
              <a:gd name="connsiteX157" fmla="*/ 1383763 w 4441737"/>
              <a:gd name="connsiteY157" fmla="*/ 382355 h 1177104"/>
              <a:gd name="connsiteX158" fmla="*/ 1538734 w 4441737"/>
              <a:gd name="connsiteY158" fmla="*/ 430076 h 1177104"/>
              <a:gd name="connsiteX159" fmla="*/ 1560737 w 4441737"/>
              <a:gd name="connsiteY159" fmla="*/ 442649 h 1177104"/>
              <a:gd name="connsiteX160" fmla="*/ 1489109 w 4441737"/>
              <a:gd name="connsiteY160" fmla="*/ 496560 h 1177104"/>
              <a:gd name="connsiteX161" fmla="*/ 1591789 w 4441737"/>
              <a:gd name="connsiteY161" fmla="*/ 502942 h 1177104"/>
              <a:gd name="connsiteX162" fmla="*/ 1597980 w 4441737"/>
              <a:gd name="connsiteY162" fmla="*/ 602573 h 1177104"/>
              <a:gd name="connsiteX163" fmla="*/ 1425577 w 4441737"/>
              <a:gd name="connsiteY163" fmla="*/ 640388 h 1177104"/>
              <a:gd name="connsiteX164" fmla="*/ 1272606 w 4441737"/>
              <a:gd name="connsiteY164" fmla="*/ 656199 h 1177104"/>
              <a:gd name="connsiteX165" fmla="*/ 1245079 w 4441737"/>
              <a:gd name="connsiteY165" fmla="*/ 637340 h 1177104"/>
              <a:gd name="connsiteX166" fmla="*/ 1256985 w 4441737"/>
              <a:gd name="connsiteY166" fmla="*/ 604478 h 1177104"/>
              <a:gd name="connsiteX167" fmla="*/ 1219837 w 4441737"/>
              <a:gd name="connsiteY167" fmla="*/ 632768 h 1177104"/>
              <a:gd name="connsiteX168" fmla="*/ 1175641 w 4441737"/>
              <a:gd name="connsiteY168" fmla="*/ 650389 h 1177104"/>
              <a:gd name="connsiteX169" fmla="*/ 718441 w 4441737"/>
              <a:gd name="connsiteY169" fmla="*/ 474176 h 1177104"/>
              <a:gd name="connsiteX170" fmla="*/ 547753 w 4441737"/>
              <a:gd name="connsiteY170" fmla="*/ 485702 h 1177104"/>
              <a:gd name="connsiteX171" fmla="*/ 529084 w 4441737"/>
              <a:gd name="connsiteY171" fmla="*/ 489035 h 1177104"/>
              <a:gd name="connsiteX172" fmla="*/ 459838 w 4441737"/>
              <a:gd name="connsiteY172" fmla="*/ 486178 h 1177104"/>
              <a:gd name="connsiteX173" fmla="*/ 438978 w 4441737"/>
              <a:gd name="connsiteY173" fmla="*/ 501037 h 1177104"/>
              <a:gd name="connsiteX174" fmla="*/ 430501 w 4441737"/>
              <a:gd name="connsiteY174" fmla="*/ 466842 h 1177104"/>
              <a:gd name="connsiteX175" fmla="*/ 364397 w 4441737"/>
              <a:gd name="connsiteY175" fmla="*/ 342065 h 1177104"/>
              <a:gd name="connsiteX176" fmla="*/ 259527 w 4441737"/>
              <a:gd name="connsiteY176" fmla="*/ 349685 h 1177104"/>
              <a:gd name="connsiteX177" fmla="*/ 197519 w 4441737"/>
              <a:gd name="connsiteY177" fmla="*/ 426551 h 1177104"/>
              <a:gd name="connsiteX178" fmla="*/ 153609 w 4441737"/>
              <a:gd name="connsiteY178" fmla="*/ 418741 h 1177104"/>
              <a:gd name="connsiteX179" fmla="*/ 112366 w 4441737"/>
              <a:gd name="connsiteY179" fmla="*/ 399881 h 1177104"/>
              <a:gd name="connsiteX180" fmla="*/ 47405 w 4441737"/>
              <a:gd name="connsiteY180" fmla="*/ 419789 h 1177104"/>
              <a:gd name="connsiteX181" fmla="*/ 40642 w 4441737"/>
              <a:gd name="connsiteY181" fmla="*/ 465318 h 1177104"/>
              <a:gd name="connsiteX182" fmla="*/ 2352 w 4441737"/>
              <a:gd name="connsiteY182" fmla="*/ 563330 h 1177104"/>
              <a:gd name="connsiteX183" fmla="*/ 61978 w 4441737"/>
              <a:gd name="connsiteY183" fmla="*/ 618575 h 1177104"/>
              <a:gd name="connsiteX184" fmla="*/ 113318 w 4441737"/>
              <a:gd name="connsiteY184" fmla="*/ 568950 h 1177104"/>
              <a:gd name="connsiteX185" fmla="*/ 44738 w 4441737"/>
              <a:gd name="connsiteY185" fmla="*/ 557044 h 1177104"/>
              <a:gd name="connsiteX186" fmla="*/ 78457 w 4441737"/>
              <a:gd name="connsiteY186" fmla="*/ 519039 h 1177104"/>
              <a:gd name="connsiteX187" fmla="*/ 120367 w 4441737"/>
              <a:gd name="connsiteY187" fmla="*/ 569141 h 1177104"/>
              <a:gd name="connsiteX188" fmla="*/ 93506 w 4441737"/>
              <a:gd name="connsiteY188" fmla="*/ 630577 h 1177104"/>
              <a:gd name="connsiteX189" fmla="*/ 63502 w 4441737"/>
              <a:gd name="connsiteY189" fmla="*/ 774785 h 1177104"/>
              <a:gd name="connsiteX190" fmla="*/ 168849 w 4441737"/>
              <a:gd name="connsiteY190" fmla="*/ 838984 h 1177104"/>
              <a:gd name="connsiteX191" fmla="*/ 194662 w 4441737"/>
              <a:gd name="connsiteY191" fmla="*/ 843842 h 1177104"/>
              <a:gd name="connsiteX192" fmla="*/ 241144 w 4441737"/>
              <a:gd name="connsiteY192" fmla="*/ 845937 h 1177104"/>
              <a:gd name="connsiteX193" fmla="*/ 191137 w 4441737"/>
              <a:gd name="connsiteY193" fmla="*/ 931376 h 1177104"/>
              <a:gd name="connsiteX194" fmla="*/ 152371 w 4441737"/>
              <a:gd name="connsiteY194" fmla="*/ 921947 h 1177104"/>
              <a:gd name="connsiteX195" fmla="*/ 156371 w 4441737"/>
              <a:gd name="connsiteY195" fmla="*/ 890038 h 1177104"/>
              <a:gd name="connsiteX196" fmla="*/ 171516 w 4441737"/>
              <a:gd name="connsiteY196" fmla="*/ 887276 h 1177104"/>
              <a:gd name="connsiteX197" fmla="*/ 169801 w 4441737"/>
              <a:gd name="connsiteY197" fmla="*/ 900515 h 1177104"/>
              <a:gd name="connsiteX198" fmla="*/ 170373 w 4441737"/>
              <a:gd name="connsiteY198" fmla="*/ 913184 h 1177104"/>
              <a:gd name="connsiteX199" fmla="*/ 181612 w 4441737"/>
              <a:gd name="connsiteY199" fmla="*/ 913660 h 1177104"/>
              <a:gd name="connsiteX200" fmla="*/ 194471 w 4441737"/>
              <a:gd name="connsiteY200" fmla="*/ 887657 h 1177104"/>
              <a:gd name="connsiteX201" fmla="*/ 160657 w 4441737"/>
              <a:gd name="connsiteY201" fmla="*/ 872131 h 1177104"/>
              <a:gd name="connsiteX202" fmla="*/ 130177 w 4441737"/>
              <a:gd name="connsiteY202" fmla="*/ 902420 h 1177104"/>
              <a:gd name="connsiteX203" fmla="*/ 130082 w 4441737"/>
              <a:gd name="connsiteY203" fmla="*/ 904135 h 1177104"/>
              <a:gd name="connsiteX204" fmla="*/ 130082 w 4441737"/>
              <a:gd name="connsiteY204" fmla="*/ 904135 h 1177104"/>
              <a:gd name="connsiteX205" fmla="*/ 130082 w 4441737"/>
              <a:gd name="connsiteY205" fmla="*/ 904135 h 1177104"/>
              <a:gd name="connsiteX206" fmla="*/ 130082 w 4441737"/>
              <a:gd name="connsiteY206" fmla="*/ 904135 h 1177104"/>
              <a:gd name="connsiteX207" fmla="*/ 129701 w 4441737"/>
              <a:gd name="connsiteY207" fmla="*/ 904802 h 1177104"/>
              <a:gd name="connsiteX208" fmla="*/ 147513 w 4441737"/>
              <a:gd name="connsiteY208" fmla="*/ 950712 h 1177104"/>
              <a:gd name="connsiteX209" fmla="*/ 87696 w 4441737"/>
              <a:gd name="connsiteY209" fmla="*/ 915184 h 1177104"/>
              <a:gd name="connsiteX210" fmla="*/ 128177 w 4441737"/>
              <a:gd name="connsiteY210" fmla="*/ 904611 h 1177104"/>
              <a:gd name="connsiteX211" fmla="*/ 129130 w 4441737"/>
              <a:gd name="connsiteY211" fmla="*/ 903278 h 1177104"/>
              <a:gd name="connsiteX212" fmla="*/ 130177 w 4441737"/>
              <a:gd name="connsiteY212" fmla="*/ 902325 h 1177104"/>
              <a:gd name="connsiteX213" fmla="*/ 103888 w 4441737"/>
              <a:gd name="connsiteY213" fmla="*/ 853938 h 1177104"/>
              <a:gd name="connsiteX214" fmla="*/ 65884 w 4441737"/>
              <a:gd name="connsiteY214" fmla="*/ 864987 h 1177104"/>
              <a:gd name="connsiteX215" fmla="*/ 66455 w 4441737"/>
              <a:gd name="connsiteY215" fmla="*/ 922994 h 1177104"/>
              <a:gd name="connsiteX216" fmla="*/ 148561 w 4441737"/>
              <a:gd name="connsiteY216" fmla="*/ 970143 h 1177104"/>
              <a:gd name="connsiteX217" fmla="*/ 662720 w 4441737"/>
              <a:gd name="connsiteY217" fmla="*/ 970905 h 1177104"/>
              <a:gd name="connsiteX218" fmla="*/ 805119 w 4441737"/>
              <a:gd name="connsiteY218" fmla="*/ 921089 h 1177104"/>
              <a:gd name="connsiteX219" fmla="*/ 856744 w 4441737"/>
              <a:gd name="connsiteY219" fmla="*/ 764879 h 1177104"/>
              <a:gd name="connsiteX220" fmla="*/ 776163 w 4441737"/>
              <a:gd name="connsiteY220" fmla="*/ 696204 h 1177104"/>
              <a:gd name="connsiteX221" fmla="*/ 720632 w 4441737"/>
              <a:gd name="connsiteY221" fmla="*/ 724779 h 1177104"/>
              <a:gd name="connsiteX222" fmla="*/ 731491 w 4441737"/>
              <a:gd name="connsiteY222" fmla="*/ 797931 h 1177104"/>
              <a:gd name="connsiteX223" fmla="*/ 789688 w 4441737"/>
              <a:gd name="connsiteY223" fmla="*/ 805646 h 1177104"/>
              <a:gd name="connsiteX224" fmla="*/ 818168 w 4441737"/>
              <a:gd name="connsiteY224" fmla="*/ 749354 h 1177104"/>
              <a:gd name="connsiteX225" fmla="*/ 760637 w 4441737"/>
              <a:gd name="connsiteY225" fmla="*/ 921947 h 1177104"/>
              <a:gd name="connsiteX226" fmla="*/ 712726 w 4441737"/>
              <a:gd name="connsiteY226" fmla="*/ 860701 h 1177104"/>
              <a:gd name="connsiteX227" fmla="*/ 692152 w 4441737"/>
              <a:gd name="connsiteY227" fmla="*/ 895181 h 1177104"/>
              <a:gd name="connsiteX228" fmla="*/ 713869 w 4441737"/>
              <a:gd name="connsiteY228" fmla="*/ 910040 h 1177104"/>
              <a:gd name="connsiteX229" fmla="*/ 713012 w 4441737"/>
              <a:gd name="connsiteY229" fmla="*/ 879560 h 1177104"/>
              <a:gd name="connsiteX230" fmla="*/ 746731 w 4441737"/>
              <a:gd name="connsiteY230" fmla="*/ 899372 h 1177104"/>
              <a:gd name="connsiteX231" fmla="*/ 723490 w 4441737"/>
              <a:gd name="connsiteY231" fmla="*/ 930519 h 1177104"/>
              <a:gd name="connsiteX232" fmla="*/ 599379 w 4441737"/>
              <a:gd name="connsiteY232" fmla="*/ 855653 h 1177104"/>
              <a:gd name="connsiteX233" fmla="*/ 604237 w 4441737"/>
              <a:gd name="connsiteY233" fmla="*/ 845842 h 1177104"/>
              <a:gd name="connsiteX234" fmla="*/ 616048 w 4441737"/>
              <a:gd name="connsiteY234" fmla="*/ 852414 h 1177104"/>
              <a:gd name="connsiteX235" fmla="*/ 640717 w 4441737"/>
              <a:gd name="connsiteY235" fmla="*/ 865082 h 1177104"/>
              <a:gd name="connsiteX236" fmla="*/ 698248 w 4441737"/>
              <a:gd name="connsiteY236" fmla="*/ 783358 h 1177104"/>
              <a:gd name="connsiteX237" fmla="*/ 677865 w 4441737"/>
              <a:gd name="connsiteY237" fmla="*/ 690489 h 1177104"/>
              <a:gd name="connsiteX238" fmla="*/ 668340 w 4441737"/>
              <a:gd name="connsiteY238" fmla="*/ 640578 h 1177104"/>
              <a:gd name="connsiteX239" fmla="*/ 700153 w 4441737"/>
              <a:gd name="connsiteY239" fmla="*/ 633434 h 1177104"/>
              <a:gd name="connsiteX240" fmla="*/ 681675 w 4441737"/>
              <a:gd name="connsiteY240" fmla="*/ 668010 h 1177104"/>
              <a:gd name="connsiteX241" fmla="*/ 701582 w 4441737"/>
              <a:gd name="connsiteY241" fmla="*/ 679154 h 1177104"/>
              <a:gd name="connsiteX242" fmla="*/ 734348 w 4441737"/>
              <a:gd name="connsiteY242" fmla="*/ 651246 h 1177104"/>
              <a:gd name="connsiteX243" fmla="*/ 714441 w 4441737"/>
              <a:gd name="connsiteY243" fmla="*/ 585428 h 1177104"/>
              <a:gd name="connsiteX244" fmla="*/ 631192 w 4441737"/>
              <a:gd name="connsiteY244" fmla="*/ 594763 h 1177104"/>
              <a:gd name="connsiteX245" fmla="*/ 583567 w 4441737"/>
              <a:gd name="connsiteY245" fmla="*/ 695156 h 1177104"/>
              <a:gd name="connsiteX246" fmla="*/ 502986 w 4441737"/>
              <a:gd name="connsiteY246" fmla="*/ 771547 h 1177104"/>
              <a:gd name="connsiteX247" fmla="*/ 518226 w 4441737"/>
              <a:gd name="connsiteY247" fmla="*/ 631529 h 1177104"/>
              <a:gd name="connsiteX248" fmla="*/ 517559 w 4441737"/>
              <a:gd name="connsiteY248" fmla="*/ 631434 h 1177104"/>
              <a:gd name="connsiteX249" fmla="*/ 517369 w 4441737"/>
              <a:gd name="connsiteY249" fmla="*/ 629624 h 1177104"/>
              <a:gd name="connsiteX250" fmla="*/ 454408 w 4441737"/>
              <a:gd name="connsiteY250" fmla="*/ 595430 h 1177104"/>
              <a:gd name="connsiteX251" fmla="*/ 437168 w 4441737"/>
              <a:gd name="connsiteY251" fmla="*/ 591048 h 1177104"/>
              <a:gd name="connsiteX252" fmla="*/ 446026 w 4441737"/>
              <a:gd name="connsiteY252" fmla="*/ 575522 h 1177104"/>
              <a:gd name="connsiteX253" fmla="*/ 449646 w 4441737"/>
              <a:gd name="connsiteY253" fmla="*/ 573522 h 1177104"/>
              <a:gd name="connsiteX254" fmla="*/ 511558 w 4441737"/>
              <a:gd name="connsiteY254" fmla="*/ 562378 h 1177104"/>
              <a:gd name="connsiteX255" fmla="*/ 518416 w 4441737"/>
              <a:gd name="connsiteY255" fmla="*/ 629529 h 1177104"/>
              <a:gd name="connsiteX256" fmla="*/ 518321 w 4441737"/>
              <a:gd name="connsiteY256" fmla="*/ 630958 h 1177104"/>
              <a:gd name="connsiteX257" fmla="*/ 518321 w 4441737"/>
              <a:gd name="connsiteY257" fmla="*/ 631434 h 1177104"/>
              <a:gd name="connsiteX258" fmla="*/ 571280 w 4441737"/>
              <a:gd name="connsiteY258" fmla="*/ 674201 h 1177104"/>
              <a:gd name="connsiteX259" fmla="*/ 563089 w 4441737"/>
              <a:gd name="connsiteY259" fmla="*/ 648579 h 1177104"/>
              <a:gd name="connsiteX260" fmla="*/ 568137 w 4441737"/>
              <a:gd name="connsiteY260" fmla="*/ 529231 h 1177104"/>
              <a:gd name="connsiteX261" fmla="*/ 572328 w 4441737"/>
              <a:gd name="connsiteY261" fmla="*/ 514753 h 1177104"/>
              <a:gd name="connsiteX262" fmla="*/ 592235 w 4441737"/>
              <a:gd name="connsiteY262" fmla="*/ 482368 h 1177104"/>
              <a:gd name="connsiteX263" fmla="*/ 678341 w 4441737"/>
              <a:gd name="connsiteY263" fmla="*/ 480463 h 1177104"/>
              <a:gd name="connsiteX264" fmla="*/ 1217170 w 4441737"/>
              <a:gd name="connsiteY264" fmla="*/ 686679 h 1177104"/>
              <a:gd name="connsiteX265" fmla="*/ 1234030 w 4441737"/>
              <a:gd name="connsiteY265" fmla="*/ 702776 h 1177104"/>
              <a:gd name="connsiteX266" fmla="*/ 1178213 w 4441737"/>
              <a:gd name="connsiteY266" fmla="*/ 807266 h 1177104"/>
              <a:gd name="connsiteX267" fmla="*/ 1142399 w 4441737"/>
              <a:gd name="connsiteY267" fmla="*/ 859939 h 1177104"/>
              <a:gd name="connsiteX268" fmla="*/ 1084773 w 4441737"/>
              <a:gd name="connsiteY268" fmla="*/ 967095 h 1177104"/>
              <a:gd name="connsiteX269" fmla="*/ 1066104 w 4441737"/>
              <a:gd name="connsiteY269" fmla="*/ 1006910 h 1177104"/>
              <a:gd name="connsiteX270" fmla="*/ 1096298 w 4441737"/>
              <a:gd name="connsiteY270" fmla="*/ 1055963 h 1177104"/>
              <a:gd name="connsiteX271" fmla="*/ 1144685 w 4441737"/>
              <a:gd name="connsiteY271" fmla="*/ 1049772 h 1177104"/>
              <a:gd name="connsiteX272" fmla="*/ 1137637 w 4441737"/>
              <a:gd name="connsiteY272" fmla="*/ 1027103 h 1177104"/>
              <a:gd name="connsiteX273" fmla="*/ 1139827 w 4441737"/>
              <a:gd name="connsiteY273" fmla="*/ 954427 h 1177104"/>
              <a:gd name="connsiteX274" fmla="*/ 1169069 w 4441737"/>
              <a:gd name="connsiteY274" fmla="*/ 919280 h 1177104"/>
              <a:gd name="connsiteX275" fmla="*/ 1268986 w 4441737"/>
              <a:gd name="connsiteY275" fmla="*/ 854986 h 1177104"/>
              <a:gd name="connsiteX276" fmla="*/ 1348425 w 4441737"/>
              <a:gd name="connsiteY276" fmla="*/ 808694 h 1177104"/>
              <a:gd name="connsiteX277" fmla="*/ 1386715 w 4441737"/>
              <a:gd name="connsiteY277" fmla="*/ 795264 h 1177104"/>
              <a:gd name="connsiteX278" fmla="*/ 1565690 w 4441737"/>
              <a:gd name="connsiteY278" fmla="*/ 794407 h 1177104"/>
              <a:gd name="connsiteX279" fmla="*/ 1585978 w 4441737"/>
              <a:gd name="connsiteY279" fmla="*/ 794216 h 1177104"/>
              <a:gd name="connsiteX280" fmla="*/ 1627412 w 4441737"/>
              <a:gd name="connsiteY280" fmla="*/ 806504 h 1177104"/>
              <a:gd name="connsiteX281" fmla="*/ 1718185 w 4441737"/>
              <a:gd name="connsiteY281" fmla="*/ 793454 h 1177104"/>
              <a:gd name="connsiteX282" fmla="*/ 1796576 w 4441737"/>
              <a:gd name="connsiteY282" fmla="*/ 839460 h 1177104"/>
              <a:gd name="connsiteX283" fmla="*/ 1736473 w 4441737"/>
              <a:gd name="connsiteY283" fmla="*/ 889752 h 1177104"/>
              <a:gd name="connsiteX284" fmla="*/ 1700945 w 4441737"/>
              <a:gd name="connsiteY284" fmla="*/ 958046 h 1177104"/>
              <a:gd name="connsiteX285" fmla="*/ 1806768 w 4441737"/>
              <a:gd name="connsiteY285" fmla="*/ 877084 h 1177104"/>
              <a:gd name="connsiteX286" fmla="*/ 1749427 w 4441737"/>
              <a:gd name="connsiteY286" fmla="*/ 951093 h 1177104"/>
              <a:gd name="connsiteX287" fmla="*/ 1723234 w 4441737"/>
              <a:gd name="connsiteY287" fmla="*/ 1018721 h 1177104"/>
              <a:gd name="connsiteX288" fmla="*/ 1733616 w 4441737"/>
              <a:gd name="connsiteY288" fmla="*/ 1012434 h 1177104"/>
              <a:gd name="connsiteX289" fmla="*/ 1857727 w 4441737"/>
              <a:gd name="connsiteY289" fmla="*/ 819648 h 1177104"/>
              <a:gd name="connsiteX290" fmla="*/ 1855822 w 4441737"/>
              <a:gd name="connsiteY290" fmla="*/ 808885 h 1177104"/>
              <a:gd name="connsiteX291" fmla="*/ 1764382 w 4441737"/>
              <a:gd name="connsiteY291" fmla="*/ 744401 h 1177104"/>
              <a:gd name="connsiteX292" fmla="*/ 1718471 w 4441737"/>
              <a:gd name="connsiteY292" fmla="*/ 716492 h 1177104"/>
              <a:gd name="connsiteX293" fmla="*/ 1747427 w 4441737"/>
              <a:gd name="connsiteY293" fmla="*/ 682869 h 1177104"/>
              <a:gd name="connsiteX294" fmla="*/ 1915448 w 4441737"/>
              <a:gd name="connsiteY294" fmla="*/ 600764 h 1177104"/>
              <a:gd name="connsiteX295" fmla="*/ 2119664 w 4441737"/>
              <a:gd name="connsiteY295" fmla="*/ 560568 h 1177104"/>
              <a:gd name="connsiteX296" fmla="*/ 2088422 w 4441737"/>
              <a:gd name="connsiteY296" fmla="*/ 576475 h 1177104"/>
              <a:gd name="connsiteX297" fmla="*/ 2028034 w 4441737"/>
              <a:gd name="connsiteY297" fmla="*/ 630577 h 1177104"/>
              <a:gd name="connsiteX298" fmla="*/ 1947262 w 4441737"/>
              <a:gd name="connsiteY298" fmla="*/ 708872 h 1177104"/>
              <a:gd name="connsiteX299" fmla="*/ 1930117 w 4441737"/>
              <a:gd name="connsiteY299" fmla="*/ 730875 h 1177104"/>
              <a:gd name="connsiteX300" fmla="*/ 1949452 w 4441737"/>
              <a:gd name="connsiteY300" fmla="*/ 793264 h 1177104"/>
              <a:gd name="connsiteX301" fmla="*/ 1990791 w 4441737"/>
              <a:gd name="connsiteY301" fmla="*/ 798217 h 1177104"/>
              <a:gd name="connsiteX302" fmla="*/ 1995172 w 4441737"/>
              <a:gd name="connsiteY302" fmla="*/ 774595 h 1177104"/>
              <a:gd name="connsiteX303" fmla="*/ 2015270 w 4441737"/>
              <a:gd name="connsiteY303" fmla="*/ 703538 h 1177104"/>
              <a:gd name="connsiteX304" fmla="*/ 2056609 w 4441737"/>
              <a:gd name="connsiteY304" fmla="*/ 668582 h 1177104"/>
              <a:gd name="connsiteX305" fmla="*/ 2135857 w 4441737"/>
              <a:gd name="connsiteY305" fmla="*/ 641054 h 1177104"/>
              <a:gd name="connsiteX306" fmla="*/ 2235488 w 4441737"/>
              <a:gd name="connsiteY306" fmla="*/ 611717 h 1177104"/>
              <a:gd name="connsiteX307" fmla="*/ 2272255 w 4441737"/>
              <a:gd name="connsiteY307" fmla="*/ 609527 h 1177104"/>
              <a:gd name="connsiteX308" fmla="*/ 2423226 w 4441737"/>
              <a:gd name="connsiteY308" fmla="*/ 644769 h 1177104"/>
              <a:gd name="connsiteX309" fmla="*/ 2454563 w 4441737"/>
              <a:gd name="connsiteY309" fmla="*/ 647150 h 1177104"/>
              <a:gd name="connsiteX310" fmla="*/ 2505903 w 4441737"/>
              <a:gd name="connsiteY310" fmla="*/ 668963 h 1177104"/>
              <a:gd name="connsiteX311" fmla="*/ 2580865 w 4441737"/>
              <a:gd name="connsiteY311" fmla="*/ 675059 h 1177104"/>
              <a:gd name="connsiteX312" fmla="*/ 2642015 w 4441737"/>
              <a:gd name="connsiteY312" fmla="*/ 735923 h 1177104"/>
              <a:gd name="connsiteX313" fmla="*/ 2579341 w 4441737"/>
              <a:gd name="connsiteY313" fmla="*/ 768308 h 1177104"/>
              <a:gd name="connsiteX314" fmla="*/ 2525715 w 4441737"/>
              <a:gd name="connsiteY314" fmla="*/ 825077 h 1177104"/>
              <a:gd name="connsiteX315" fmla="*/ 2639920 w 4441737"/>
              <a:gd name="connsiteY315" fmla="*/ 775262 h 1177104"/>
              <a:gd name="connsiteX316" fmla="*/ 2580198 w 4441737"/>
              <a:gd name="connsiteY316" fmla="*/ 826125 h 1177104"/>
              <a:gd name="connsiteX317" fmla="*/ 2537240 w 4441737"/>
              <a:gd name="connsiteY317" fmla="*/ 886323 h 1177104"/>
              <a:gd name="connsiteX318" fmla="*/ 2602105 w 4441737"/>
              <a:gd name="connsiteY318" fmla="*/ 844223 h 1177104"/>
              <a:gd name="connsiteX319" fmla="*/ 2678401 w 4441737"/>
              <a:gd name="connsiteY319" fmla="*/ 750592 h 1177104"/>
              <a:gd name="connsiteX320" fmla="*/ 2691355 w 4441737"/>
              <a:gd name="connsiteY320" fmla="*/ 683536 h 1177104"/>
              <a:gd name="connsiteX321" fmla="*/ 2888427 w 4441737"/>
              <a:gd name="connsiteY321" fmla="*/ 785549 h 1177104"/>
              <a:gd name="connsiteX322" fmla="*/ 2900143 w 4441737"/>
              <a:gd name="connsiteY322" fmla="*/ 795169 h 1177104"/>
              <a:gd name="connsiteX323" fmla="*/ 2837087 w 4441737"/>
              <a:gd name="connsiteY323" fmla="*/ 919946 h 1177104"/>
              <a:gd name="connsiteX324" fmla="*/ 2807655 w 4441737"/>
              <a:gd name="connsiteY324" fmla="*/ 964333 h 1177104"/>
              <a:gd name="connsiteX325" fmla="*/ 2751839 w 4441737"/>
              <a:gd name="connsiteY325" fmla="*/ 1076633 h 1177104"/>
              <a:gd name="connsiteX326" fmla="*/ 2733931 w 4441737"/>
              <a:gd name="connsiteY326" fmla="*/ 1123305 h 1177104"/>
              <a:gd name="connsiteX327" fmla="*/ 2757458 w 4441737"/>
              <a:gd name="connsiteY327" fmla="*/ 1162072 h 1177104"/>
              <a:gd name="connsiteX328" fmla="*/ 2809655 w 4441737"/>
              <a:gd name="connsiteY328" fmla="*/ 1160548 h 1177104"/>
              <a:gd name="connsiteX329" fmla="*/ 2795082 w 4441737"/>
              <a:gd name="connsiteY329" fmla="*/ 1130735 h 1177104"/>
              <a:gd name="connsiteX330" fmla="*/ 2792987 w 4441737"/>
              <a:gd name="connsiteY330" fmla="*/ 1078157 h 1177104"/>
              <a:gd name="connsiteX331" fmla="*/ 2842993 w 4441737"/>
              <a:gd name="connsiteY331" fmla="*/ 1017101 h 1177104"/>
              <a:gd name="connsiteX332" fmla="*/ 2916526 w 4441737"/>
              <a:gd name="connsiteY332" fmla="*/ 969095 h 1177104"/>
              <a:gd name="connsiteX333" fmla="*/ 3017300 w 4441737"/>
              <a:gd name="connsiteY333" fmla="*/ 912803 h 1177104"/>
              <a:gd name="connsiteX334" fmla="*/ 3049971 w 4441737"/>
              <a:gd name="connsiteY334" fmla="*/ 904230 h 1177104"/>
              <a:gd name="connsiteX335" fmla="*/ 3232946 w 4441737"/>
              <a:gd name="connsiteY335" fmla="*/ 901944 h 1177104"/>
              <a:gd name="connsiteX336" fmla="*/ 3252282 w 4441737"/>
              <a:gd name="connsiteY336" fmla="*/ 904611 h 1177104"/>
              <a:gd name="connsiteX337" fmla="*/ 3286477 w 4441737"/>
              <a:gd name="connsiteY337" fmla="*/ 916041 h 1177104"/>
              <a:gd name="connsiteX338" fmla="*/ 3368582 w 4441737"/>
              <a:gd name="connsiteY338" fmla="*/ 902516 h 1177104"/>
              <a:gd name="connsiteX339" fmla="*/ 3458784 w 4441737"/>
              <a:gd name="connsiteY339" fmla="*/ 941759 h 1177104"/>
              <a:gd name="connsiteX340" fmla="*/ 3455260 w 4441737"/>
              <a:gd name="connsiteY340" fmla="*/ 962904 h 1177104"/>
              <a:gd name="connsiteX341" fmla="*/ 3404301 w 4441737"/>
              <a:gd name="connsiteY341" fmla="*/ 996337 h 1177104"/>
              <a:gd name="connsiteX342" fmla="*/ 3364010 w 4441737"/>
              <a:gd name="connsiteY342" fmla="*/ 1065965 h 1177104"/>
              <a:gd name="connsiteX343" fmla="*/ 3467261 w 4441737"/>
              <a:gd name="connsiteY343" fmla="*/ 990908 h 1177104"/>
              <a:gd name="connsiteX344" fmla="*/ 3416398 w 4441737"/>
              <a:gd name="connsiteY344" fmla="*/ 1058726 h 1177104"/>
              <a:gd name="connsiteX345" fmla="*/ 3390966 w 4441737"/>
              <a:gd name="connsiteY345" fmla="*/ 1126353 h 1177104"/>
              <a:gd name="connsiteX346" fmla="*/ 3447068 w 4441737"/>
              <a:gd name="connsiteY346" fmla="*/ 1065965 h 1177104"/>
              <a:gd name="connsiteX347" fmla="*/ 3500313 w 4441737"/>
              <a:gd name="connsiteY347" fmla="*/ 958142 h 1177104"/>
              <a:gd name="connsiteX348" fmla="*/ 3495741 w 4441737"/>
              <a:gd name="connsiteY348" fmla="*/ 884418 h 1177104"/>
              <a:gd name="connsiteX349" fmla="*/ 3430304 w 4441737"/>
              <a:gd name="connsiteY349" fmla="*/ 852414 h 1177104"/>
              <a:gd name="connsiteX350" fmla="*/ 3381631 w 4441737"/>
              <a:gd name="connsiteY350" fmla="*/ 824506 h 1177104"/>
              <a:gd name="connsiteX351" fmla="*/ 3436972 w 4441737"/>
              <a:gd name="connsiteY351" fmla="*/ 716492 h 1177104"/>
              <a:gd name="connsiteX352" fmla="*/ 3625376 w 4441737"/>
              <a:gd name="connsiteY352" fmla="*/ 551138 h 1177104"/>
              <a:gd name="connsiteX353" fmla="*/ 3842356 w 4441737"/>
              <a:gd name="connsiteY353" fmla="*/ 455603 h 1177104"/>
              <a:gd name="connsiteX354" fmla="*/ 3767489 w 4441737"/>
              <a:gd name="connsiteY354" fmla="*/ 509228 h 1177104"/>
              <a:gd name="connsiteX355" fmla="*/ 3736342 w 4441737"/>
              <a:gd name="connsiteY355" fmla="*/ 536756 h 1177104"/>
              <a:gd name="connsiteX356" fmla="*/ 3655285 w 4441737"/>
              <a:gd name="connsiteY356" fmla="*/ 641531 h 1177104"/>
              <a:gd name="connsiteX357" fmla="*/ 3628043 w 4441737"/>
              <a:gd name="connsiteY357" fmla="*/ 683155 h 1177104"/>
              <a:gd name="connsiteX358" fmla="*/ 3646712 w 4441737"/>
              <a:gd name="connsiteY358" fmla="*/ 733352 h 1177104"/>
              <a:gd name="connsiteX359" fmla="*/ 3690908 w 4441737"/>
              <a:gd name="connsiteY359" fmla="*/ 736685 h 1177104"/>
              <a:gd name="connsiteX360" fmla="*/ 3694051 w 4441737"/>
              <a:gd name="connsiteY360" fmla="*/ 713921 h 1177104"/>
              <a:gd name="connsiteX361" fmla="*/ 3711387 w 4441737"/>
              <a:gd name="connsiteY361" fmla="*/ 641531 h 1177104"/>
              <a:gd name="connsiteX362" fmla="*/ 3753202 w 4441737"/>
              <a:gd name="connsiteY362" fmla="*/ 607241 h 1177104"/>
              <a:gd name="connsiteX363" fmla="*/ 3850547 w 4441737"/>
              <a:gd name="connsiteY363" fmla="*/ 572284 h 1177104"/>
              <a:gd name="connsiteX364" fmla="*/ 3945892 w 4441737"/>
              <a:gd name="connsiteY364" fmla="*/ 543233 h 1177104"/>
              <a:gd name="connsiteX365" fmla="*/ 3985612 w 4441737"/>
              <a:gd name="connsiteY365" fmla="*/ 538565 h 1177104"/>
              <a:gd name="connsiteX366" fmla="*/ 4148108 w 4441737"/>
              <a:gd name="connsiteY366" fmla="*/ 577332 h 1177104"/>
              <a:gd name="connsiteX367" fmla="*/ 4179064 w 4441737"/>
              <a:gd name="connsiteY367" fmla="*/ 580190 h 1177104"/>
              <a:gd name="connsiteX368" fmla="*/ 4230309 w 4441737"/>
              <a:gd name="connsiteY368" fmla="*/ 601811 h 1177104"/>
              <a:gd name="connsiteX369" fmla="*/ 4309462 w 4441737"/>
              <a:gd name="connsiteY369" fmla="*/ 608384 h 1177104"/>
              <a:gd name="connsiteX370" fmla="*/ 4378423 w 4441737"/>
              <a:gd name="connsiteY370" fmla="*/ 673058 h 1177104"/>
              <a:gd name="connsiteX371" fmla="*/ 4302032 w 4441737"/>
              <a:gd name="connsiteY371" fmla="*/ 706396 h 1177104"/>
              <a:gd name="connsiteX372" fmla="*/ 4289555 w 4441737"/>
              <a:gd name="connsiteY372" fmla="*/ 705443 h 1177104"/>
              <a:gd name="connsiteX373" fmla="*/ 4257074 w 4441737"/>
              <a:gd name="connsiteY373" fmla="*/ 733447 h 1177104"/>
              <a:gd name="connsiteX374" fmla="*/ 4255931 w 4441737"/>
              <a:gd name="connsiteY374" fmla="*/ 765641 h 1177104"/>
              <a:gd name="connsiteX375" fmla="*/ 4373184 w 4441737"/>
              <a:gd name="connsiteY375" fmla="*/ 714587 h 1177104"/>
              <a:gd name="connsiteX376" fmla="*/ 4307652 w 4441737"/>
              <a:gd name="connsiteY376" fmla="*/ 768689 h 1177104"/>
              <a:gd name="connsiteX377" fmla="*/ 4267742 w 4441737"/>
              <a:gd name="connsiteY377" fmla="*/ 828221 h 1177104"/>
              <a:gd name="connsiteX378" fmla="*/ 4322225 w 4441737"/>
              <a:gd name="connsiteY378" fmla="*/ 797455 h 1177104"/>
              <a:gd name="connsiteX379" fmla="*/ 4437478 w 4441737"/>
              <a:gd name="connsiteY379" fmla="*/ 667915 h 1177104"/>
              <a:gd name="connsiteX380" fmla="*/ 4437478 w 4441737"/>
              <a:gd name="connsiteY380" fmla="*/ 646293 h 1177104"/>
              <a:gd name="connsiteX381" fmla="*/ 288102 w 4441737"/>
              <a:gd name="connsiteY381" fmla="*/ 599716 h 1177104"/>
              <a:gd name="connsiteX382" fmla="*/ 255145 w 4441737"/>
              <a:gd name="connsiteY382" fmla="*/ 606002 h 1177104"/>
              <a:gd name="connsiteX383" fmla="*/ 227904 w 4441737"/>
              <a:gd name="connsiteY383" fmla="*/ 529612 h 1177104"/>
              <a:gd name="connsiteX384" fmla="*/ 226761 w 4441737"/>
              <a:gd name="connsiteY384" fmla="*/ 509228 h 1177104"/>
              <a:gd name="connsiteX385" fmla="*/ 261718 w 4441737"/>
              <a:gd name="connsiteY385" fmla="*/ 412835 h 1177104"/>
              <a:gd name="connsiteX386" fmla="*/ 289054 w 4441737"/>
              <a:gd name="connsiteY386" fmla="*/ 457222 h 1177104"/>
              <a:gd name="connsiteX387" fmla="*/ 267623 w 4441737"/>
              <a:gd name="connsiteY387" fmla="*/ 460460 h 1177104"/>
              <a:gd name="connsiteX388" fmla="*/ 288102 w 4441737"/>
              <a:gd name="connsiteY388" fmla="*/ 599716 h 117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4441737" h="1177104">
                <a:moveTo>
                  <a:pt x="4437478" y="646293"/>
                </a:moveTo>
                <a:cubicBezTo>
                  <a:pt x="4416713" y="614765"/>
                  <a:pt x="4412617" y="570093"/>
                  <a:pt x="4358039" y="567902"/>
                </a:cubicBezTo>
                <a:cubicBezTo>
                  <a:pt x="4328131" y="566759"/>
                  <a:pt x="4322797" y="538661"/>
                  <a:pt x="4342990" y="515991"/>
                </a:cubicBezTo>
                <a:cubicBezTo>
                  <a:pt x="4400616" y="451316"/>
                  <a:pt x="4403664" y="409883"/>
                  <a:pt x="4356230" y="335492"/>
                </a:cubicBezTo>
                <a:cubicBezTo>
                  <a:pt x="4354039" y="331968"/>
                  <a:pt x="4352039" y="328253"/>
                  <a:pt x="4349657" y="324920"/>
                </a:cubicBezTo>
                <a:cubicBezTo>
                  <a:pt x="4336799" y="306727"/>
                  <a:pt x="4338037" y="287105"/>
                  <a:pt x="4359754" y="282438"/>
                </a:cubicBezTo>
                <a:cubicBezTo>
                  <a:pt x="4406998" y="272342"/>
                  <a:pt x="4392806" y="241004"/>
                  <a:pt x="4389091" y="212144"/>
                </a:cubicBezTo>
                <a:cubicBezTo>
                  <a:pt x="4368231" y="209381"/>
                  <a:pt x="4353848" y="234908"/>
                  <a:pt x="4331465" y="225479"/>
                </a:cubicBezTo>
                <a:cubicBezTo>
                  <a:pt x="4314605" y="202619"/>
                  <a:pt x="4297746" y="207191"/>
                  <a:pt x="4280982" y="225669"/>
                </a:cubicBezTo>
                <a:cubicBezTo>
                  <a:pt x="4252312" y="237671"/>
                  <a:pt x="4245835" y="200333"/>
                  <a:pt x="4222880" y="199571"/>
                </a:cubicBezTo>
                <a:cubicBezTo>
                  <a:pt x="4212402" y="178520"/>
                  <a:pt x="4221356" y="154613"/>
                  <a:pt x="4210402" y="133562"/>
                </a:cubicBezTo>
                <a:cubicBezTo>
                  <a:pt x="4226690" y="131372"/>
                  <a:pt x="4240501" y="134610"/>
                  <a:pt x="4254407" y="133848"/>
                </a:cubicBezTo>
                <a:cubicBezTo>
                  <a:pt x="4264694" y="133277"/>
                  <a:pt x="4276220" y="129943"/>
                  <a:pt x="4274791" y="118037"/>
                </a:cubicBezTo>
                <a:cubicBezTo>
                  <a:pt x="4273172" y="104416"/>
                  <a:pt x="4282316" y="89843"/>
                  <a:pt x="4273267" y="77841"/>
                </a:cubicBezTo>
                <a:cubicBezTo>
                  <a:pt x="4264790" y="66602"/>
                  <a:pt x="4252693" y="72221"/>
                  <a:pt x="4242787" y="76984"/>
                </a:cubicBezTo>
                <a:cubicBezTo>
                  <a:pt x="4220403" y="87747"/>
                  <a:pt x="4196591" y="94891"/>
                  <a:pt x="4174112" y="105559"/>
                </a:cubicBezTo>
                <a:cubicBezTo>
                  <a:pt x="4194686" y="86890"/>
                  <a:pt x="4224308" y="84890"/>
                  <a:pt x="4245454" y="67268"/>
                </a:cubicBezTo>
                <a:cubicBezTo>
                  <a:pt x="4252026" y="61744"/>
                  <a:pt x="4258027" y="55172"/>
                  <a:pt x="4256408" y="46123"/>
                </a:cubicBezTo>
                <a:cubicBezTo>
                  <a:pt x="4255360" y="40122"/>
                  <a:pt x="4248597" y="40027"/>
                  <a:pt x="4243168" y="38693"/>
                </a:cubicBezTo>
                <a:cubicBezTo>
                  <a:pt x="4203830" y="29073"/>
                  <a:pt x="4140393" y="62220"/>
                  <a:pt x="4124581" y="100511"/>
                </a:cubicBezTo>
                <a:cubicBezTo>
                  <a:pt x="4124486" y="104130"/>
                  <a:pt x="4125820" y="105749"/>
                  <a:pt x="4126582" y="106130"/>
                </a:cubicBezTo>
                <a:cubicBezTo>
                  <a:pt x="4127153" y="106321"/>
                  <a:pt x="4127058" y="106416"/>
                  <a:pt x="4126582" y="106130"/>
                </a:cubicBezTo>
                <a:cubicBezTo>
                  <a:pt x="4126296" y="106035"/>
                  <a:pt x="4125820" y="105940"/>
                  <a:pt x="4125153" y="105845"/>
                </a:cubicBezTo>
                <a:cubicBezTo>
                  <a:pt x="4123439" y="105559"/>
                  <a:pt x="4122962" y="104321"/>
                  <a:pt x="4123915" y="101939"/>
                </a:cubicBezTo>
                <a:cubicBezTo>
                  <a:pt x="4124105" y="101463"/>
                  <a:pt x="4124391" y="100987"/>
                  <a:pt x="4124581" y="100511"/>
                </a:cubicBezTo>
                <a:cubicBezTo>
                  <a:pt x="4124581" y="98987"/>
                  <a:pt x="4124867" y="97272"/>
                  <a:pt x="4125629" y="94891"/>
                </a:cubicBezTo>
                <a:cubicBezTo>
                  <a:pt x="4133059" y="83651"/>
                  <a:pt x="4125820" y="62506"/>
                  <a:pt x="4130487" y="42789"/>
                </a:cubicBezTo>
                <a:cubicBezTo>
                  <a:pt x="4128391" y="33645"/>
                  <a:pt x="4132773" y="27359"/>
                  <a:pt x="4138869" y="21072"/>
                </a:cubicBezTo>
                <a:cubicBezTo>
                  <a:pt x="4143250" y="16595"/>
                  <a:pt x="4151061" y="10023"/>
                  <a:pt x="4144584" y="4308"/>
                </a:cubicBezTo>
                <a:cubicBezTo>
                  <a:pt x="4136869" y="-2359"/>
                  <a:pt x="4126772" y="-1693"/>
                  <a:pt x="4120676" y="9166"/>
                </a:cubicBezTo>
                <a:cubicBezTo>
                  <a:pt x="4094768" y="17643"/>
                  <a:pt x="4104484" y="42694"/>
                  <a:pt x="4097245" y="59744"/>
                </a:cubicBezTo>
                <a:cubicBezTo>
                  <a:pt x="4093149" y="78794"/>
                  <a:pt x="4089053" y="97939"/>
                  <a:pt x="4085053" y="116703"/>
                </a:cubicBezTo>
                <a:cubicBezTo>
                  <a:pt x="4058097" y="111941"/>
                  <a:pt x="4063526" y="91748"/>
                  <a:pt x="4062479" y="74412"/>
                </a:cubicBezTo>
                <a:cubicBezTo>
                  <a:pt x="4062002" y="67078"/>
                  <a:pt x="4067813" y="54600"/>
                  <a:pt x="4056478" y="53933"/>
                </a:cubicBezTo>
                <a:cubicBezTo>
                  <a:pt x="4041333" y="52981"/>
                  <a:pt x="4051144" y="69269"/>
                  <a:pt x="4045714" y="76031"/>
                </a:cubicBezTo>
                <a:cubicBezTo>
                  <a:pt x="4034570" y="86795"/>
                  <a:pt x="4034284" y="100320"/>
                  <a:pt x="4036189" y="114322"/>
                </a:cubicBezTo>
                <a:cubicBezTo>
                  <a:pt x="4036951" y="118799"/>
                  <a:pt x="4038190" y="122990"/>
                  <a:pt x="4040285" y="126990"/>
                </a:cubicBezTo>
                <a:cubicBezTo>
                  <a:pt x="4074385" y="166519"/>
                  <a:pt x="4111628" y="201857"/>
                  <a:pt x="4162777" y="218621"/>
                </a:cubicBezTo>
                <a:cubicBezTo>
                  <a:pt x="4171921" y="221573"/>
                  <a:pt x="4181065" y="223574"/>
                  <a:pt x="4190780" y="221669"/>
                </a:cubicBezTo>
                <a:cubicBezTo>
                  <a:pt x="4161443" y="234337"/>
                  <a:pt x="4161443" y="234337"/>
                  <a:pt x="4154585" y="262150"/>
                </a:cubicBezTo>
                <a:cubicBezTo>
                  <a:pt x="4187828" y="281867"/>
                  <a:pt x="4230023" y="289106"/>
                  <a:pt x="4248216" y="329682"/>
                </a:cubicBezTo>
                <a:cubicBezTo>
                  <a:pt x="4253359" y="338445"/>
                  <a:pt x="4248692" y="346446"/>
                  <a:pt x="4246501" y="354638"/>
                </a:cubicBezTo>
                <a:cubicBezTo>
                  <a:pt x="4238501" y="388070"/>
                  <a:pt x="4208116" y="385975"/>
                  <a:pt x="4184017" y="394071"/>
                </a:cubicBezTo>
                <a:cubicBezTo>
                  <a:pt x="4144108" y="408168"/>
                  <a:pt x="4105817" y="403215"/>
                  <a:pt x="4068574" y="384546"/>
                </a:cubicBezTo>
                <a:cubicBezTo>
                  <a:pt x="4050001" y="375212"/>
                  <a:pt x="4030474" y="369306"/>
                  <a:pt x="4010091" y="365496"/>
                </a:cubicBezTo>
                <a:cubicBezTo>
                  <a:pt x="3982278" y="358638"/>
                  <a:pt x="3954179" y="353018"/>
                  <a:pt x="3925795" y="359781"/>
                </a:cubicBezTo>
                <a:cubicBezTo>
                  <a:pt x="3894648" y="367115"/>
                  <a:pt x="3901601" y="351685"/>
                  <a:pt x="3909316" y="334730"/>
                </a:cubicBezTo>
                <a:cubicBezTo>
                  <a:pt x="3909793" y="330635"/>
                  <a:pt x="3909602" y="326539"/>
                  <a:pt x="3908364" y="322634"/>
                </a:cubicBezTo>
                <a:cubicBezTo>
                  <a:pt x="3893981" y="304060"/>
                  <a:pt x="3878360" y="311489"/>
                  <a:pt x="3862739" y="320538"/>
                </a:cubicBezTo>
                <a:cubicBezTo>
                  <a:pt x="3848356" y="332444"/>
                  <a:pt x="3845118" y="351304"/>
                  <a:pt x="3834545" y="365496"/>
                </a:cubicBezTo>
                <a:cubicBezTo>
                  <a:pt x="3825115" y="381498"/>
                  <a:pt x="3844356" y="394643"/>
                  <a:pt x="3839022" y="410264"/>
                </a:cubicBezTo>
                <a:cubicBezTo>
                  <a:pt x="3837212" y="413026"/>
                  <a:pt x="3835117" y="415693"/>
                  <a:pt x="3833116" y="418360"/>
                </a:cubicBezTo>
                <a:cubicBezTo>
                  <a:pt x="3813971" y="431981"/>
                  <a:pt x="3790730" y="431219"/>
                  <a:pt x="3769108" y="436362"/>
                </a:cubicBezTo>
                <a:cubicBezTo>
                  <a:pt x="3721674" y="449411"/>
                  <a:pt x="3679097" y="471509"/>
                  <a:pt x="3639854" y="501608"/>
                </a:cubicBezTo>
                <a:cubicBezTo>
                  <a:pt x="3585752" y="543042"/>
                  <a:pt x="3537746" y="591524"/>
                  <a:pt x="3485454" y="634863"/>
                </a:cubicBezTo>
                <a:cubicBezTo>
                  <a:pt x="3440972" y="671725"/>
                  <a:pt x="3441067" y="671915"/>
                  <a:pt x="3396967" y="631910"/>
                </a:cubicBezTo>
                <a:cubicBezTo>
                  <a:pt x="3361724" y="600002"/>
                  <a:pt x="3361057" y="599525"/>
                  <a:pt x="3390775" y="560854"/>
                </a:cubicBezTo>
                <a:cubicBezTo>
                  <a:pt x="3406492" y="540375"/>
                  <a:pt x="3395729" y="524278"/>
                  <a:pt x="3385918" y="507609"/>
                </a:cubicBezTo>
                <a:cubicBezTo>
                  <a:pt x="3375250" y="489321"/>
                  <a:pt x="3360391" y="488940"/>
                  <a:pt x="3343436" y="499513"/>
                </a:cubicBezTo>
                <a:cubicBezTo>
                  <a:pt x="3320386" y="513896"/>
                  <a:pt x="3292668" y="511991"/>
                  <a:pt x="3267713" y="520658"/>
                </a:cubicBezTo>
                <a:cubicBezTo>
                  <a:pt x="3243614" y="529040"/>
                  <a:pt x="3204086" y="506752"/>
                  <a:pt x="3195418" y="485511"/>
                </a:cubicBezTo>
                <a:cubicBezTo>
                  <a:pt x="3197323" y="470366"/>
                  <a:pt x="3192560" y="461127"/>
                  <a:pt x="3175606" y="465318"/>
                </a:cubicBezTo>
                <a:cubicBezTo>
                  <a:pt x="3173987" y="465699"/>
                  <a:pt x="3171700" y="458936"/>
                  <a:pt x="3176558" y="461222"/>
                </a:cubicBezTo>
                <a:cubicBezTo>
                  <a:pt x="3189417" y="453888"/>
                  <a:pt x="3204086" y="458841"/>
                  <a:pt x="3217421" y="454650"/>
                </a:cubicBezTo>
                <a:cubicBezTo>
                  <a:pt x="3230374" y="450554"/>
                  <a:pt x="3241138" y="444744"/>
                  <a:pt x="3239614" y="429123"/>
                </a:cubicBezTo>
                <a:cubicBezTo>
                  <a:pt x="3238185" y="414169"/>
                  <a:pt x="3240376" y="396071"/>
                  <a:pt x="3226279" y="387118"/>
                </a:cubicBezTo>
                <a:cubicBezTo>
                  <a:pt x="3213134" y="378736"/>
                  <a:pt x="3203895" y="392642"/>
                  <a:pt x="3194751" y="400548"/>
                </a:cubicBezTo>
                <a:cubicBezTo>
                  <a:pt x="3174939" y="417693"/>
                  <a:pt x="3149603" y="428647"/>
                  <a:pt x="3136267" y="454745"/>
                </a:cubicBezTo>
                <a:cubicBezTo>
                  <a:pt x="3139697" y="433695"/>
                  <a:pt x="3154746" y="423503"/>
                  <a:pt x="3169033" y="412931"/>
                </a:cubicBezTo>
                <a:cubicBezTo>
                  <a:pt x="3180178" y="404739"/>
                  <a:pt x="3192846" y="398262"/>
                  <a:pt x="3200656" y="386261"/>
                </a:cubicBezTo>
                <a:cubicBezTo>
                  <a:pt x="3205229" y="379117"/>
                  <a:pt x="3208657" y="371211"/>
                  <a:pt x="3203323" y="363020"/>
                </a:cubicBezTo>
                <a:cubicBezTo>
                  <a:pt x="3197799" y="354542"/>
                  <a:pt x="3188655" y="353780"/>
                  <a:pt x="3181225" y="357781"/>
                </a:cubicBezTo>
                <a:cubicBezTo>
                  <a:pt x="3145126" y="377307"/>
                  <a:pt x="3103406" y="390833"/>
                  <a:pt x="3091595" y="435791"/>
                </a:cubicBezTo>
                <a:cubicBezTo>
                  <a:pt x="3087690" y="413693"/>
                  <a:pt x="3093310" y="390833"/>
                  <a:pt x="3097882" y="367687"/>
                </a:cubicBezTo>
                <a:cubicBezTo>
                  <a:pt x="3099787" y="357971"/>
                  <a:pt x="3100168" y="346922"/>
                  <a:pt x="3089690" y="341969"/>
                </a:cubicBezTo>
                <a:cubicBezTo>
                  <a:pt x="3077498" y="336254"/>
                  <a:pt x="3068449" y="343874"/>
                  <a:pt x="3061211" y="353018"/>
                </a:cubicBezTo>
                <a:cubicBezTo>
                  <a:pt x="3051305" y="365496"/>
                  <a:pt x="3048638" y="380546"/>
                  <a:pt x="3047495" y="395976"/>
                </a:cubicBezTo>
                <a:cubicBezTo>
                  <a:pt x="3046256" y="413407"/>
                  <a:pt x="3047685" y="430838"/>
                  <a:pt x="3048066" y="450840"/>
                </a:cubicBezTo>
                <a:cubicBezTo>
                  <a:pt x="3035207" y="440267"/>
                  <a:pt x="3033302" y="426837"/>
                  <a:pt x="3024825" y="417788"/>
                </a:cubicBezTo>
                <a:cubicBezTo>
                  <a:pt x="3009680" y="401596"/>
                  <a:pt x="3004346" y="414074"/>
                  <a:pt x="2999298" y="426742"/>
                </a:cubicBezTo>
                <a:cubicBezTo>
                  <a:pt x="2995869" y="448840"/>
                  <a:pt x="2999489" y="471986"/>
                  <a:pt x="3017396" y="483892"/>
                </a:cubicBezTo>
                <a:cubicBezTo>
                  <a:pt x="3067592" y="517325"/>
                  <a:pt x="3115789" y="559330"/>
                  <a:pt x="3182749" y="546471"/>
                </a:cubicBezTo>
                <a:cubicBezTo>
                  <a:pt x="3160937" y="565331"/>
                  <a:pt x="3152270" y="577046"/>
                  <a:pt x="3156556" y="586952"/>
                </a:cubicBezTo>
                <a:cubicBezTo>
                  <a:pt x="3166747" y="610289"/>
                  <a:pt x="3184750" y="595049"/>
                  <a:pt x="3199895" y="594572"/>
                </a:cubicBezTo>
                <a:cubicBezTo>
                  <a:pt x="3215897" y="594096"/>
                  <a:pt x="3265046" y="629339"/>
                  <a:pt x="3267141" y="644864"/>
                </a:cubicBezTo>
                <a:cubicBezTo>
                  <a:pt x="3270570" y="670010"/>
                  <a:pt x="3261902" y="691061"/>
                  <a:pt x="3240947" y="706967"/>
                </a:cubicBezTo>
                <a:cubicBezTo>
                  <a:pt x="3204562" y="734495"/>
                  <a:pt x="3163319" y="745448"/>
                  <a:pt x="3118837" y="740114"/>
                </a:cubicBezTo>
                <a:cubicBezTo>
                  <a:pt x="3055210" y="732399"/>
                  <a:pt x="2991869" y="724208"/>
                  <a:pt x="2929956" y="751735"/>
                </a:cubicBezTo>
                <a:cubicBezTo>
                  <a:pt x="2925289" y="698776"/>
                  <a:pt x="2922336" y="696490"/>
                  <a:pt x="2881855" y="725255"/>
                </a:cubicBezTo>
                <a:cubicBezTo>
                  <a:pt x="2860233" y="740591"/>
                  <a:pt x="2844422" y="728684"/>
                  <a:pt x="2828420" y="719255"/>
                </a:cubicBezTo>
                <a:cubicBezTo>
                  <a:pt x="2770603" y="685250"/>
                  <a:pt x="2710309" y="656294"/>
                  <a:pt x="2649730" y="627910"/>
                </a:cubicBezTo>
                <a:cubicBezTo>
                  <a:pt x="2611440" y="610003"/>
                  <a:pt x="2610964" y="609908"/>
                  <a:pt x="2635633" y="574665"/>
                </a:cubicBezTo>
                <a:cubicBezTo>
                  <a:pt x="2672686" y="521897"/>
                  <a:pt x="2685259" y="469223"/>
                  <a:pt x="2640015" y="414074"/>
                </a:cubicBezTo>
                <a:cubicBezTo>
                  <a:pt x="2629823" y="401691"/>
                  <a:pt x="2624204" y="386927"/>
                  <a:pt x="2640396" y="373592"/>
                </a:cubicBezTo>
                <a:cubicBezTo>
                  <a:pt x="2665161" y="363020"/>
                  <a:pt x="2678782" y="347113"/>
                  <a:pt x="2669257" y="318157"/>
                </a:cubicBezTo>
                <a:cubicBezTo>
                  <a:pt x="2660208" y="290534"/>
                  <a:pt x="2639729" y="293963"/>
                  <a:pt x="2618203" y="296916"/>
                </a:cubicBezTo>
                <a:cubicBezTo>
                  <a:pt x="2597438" y="299774"/>
                  <a:pt x="2576483" y="296726"/>
                  <a:pt x="2555719" y="296726"/>
                </a:cubicBezTo>
                <a:cubicBezTo>
                  <a:pt x="2521810" y="296630"/>
                  <a:pt x="2500093" y="274818"/>
                  <a:pt x="2495425" y="238909"/>
                </a:cubicBezTo>
                <a:cubicBezTo>
                  <a:pt x="2494282" y="230241"/>
                  <a:pt x="2487996" y="227765"/>
                  <a:pt x="2481614" y="222050"/>
                </a:cubicBezTo>
                <a:cubicBezTo>
                  <a:pt x="2496283" y="220526"/>
                  <a:pt x="2508475" y="225193"/>
                  <a:pt x="2520953" y="224621"/>
                </a:cubicBezTo>
                <a:cubicBezTo>
                  <a:pt x="2532954" y="224145"/>
                  <a:pt x="2543241" y="221288"/>
                  <a:pt x="2546956" y="208334"/>
                </a:cubicBezTo>
                <a:cubicBezTo>
                  <a:pt x="2550575" y="196046"/>
                  <a:pt x="2551909" y="183092"/>
                  <a:pt x="2543717" y="172234"/>
                </a:cubicBezTo>
                <a:cubicBezTo>
                  <a:pt x="2534573" y="160137"/>
                  <a:pt x="2522953" y="167281"/>
                  <a:pt x="2513523" y="171853"/>
                </a:cubicBezTo>
                <a:cubicBezTo>
                  <a:pt x="2492378" y="181949"/>
                  <a:pt x="2467613" y="184616"/>
                  <a:pt x="2450277" y="202619"/>
                </a:cubicBezTo>
                <a:cubicBezTo>
                  <a:pt x="2448181" y="204714"/>
                  <a:pt x="2447420" y="205762"/>
                  <a:pt x="2448944" y="206429"/>
                </a:cubicBezTo>
                <a:cubicBezTo>
                  <a:pt x="2453897" y="208905"/>
                  <a:pt x="2442943" y="207762"/>
                  <a:pt x="2444657" y="206238"/>
                </a:cubicBezTo>
                <a:cubicBezTo>
                  <a:pt x="2461897" y="178520"/>
                  <a:pt x="2492949" y="180044"/>
                  <a:pt x="2513428" y="164042"/>
                </a:cubicBezTo>
                <a:cubicBezTo>
                  <a:pt x="2521238" y="157946"/>
                  <a:pt x="2529239" y="151660"/>
                  <a:pt x="2526667" y="140230"/>
                </a:cubicBezTo>
                <a:cubicBezTo>
                  <a:pt x="2524477" y="130514"/>
                  <a:pt x="2515619" y="125942"/>
                  <a:pt x="2507522" y="127943"/>
                </a:cubicBezTo>
                <a:cubicBezTo>
                  <a:pt x="2468946" y="137658"/>
                  <a:pt x="2427417" y="143087"/>
                  <a:pt x="2406843" y="184807"/>
                </a:cubicBezTo>
                <a:cubicBezTo>
                  <a:pt x="2405605" y="187379"/>
                  <a:pt x="2405510" y="188617"/>
                  <a:pt x="2406843" y="188807"/>
                </a:cubicBezTo>
                <a:cubicBezTo>
                  <a:pt x="2412368" y="189665"/>
                  <a:pt x="2403509" y="192236"/>
                  <a:pt x="2405414" y="187950"/>
                </a:cubicBezTo>
                <a:cubicBezTo>
                  <a:pt x="2410463" y="165281"/>
                  <a:pt x="2419797" y="144992"/>
                  <a:pt x="2427036" y="123942"/>
                </a:cubicBezTo>
                <a:cubicBezTo>
                  <a:pt x="2431227" y="111941"/>
                  <a:pt x="2434561" y="98034"/>
                  <a:pt x="2420178" y="90795"/>
                </a:cubicBezTo>
                <a:cubicBezTo>
                  <a:pt x="2406176" y="83747"/>
                  <a:pt x="2396556" y="94319"/>
                  <a:pt x="2388460" y="104035"/>
                </a:cubicBezTo>
                <a:cubicBezTo>
                  <a:pt x="2372458" y="123180"/>
                  <a:pt x="2365123" y="146326"/>
                  <a:pt x="2360742" y="172996"/>
                </a:cubicBezTo>
                <a:cubicBezTo>
                  <a:pt x="2353122" y="161375"/>
                  <a:pt x="2352931" y="146135"/>
                  <a:pt x="2337882" y="148136"/>
                </a:cubicBezTo>
                <a:cubicBezTo>
                  <a:pt x="2322928" y="150136"/>
                  <a:pt x="2319308" y="163471"/>
                  <a:pt x="2316451" y="175758"/>
                </a:cubicBezTo>
                <a:cubicBezTo>
                  <a:pt x="2311784" y="195570"/>
                  <a:pt x="2320832" y="210905"/>
                  <a:pt x="2333881" y="224526"/>
                </a:cubicBezTo>
                <a:cubicBezTo>
                  <a:pt x="2352169" y="243671"/>
                  <a:pt x="2373315" y="259769"/>
                  <a:pt x="2392555" y="277771"/>
                </a:cubicBezTo>
                <a:cubicBezTo>
                  <a:pt x="2414844" y="295202"/>
                  <a:pt x="2440562" y="303869"/>
                  <a:pt x="2469803" y="307298"/>
                </a:cubicBezTo>
                <a:cubicBezTo>
                  <a:pt x="2462088" y="310442"/>
                  <a:pt x="2454944" y="311204"/>
                  <a:pt x="2449134" y="315014"/>
                </a:cubicBezTo>
                <a:cubicBezTo>
                  <a:pt x="2439799" y="321110"/>
                  <a:pt x="2428751" y="327587"/>
                  <a:pt x="2432370" y="340731"/>
                </a:cubicBezTo>
                <a:cubicBezTo>
                  <a:pt x="2435323" y="351780"/>
                  <a:pt x="2446943" y="352161"/>
                  <a:pt x="2456564" y="353495"/>
                </a:cubicBezTo>
                <a:cubicBezTo>
                  <a:pt x="2462088" y="354257"/>
                  <a:pt x="2468279" y="352923"/>
                  <a:pt x="2473137" y="355400"/>
                </a:cubicBezTo>
                <a:cubicBezTo>
                  <a:pt x="2498950" y="368449"/>
                  <a:pt x="2520381" y="389213"/>
                  <a:pt x="2524096" y="416645"/>
                </a:cubicBezTo>
                <a:cubicBezTo>
                  <a:pt x="2528001" y="445316"/>
                  <a:pt x="2503236" y="457698"/>
                  <a:pt x="2478280" y="468271"/>
                </a:cubicBezTo>
                <a:cubicBezTo>
                  <a:pt x="2433227" y="487226"/>
                  <a:pt x="2390651" y="480653"/>
                  <a:pt x="2348645" y="461889"/>
                </a:cubicBezTo>
                <a:cubicBezTo>
                  <a:pt x="2309497" y="444363"/>
                  <a:pt x="2269016" y="434552"/>
                  <a:pt x="2226630" y="440363"/>
                </a:cubicBezTo>
                <a:cubicBezTo>
                  <a:pt x="2196340" y="444554"/>
                  <a:pt x="2190626" y="430742"/>
                  <a:pt x="2193673" y="405882"/>
                </a:cubicBezTo>
                <a:cubicBezTo>
                  <a:pt x="2185006" y="392833"/>
                  <a:pt x="2172814" y="396643"/>
                  <a:pt x="2160907" y="399024"/>
                </a:cubicBezTo>
                <a:cubicBezTo>
                  <a:pt x="2138524" y="415693"/>
                  <a:pt x="2123189" y="435695"/>
                  <a:pt x="2130047" y="465794"/>
                </a:cubicBezTo>
                <a:cubicBezTo>
                  <a:pt x="2133761" y="512657"/>
                  <a:pt x="2123284" y="526659"/>
                  <a:pt x="2080897" y="531898"/>
                </a:cubicBezTo>
                <a:cubicBezTo>
                  <a:pt x="2041464" y="536756"/>
                  <a:pt x="2002030" y="541804"/>
                  <a:pt x="1963454" y="551710"/>
                </a:cubicBezTo>
                <a:cubicBezTo>
                  <a:pt x="1934689" y="561330"/>
                  <a:pt x="1906114" y="571522"/>
                  <a:pt x="1877920" y="582666"/>
                </a:cubicBezTo>
                <a:cubicBezTo>
                  <a:pt x="1863156" y="588762"/>
                  <a:pt x="1847725" y="593334"/>
                  <a:pt x="1834105" y="601907"/>
                </a:cubicBezTo>
                <a:cubicBezTo>
                  <a:pt x="1814007" y="614289"/>
                  <a:pt x="1793242" y="625719"/>
                  <a:pt x="1772478" y="637054"/>
                </a:cubicBezTo>
                <a:cubicBezTo>
                  <a:pt x="1769906" y="638483"/>
                  <a:pt x="1764953" y="642578"/>
                  <a:pt x="1766858" y="634196"/>
                </a:cubicBezTo>
                <a:cubicBezTo>
                  <a:pt x="1767525" y="631529"/>
                  <a:pt x="1768287" y="628862"/>
                  <a:pt x="1768477" y="626100"/>
                </a:cubicBezTo>
                <a:cubicBezTo>
                  <a:pt x="1771144" y="588381"/>
                  <a:pt x="1769716" y="552091"/>
                  <a:pt x="1735711" y="526183"/>
                </a:cubicBezTo>
                <a:cubicBezTo>
                  <a:pt x="1724853" y="517896"/>
                  <a:pt x="1714471" y="509038"/>
                  <a:pt x="1705708" y="498275"/>
                </a:cubicBezTo>
                <a:cubicBezTo>
                  <a:pt x="1694563" y="484844"/>
                  <a:pt x="1702469" y="475224"/>
                  <a:pt x="1712470" y="466366"/>
                </a:cubicBezTo>
                <a:cubicBezTo>
                  <a:pt x="1723996" y="456079"/>
                  <a:pt x="1736283" y="446459"/>
                  <a:pt x="1735521" y="428837"/>
                </a:cubicBezTo>
                <a:cubicBezTo>
                  <a:pt x="1729711" y="401405"/>
                  <a:pt x="1720186" y="378831"/>
                  <a:pt x="1684657" y="390166"/>
                </a:cubicBezTo>
                <a:cubicBezTo>
                  <a:pt x="1664655" y="410549"/>
                  <a:pt x="1636080" y="395881"/>
                  <a:pt x="1613982" y="407787"/>
                </a:cubicBezTo>
                <a:cubicBezTo>
                  <a:pt x="1592551" y="416169"/>
                  <a:pt x="1573691" y="404834"/>
                  <a:pt x="1553689" y="400739"/>
                </a:cubicBezTo>
                <a:cubicBezTo>
                  <a:pt x="1524161" y="394643"/>
                  <a:pt x="1531591" y="371592"/>
                  <a:pt x="1533781" y="355019"/>
                </a:cubicBezTo>
                <a:cubicBezTo>
                  <a:pt x="1536067" y="337778"/>
                  <a:pt x="1562642" y="351304"/>
                  <a:pt x="1569595" y="334921"/>
                </a:cubicBezTo>
                <a:cubicBezTo>
                  <a:pt x="1561023" y="318538"/>
                  <a:pt x="1567214" y="299583"/>
                  <a:pt x="1562261" y="269484"/>
                </a:cubicBezTo>
                <a:cubicBezTo>
                  <a:pt x="1542354" y="322443"/>
                  <a:pt x="1479679" y="316442"/>
                  <a:pt x="1475869" y="373307"/>
                </a:cubicBezTo>
                <a:cubicBezTo>
                  <a:pt x="1431007" y="290915"/>
                  <a:pt x="1531686" y="300059"/>
                  <a:pt x="1541401" y="254625"/>
                </a:cubicBezTo>
                <a:cubicBezTo>
                  <a:pt x="1484061" y="265007"/>
                  <a:pt x="1440722" y="306251"/>
                  <a:pt x="1432435" y="359400"/>
                </a:cubicBezTo>
                <a:cubicBezTo>
                  <a:pt x="1415767" y="340826"/>
                  <a:pt x="1419767" y="318252"/>
                  <a:pt x="1417195" y="296821"/>
                </a:cubicBezTo>
                <a:cubicBezTo>
                  <a:pt x="1414624" y="275675"/>
                  <a:pt x="1434817" y="256816"/>
                  <a:pt x="1423387" y="231575"/>
                </a:cubicBezTo>
                <a:cubicBezTo>
                  <a:pt x="1399955" y="249958"/>
                  <a:pt x="1397098" y="274056"/>
                  <a:pt x="1395669" y="296249"/>
                </a:cubicBezTo>
                <a:cubicBezTo>
                  <a:pt x="1394240" y="318824"/>
                  <a:pt x="1399384" y="341779"/>
                  <a:pt x="1401384" y="362162"/>
                </a:cubicBezTo>
                <a:cubicBezTo>
                  <a:pt x="1358521" y="366639"/>
                  <a:pt x="1367761" y="324443"/>
                  <a:pt x="1349092" y="301869"/>
                </a:cubicBezTo>
                <a:cubicBezTo>
                  <a:pt x="1347758" y="354542"/>
                  <a:pt x="1353854" y="368163"/>
                  <a:pt x="1383763" y="382355"/>
                </a:cubicBezTo>
                <a:cubicBezTo>
                  <a:pt x="1433007" y="405882"/>
                  <a:pt x="1479203" y="439220"/>
                  <a:pt x="1538734" y="430076"/>
                </a:cubicBezTo>
                <a:cubicBezTo>
                  <a:pt x="1546545" y="428837"/>
                  <a:pt x="1555022" y="431409"/>
                  <a:pt x="1560737" y="442649"/>
                </a:cubicBezTo>
                <a:cubicBezTo>
                  <a:pt x="1530638" y="442553"/>
                  <a:pt x="1506349" y="451888"/>
                  <a:pt x="1489109" y="496560"/>
                </a:cubicBezTo>
                <a:cubicBezTo>
                  <a:pt x="1535401" y="455888"/>
                  <a:pt x="1561499" y="476843"/>
                  <a:pt x="1591789" y="502942"/>
                </a:cubicBezTo>
                <a:cubicBezTo>
                  <a:pt x="1621792" y="528850"/>
                  <a:pt x="1630079" y="579809"/>
                  <a:pt x="1597980" y="602573"/>
                </a:cubicBezTo>
                <a:cubicBezTo>
                  <a:pt x="1546354" y="639149"/>
                  <a:pt x="1489014" y="657818"/>
                  <a:pt x="1425577" y="640388"/>
                </a:cubicBezTo>
                <a:cubicBezTo>
                  <a:pt x="1371952" y="625624"/>
                  <a:pt x="1320802" y="629053"/>
                  <a:pt x="1272606" y="656199"/>
                </a:cubicBezTo>
                <a:cubicBezTo>
                  <a:pt x="1246603" y="670868"/>
                  <a:pt x="1242983" y="657437"/>
                  <a:pt x="1245079" y="637340"/>
                </a:cubicBezTo>
                <a:cubicBezTo>
                  <a:pt x="1246222" y="626195"/>
                  <a:pt x="1252699" y="615623"/>
                  <a:pt x="1256985" y="604478"/>
                </a:cubicBezTo>
                <a:cubicBezTo>
                  <a:pt x="1236697" y="604574"/>
                  <a:pt x="1221266" y="615527"/>
                  <a:pt x="1219837" y="632768"/>
                </a:cubicBezTo>
                <a:cubicBezTo>
                  <a:pt x="1216694" y="672868"/>
                  <a:pt x="1196120" y="659914"/>
                  <a:pt x="1175641" y="650389"/>
                </a:cubicBezTo>
                <a:cubicBezTo>
                  <a:pt x="1027337" y="581047"/>
                  <a:pt x="873508" y="525992"/>
                  <a:pt x="718441" y="474176"/>
                </a:cubicBezTo>
                <a:cubicBezTo>
                  <a:pt x="661006" y="455031"/>
                  <a:pt x="602046" y="443125"/>
                  <a:pt x="547753" y="485702"/>
                </a:cubicBezTo>
                <a:cubicBezTo>
                  <a:pt x="542324" y="489988"/>
                  <a:pt x="536990" y="492845"/>
                  <a:pt x="529084" y="489035"/>
                </a:cubicBezTo>
                <a:cubicBezTo>
                  <a:pt x="506605" y="478367"/>
                  <a:pt x="481650" y="521420"/>
                  <a:pt x="459838" y="486178"/>
                </a:cubicBezTo>
                <a:cubicBezTo>
                  <a:pt x="457266" y="497417"/>
                  <a:pt x="453075" y="509133"/>
                  <a:pt x="438978" y="501037"/>
                </a:cubicBezTo>
                <a:cubicBezTo>
                  <a:pt x="425929" y="493512"/>
                  <a:pt x="437644" y="475605"/>
                  <a:pt x="430501" y="466842"/>
                </a:cubicBezTo>
                <a:cubicBezTo>
                  <a:pt x="400116" y="429695"/>
                  <a:pt x="403164" y="376164"/>
                  <a:pt x="364397" y="342065"/>
                </a:cubicBezTo>
                <a:cubicBezTo>
                  <a:pt x="329631" y="311489"/>
                  <a:pt x="285054" y="312347"/>
                  <a:pt x="259527" y="349685"/>
                </a:cubicBezTo>
                <a:cubicBezTo>
                  <a:pt x="241144" y="376545"/>
                  <a:pt x="242001" y="417407"/>
                  <a:pt x="197519" y="426551"/>
                </a:cubicBezTo>
                <a:cubicBezTo>
                  <a:pt x="182184" y="429695"/>
                  <a:pt x="152847" y="434838"/>
                  <a:pt x="153609" y="418741"/>
                </a:cubicBezTo>
                <a:cubicBezTo>
                  <a:pt x="155895" y="371592"/>
                  <a:pt x="127606" y="397214"/>
                  <a:pt x="112366" y="399881"/>
                </a:cubicBezTo>
                <a:cubicBezTo>
                  <a:pt x="90553" y="403787"/>
                  <a:pt x="69598" y="412740"/>
                  <a:pt x="47405" y="419789"/>
                </a:cubicBezTo>
                <a:cubicBezTo>
                  <a:pt x="69027" y="448935"/>
                  <a:pt x="69027" y="448935"/>
                  <a:pt x="40642" y="465318"/>
                </a:cubicBezTo>
                <a:cubicBezTo>
                  <a:pt x="9115" y="483606"/>
                  <a:pt x="-6221" y="523802"/>
                  <a:pt x="2352" y="563330"/>
                </a:cubicBezTo>
                <a:cubicBezTo>
                  <a:pt x="9496" y="595811"/>
                  <a:pt x="29879" y="614765"/>
                  <a:pt x="61978" y="618575"/>
                </a:cubicBezTo>
                <a:cubicBezTo>
                  <a:pt x="97602" y="622862"/>
                  <a:pt x="103317" y="592953"/>
                  <a:pt x="113318" y="568950"/>
                </a:cubicBezTo>
                <a:cubicBezTo>
                  <a:pt x="92649" y="526469"/>
                  <a:pt x="81695" y="524659"/>
                  <a:pt x="44738" y="557044"/>
                </a:cubicBezTo>
                <a:cubicBezTo>
                  <a:pt x="49024" y="531898"/>
                  <a:pt x="59788" y="518277"/>
                  <a:pt x="78457" y="519039"/>
                </a:cubicBezTo>
                <a:cubicBezTo>
                  <a:pt x="109794" y="520277"/>
                  <a:pt x="117890" y="542756"/>
                  <a:pt x="120367" y="569141"/>
                </a:cubicBezTo>
                <a:cubicBezTo>
                  <a:pt x="125129" y="595620"/>
                  <a:pt x="111985" y="614003"/>
                  <a:pt x="93506" y="630577"/>
                </a:cubicBezTo>
                <a:cubicBezTo>
                  <a:pt x="48167" y="671153"/>
                  <a:pt x="44738" y="721064"/>
                  <a:pt x="63502" y="774785"/>
                </a:cubicBezTo>
                <a:cubicBezTo>
                  <a:pt x="80838" y="824601"/>
                  <a:pt x="121224" y="837650"/>
                  <a:pt x="168849" y="838984"/>
                </a:cubicBezTo>
                <a:cubicBezTo>
                  <a:pt x="177612" y="839270"/>
                  <a:pt x="193804" y="833840"/>
                  <a:pt x="194662" y="843842"/>
                </a:cubicBezTo>
                <a:cubicBezTo>
                  <a:pt x="199710" y="900896"/>
                  <a:pt x="222094" y="855938"/>
                  <a:pt x="241144" y="845937"/>
                </a:cubicBezTo>
                <a:cubicBezTo>
                  <a:pt x="232476" y="884609"/>
                  <a:pt x="214855" y="910040"/>
                  <a:pt x="191137" y="931376"/>
                </a:cubicBezTo>
                <a:cubicBezTo>
                  <a:pt x="174850" y="945950"/>
                  <a:pt x="162658" y="932805"/>
                  <a:pt x="152371" y="921947"/>
                </a:cubicBezTo>
                <a:cubicBezTo>
                  <a:pt x="141988" y="910898"/>
                  <a:pt x="144084" y="898801"/>
                  <a:pt x="156371" y="890038"/>
                </a:cubicBezTo>
                <a:cubicBezTo>
                  <a:pt x="160276" y="887276"/>
                  <a:pt x="167420" y="885561"/>
                  <a:pt x="171516" y="887276"/>
                </a:cubicBezTo>
                <a:cubicBezTo>
                  <a:pt x="184660" y="892514"/>
                  <a:pt x="172945" y="896705"/>
                  <a:pt x="169801" y="900515"/>
                </a:cubicBezTo>
                <a:cubicBezTo>
                  <a:pt x="165896" y="905278"/>
                  <a:pt x="162848" y="909755"/>
                  <a:pt x="170373" y="913184"/>
                </a:cubicBezTo>
                <a:cubicBezTo>
                  <a:pt x="173611" y="914612"/>
                  <a:pt x="178660" y="915184"/>
                  <a:pt x="181612" y="913660"/>
                </a:cubicBezTo>
                <a:cubicBezTo>
                  <a:pt x="191995" y="908326"/>
                  <a:pt x="201234" y="900992"/>
                  <a:pt x="194471" y="887657"/>
                </a:cubicBezTo>
                <a:cubicBezTo>
                  <a:pt x="187613" y="874036"/>
                  <a:pt x="177231" y="866321"/>
                  <a:pt x="160657" y="872131"/>
                </a:cubicBezTo>
                <a:cubicBezTo>
                  <a:pt x="145513" y="877465"/>
                  <a:pt x="141131" y="893086"/>
                  <a:pt x="130177" y="902420"/>
                </a:cubicBezTo>
                <a:cubicBezTo>
                  <a:pt x="130177" y="902992"/>
                  <a:pt x="130082" y="903563"/>
                  <a:pt x="130082" y="904135"/>
                </a:cubicBezTo>
                <a:lnTo>
                  <a:pt x="130082" y="904135"/>
                </a:lnTo>
                <a:cubicBezTo>
                  <a:pt x="130082" y="904135"/>
                  <a:pt x="130082" y="904135"/>
                  <a:pt x="130082" y="904135"/>
                </a:cubicBezTo>
                <a:cubicBezTo>
                  <a:pt x="130082" y="904135"/>
                  <a:pt x="130082" y="904135"/>
                  <a:pt x="130082" y="904135"/>
                </a:cubicBezTo>
                <a:cubicBezTo>
                  <a:pt x="129987" y="904325"/>
                  <a:pt x="129796" y="904611"/>
                  <a:pt x="129701" y="904802"/>
                </a:cubicBezTo>
                <a:cubicBezTo>
                  <a:pt x="135416" y="919470"/>
                  <a:pt x="141131" y="934234"/>
                  <a:pt x="147513" y="950712"/>
                </a:cubicBezTo>
                <a:cubicBezTo>
                  <a:pt x="117890" y="953665"/>
                  <a:pt x="100269" y="939758"/>
                  <a:pt x="87696" y="915184"/>
                </a:cubicBezTo>
                <a:cubicBezTo>
                  <a:pt x="102079" y="911469"/>
                  <a:pt x="115128" y="908040"/>
                  <a:pt x="128177" y="904611"/>
                </a:cubicBezTo>
                <a:cubicBezTo>
                  <a:pt x="128463" y="904230"/>
                  <a:pt x="128749" y="903754"/>
                  <a:pt x="129130" y="903278"/>
                </a:cubicBezTo>
                <a:cubicBezTo>
                  <a:pt x="129511" y="902992"/>
                  <a:pt x="129796" y="902611"/>
                  <a:pt x="130177" y="902325"/>
                </a:cubicBezTo>
                <a:cubicBezTo>
                  <a:pt x="131225" y="880989"/>
                  <a:pt x="128558" y="860987"/>
                  <a:pt x="103888" y="853938"/>
                </a:cubicBezTo>
                <a:cubicBezTo>
                  <a:pt x="89791" y="849938"/>
                  <a:pt x="75980" y="852986"/>
                  <a:pt x="65884" y="864987"/>
                </a:cubicBezTo>
                <a:cubicBezTo>
                  <a:pt x="49596" y="884323"/>
                  <a:pt x="55692" y="904421"/>
                  <a:pt x="66455" y="922994"/>
                </a:cubicBezTo>
                <a:cubicBezTo>
                  <a:pt x="84553" y="954141"/>
                  <a:pt x="111223" y="970238"/>
                  <a:pt x="148561" y="970143"/>
                </a:cubicBezTo>
                <a:cubicBezTo>
                  <a:pt x="319915" y="969857"/>
                  <a:pt x="491365" y="970619"/>
                  <a:pt x="662720" y="970905"/>
                </a:cubicBezTo>
                <a:cubicBezTo>
                  <a:pt x="715965" y="971000"/>
                  <a:pt x="763304" y="953570"/>
                  <a:pt x="805119" y="921089"/>
                </a:cubicBezTo>
                <a:cubicBezTo>
                  <a:pt x="854077" y="883085"/>
                  <a:pt x="874651" y="822791"/>
                  <a:pt x="856744" y="764879"/>
                </a:cubicBezTo>
                <a:cubicBezTo>
                  <a:pt x="844648" y="725827"/>
                  <a:pt x="817692" y="700776"/>
                  <a:pt x="776163" y="696204"/>
                </a:cubicBezTo>
                <a:cubicBezTo>
                  <a:pt x="752731" y="693632"/>
                  <a:pt x="729871" y="701729"/>
                  <a:pt x="720632" y="724779"/>
                </a:cubicBezTo>
                <a:cubicBezTo>
                  <a:pt x="710726" y="749735"/>
                  <a:pt x="708440" y="777071"/>
                  <a:pt x="731491" y="797931"/>
                </a:cubicBezTo>
                <a:cubicBezTo>
                  <a:pt x="748540" y="813362"/>
                  <a:pt x="768162" y="814790"/>
                  <a:pt x="789688" y="805646"/>
                </a:cubicBezTo>
                <a:cubicBezTo>
                  <a:pt x="814453" y="795169"/>
                  <a:pt x="808643" y="768880"/>
                  <a:pt x="818168" y="749354"/>
                </a:cubicBezTo>
                <a:cubicBezTo>
                  <a:pt x="864841" y="808409"/>
                  <a:pt x="839028" y="882608"/>
                  <a:pt x="760637" y="921947"/>
                </a:cubicBezTo>
                <a:cubicBezTo>
                  <a:pt x="757780" y="878608"/>
                  <a:pt x="739682" y="855081"/>
                  <a:pt x="712726" y="860701"/>
                </a:cubicBezTo>
                <a:cubicBezTo>
                  <a:pt x="694057" y="864606"/>
                  <a:pt x="687961" y="878322"/>
                  <a:pt x="692152" y="895181"/>
                </a:cubicBezTo>
                <a:cubicBezTo>
                  <a:pt x="694438" y="904611"/>
                  <a:pt x="703392" y="913850"/>
                  <a:pt x="713869" y="910040"/>
                </a:cubicBezTo>
                <a:cubicBezTo>
                  <a:pt x="741301" y="900230"/>
                  <a:pt x="703297" y="890419"/>
                  <a:pt x="713012" y="879560"/>
                </a:cubicBezTo>
                <a:cubicBezTo>
                  <a:pt x="732253" y="872321"/>
                  <a:pt x="744159" y="883275"/>
                  <a:pt x="746731" y="899372"/>
                </a:cubicBezTo>
                <a:cubicBezTo>
                  <a:pt x="749017" y="913755"/>
                  <a:pt x="736634" y="923756"/>
                  <a:pt x="723490" y="930519"/>
                </a:cubicBezTo>
                <a:cubicBezTo>
                  <a:pt x="676341" y="954808"/>
                  <a:pt x="601951" y="910136"/>
                  <a:pt x="599379" y="855653"/>
                </a:cubicBezTo>
                <a:cubicBezTo>
                  <a:pt x="599188" y="852319"/>
                  <a:pt x="601570" y="846890"/>
                  <a:pt x="604237" y="845842"/>
                </a:cubicBezTo>
                <a:cubicBezTo>
                  <a:pt x="609475" y="843746"/>
                  <a:pt x="615000" y="844794"/>
                  <a:pt x="616048" y="852414"/>
                </a:cubicBezTo>
                <a:cubicBezTo>
                  <a:pt x="618524" y="869083"/>
                  <a:pt x="635574" y="877179"/>
                  <a:pt x="640717" y="865082"/>
                </a:cubicBezTo>
                <a:cubicBezTo>
                  <a:pt x="654338" y="832983"/>
                  <a:pt x="690343" y="817743"/>
                  <a:pt x="698248" y="783358"/>
                </a:cubicBezTo>
                <a:cubicBezTo>
                  <a:pt x="706059" y="749639"/>
                  <a:pt x="705392" y="717921"/>
                  <a:pt x="677865" y="690489"/>
                </a:cubicBezTo>
                <a:cubicBezTo>
                  <a:pt x="665006" y="677726"/>
                  <a:pt x="658434" y="658295"/>
                  <a:pt x="668340" y="640578"/>
                </a:cubicBezTo>
                <a:cubicBezTo>
                  <a:pt x="673579" y="631244"/>
                  <a:pt x="684723" y="621242"/>
                  <a:pt x="700153" y="633434"/>
                </a:cubicBezTo>
                <a:cubicBezTo>
                  <a:pt x="694343" y="645245"/>
                  <a:pt x="670912" y="647627"/>
                  <a:pt x="681675" y="668010"/>
                </a:cubicBezTo>
                <a:cubicBezTo>
                  <a:pt x="686533" y="677345"/>
                  <a:pt x="693200" y="679726"/>
                  <a:pt x="701582" y="679154"/>
                </a:cubicBezTo>
                <a:cubicBezTo>
                  <a:pt x="719108" y="678011"/>
                  <a:pt x="728347" y="666391"/>
                  <a:pt x="734348" y="651246"/>
                </a:cubicBezTo>
                <a:cubicBezTo>
                  <a:pt x="745302" y="624005"/>
                  <a:pt x="736825" y="600573"/>
                  <a:pt x="714441" y="585428"/>
                </a:cubicBezTo>
                <a:cubicBezTo>
                  <a:pt x="685771" y="565997"/>
                  <a:pt x="655767" y="570284"/>
                  <a:pt x="631192" y="594763"/>
                </a:cubicBezTo>
                <a:cubicBezTo>
                  <a:pt x="603570" y="622195"/>
                  <a:pt x="595188" y="659723"/>
                  <a:pt x="583567" y="695156"/>
                </a:cubicBezTo>
                <a:cubicBezTo>
                  <a:pt x="570518" y="734780"/>
                  <a:pt x="546039" y="761260"/>
                  <a:pt x="502986" y="771547"/>
                </a:cubicBezTo>
                <a:cubicBezTo>
                  <a:pt x="499081" y="722017"/>
                  <a:pt x="517464" y="677630"/>
                  <a:pt x="518226" y="631529"/>
                </a:cubicBezTo>
                <a:cubicBezTo>
                  <a:pt x="518035" y="631529"/>
                  <a:pt x="517750" y="631434"/>
                  <a:pt x="517559" y="631434"/>
                </a:cubicBezTo>
                <a:cubicBezTo>
                  <a:pt x="517464" y="630767"/>
                  <a:pt x="517464" y="630291"/>
                  <a:pt x="517369" y="629624"/>
                </a:cubicBezTo>
                <a:cubicBezTo>
                  <a:pt x="503272" y="605907"/>
                  <a:pt x="485174" y="588953"/>
                  <a:pt x="454408" y="595430"/>
                </a:cubicBezTo>
                <a:cubicBezTo>
                  <a:pt x="447360" y="596954"/>
                  <a:pt x="440883" y="599906"/>
                  <a:pt x="437168" y="591048"/>
                </a:cubicBezTo>
                <a:cubicBezTo>
                  <a:pt x="433453" y="582285"/>
                  <a:pt x="439454" y="578666"/>
                  <a:pt x="446026" y="575522"/>
                </a:cubicBezTo>
                <a:cubicBezTo>
                  <a:pt x="447265" y="574951"/>
                  <a:pt x="448408" y="574189"/>
                  <a:pt x="449646" y="573522"/>
                </a:cubicBezTo>
                <a:cubicBezTo>
                  <a:pt x="469648" y="563235"/>
                  <a:pt x="497557" y="549519"/>
                  <a:pt x="511558" y="562378"/>
                </a:cubicBezTo>
                <a:cubicBezTo>
                  <a:pt x="526894" y="576475"/>
                  <a:pt x="528418" y="605336"/>
                  <a:pt x="518416" y="629529"/>
                </a:cubicBezTo>
                <a:cubicBezTo>
                  <a:pt x="518321" y="630005"/>
                  <a:pt x="518416" y="630482"/>
                  <a:pt x="518321" y="630958"/>
                </a:cubicBezTo>
                <a:cubicBezTo>
                  <a:pt x="518321" y="631148"/>
                  <a:pt x="518321" y="631244"/>
                  <a:pt x="518321" y="631434"/>
                </a:cubicBezTo>
                <a:cubicBezTo>
                  <a:pt x="546420" y="632101"/>
                  <a:pt x="542419" y="674201"/>
                  <a:pt x="571280" y="674201"/>
                </a:cubicBezTo>
                <a:cubicBezTo>
                  <a:pt x="579376" y="661247"/>
                  <a:pt x="568232" y="655818"/>
                  <a:pt x="563089" y="648579"/>
                </a:cubicBezTo>
                <a:cubicBezTo>
                  <a:pt x="527656" y="599525"/>
                  <a:pt x="528703" y="570950"/>
                  <a:pt x="568137" y="529231"/>
                </a:cubicBezTo>
                <a:cubicBezTo>
                  <a:pt x="572233" y="524945"/>
                  <a:pt x="575947" y="519992"/>
                  <a:pt x="572328" y="514753"/>
                </a:cubicBezTo>
                <a:cubicBezTo>
                  <a:pt x="554135" y="488654"/>
                  <a:pt x="579948" y="487511"/>
                  <a:pt x="592235" y="482368"/>
                </a:cubicBezTo>
                <a:cubicBezTo>
                  <a:pt x="620143" y="470652"/>
                  <a:pt x="650623" y="471890"/>
                  <a:pt x="678341" y="480463"/>
                </a:cubicBezTo>
                <a:cubicBezTo>
                  <a:pt x="862459" y="537327"/>
                  <a:pt x="1041339" y="608003"/>
                  <a:pt x="1217170" y="686679"/>
                </a:cubicBezTo>
                <a:cubicBezTo>
                  <a:pt x="1224695" y="690013"/>
                  <a:pt x="1231648" y="693061"/>
                  <a:pt x="1234030" y="702776"/>
                </a:cubicBezTo>
                <a:cubicBezTo>
                  <a:pt x="1243650" y="742400"/>
                  <a:pt x="1218790" y="796788"/>
                  <a:pt x="1178213" y="807266"/>
                </a:cubicBezTo>
                <a:cubicBezTo>
                  <a:pt x="1145733" y="815648"/>
                  <a:pt x="1141542" y="832126"/>
                  <a:pt x="1142399" y="859939"/>
                </a:cubicBezTo>
                <a:cubicBezTo>
                  <a:pt x="1143733" y="906040"/>
                  <a:pt x="1127445" y="948807"/>
                  <a:pt x="1084773" y="967095"/>
                </a:cubicBezTo>
                <a:cubicBezTo>
                  <a:pt x="1058770" y="978239"/>
                  <a:pt x="1062865" y="989193"/>
                  <a:pt x="1066104" y="1006910"/>
                </a:cubicBezTo>
                <a:cubicBezTo>
                  <a:pt x="1069819" y="1027198"/>
                  <a:pt x="1083344" y="1042057"/>
                  <a:pt x="1096298" y="1055963"/>
                </a:cubicBezTo>
                <a:cubicBezTo>
                  <a:pt x="1113157" y="1074061"/>
                  <a:pt x="1130874" y="1058535"/>
                  <a:pt x="1144685" y="1049772"/>
                </a:cubicBezTo>
                <a:cubicBezTo>
                  <a:pt x="1157449" y="1041676"/>
                  <a:pt x="1144114" y="1031008"/>
                  <a:pt x="1137637" y="1027103"/>
                </a:cubicBezTo>
                <a:cubicBezTo>
                  <a:pt x="1094679" y="1000909"/>
                  <a:pt x="1110014" y="978620"/>
                  <a:pt x="1139827" y="954427"/>
                </a:cubicBezTo>
                <a:cubicBezTo>
                  <a:pt x="1151543" y="944997"/>
                  <a:pt x="1162783" y="932710"/>
                  <a:pt x="1169069" y="919280"/>
                </a:cubicBezTo>
                <a:cubicBezTo>
                  <a:pt x="1189167" y="876131"/>
                  <a:pt x="1225362" y="859367"/>
                  <a:pt x="1268986" y="854986"/>
                </a:cubicBezTo>
                <a:cubicBezTo>
                  <a:pt x="1303181" y="851557"/>
                  <a:pt x="1331185" y="838412"/>
                  <a:pt x="1348425" y="808694"/>
                </a:cubicBezTo>
                <a:cubicBezTo>
                  <a:pt x="1358521" y="791359"/>
                  <a:pt x="1371666" y="788501"/>
                  <a:pt x="1386715" y="795264"/>
                </a:cubicBezTo>
                <a:cubicBezTo>
                  <a:pt x="1446818" y="822125"/>
                  <a:pt x="1506064" y="811457"/>
                  <a:pt x="1565690" y="794407"/>
                </a:cubicBezTo>
                <a:cubicBezTo>
                  <a:pt x="1571691" y="792692"/>
                  <a:pt x="1580835" y="780596"/>
                  <a:pt x="1585978" y="794216"/>
                </a:cubicBezTo>
                <a:cubicBezTo>
                  <a:pt x="1594837" y="817934"/>
                  <a:pt x="1611220" y="809171"/>
                  <a:pt x="1627412" y="806504"/>
                </a:cubicBezTo>
                <a:cubicBezTo>
                  <a:pt x="1657606" y="801455"/>
                  <a:pt x="1687896" y="797169"/>
                  <a:pt x="1718185" y="793454"/>
                </a:cubicBezTo>
                <a:cubicBezTo>
                  <a:pt x="1732854" y="791645"/>
                  <a:pt x="1799624" y="830697"/>
                  <a:pt x="1796576" y="839460"/>
                </a:cubicBezTo>
                <a:cubicBezTo>
                  <a:pt x="1787051" y="867368"/>
                  <a:pt x="1764953" y="882704"/>
                  <a:pt x="1736473" y="889752"/>
                </a:cubicBezTo>
                <a:cubicBezTo>
                  <a:pt x="1686753" y="902135"/>
                  <a:pt x="1686753" y="902420"/>
                  <a:pt x="1700945" y="958046"/>
                </a:cubicBezTo>
                <a:cubicBezTo>
                  <a:pt x="1741522" y="941949"/>
                  <a:pt x="1760095" y="897467"/>
                  <a:pt x="1806768" y="877084"/>
                </a:cubicBezTo>
                <a:cubicBezTo>
                  <a:pt x="1789528" y="909755"/>
                  <a:pt x="1776193" y="943759"/>
                  <a:pt x="1749427" y="951093"/>
                </a:cubicBezTo>
                <a:cubicBezTo>
                  <a:pt x="1702755" y="963761"/>
                  <a:pt x="1710565" y="987479"/>
                  <a:pt x="1723234" y="1018721"/>
                </a:cubicBezTo>
                <a:cubicBezTo>
                  <a:pt x="1726758" y="1016625"/>
                  <a:pt x="1730377" y="1014720"/>
                  <a:pt x="1733616" y="1012434"/>
                </a:cubicBezTo>
                <a:cubicBezTo>
                  <a:pt x="1801148" y="965095"/>
                  <a:pt x="1812578" y="881561"/>
                  <a:pt x="1857727" y="819648"/>
                </a:cubicBezTo>
                <a:cubicBezTo>
                  <a:pt x="1859251" y="817553"/>
                  <a:pt x="1858012" y="810885"/>
                  <a:pt x="1855822" y="808885"/>
                </a:cubicBezTo>
                <a:cubicBezTo>
                  <a:pt x="1827723" y="784215"/>
                  <a:pt x="1818579" y="733066"/>
                  <a:pt x="1764382" y="744401"/>
                </a:cubicBezTo>
                <a:cubicBezTo>
                  <a:pt x="1741522" y="749163"/>
                  <a:pt x="1723615" y="733637"/>
                  <a:pt x="1718471" y="716492"/>
                </a:cubicBezTo>
                <a:cubicBezTo>
                  <a:pt x="1714566" y="703538"/>
                  <a:pt x="1732378" y="690203"/>
                  <a:pt x="1747427" y="682869"/>
                </a:cubicBezTo>
                <a:cubicBezTo>
                  <a:pt x="1803434" y="655437"/>
                  <a:pt x="1858489" y="626100"/>
                  <a:pt x="1915448" y="600764"/>
                </a:cubicBezTo>
                <a:cubicBezTo>
                  <a:pt x="1976694" y="573522"/>
                  <a:pt x="2042702" y="566855"/>
                  <a:pt x="2119664" y="560568"/>
                </a:cubicBezTo>
                <a:cubicBezTo>
                  <a:pt x="2102710" y="569522"/>
                  <a:pt x="2094994" y="577332"/>
                  <a:pt x="2088422" y="576475"/>
                </a:cubicBezTo>
                <a:cubicBezTo>
                  <a:pt x="2046226" y="571046"/>
                  <a:pt x="2035749" y="595715"/>
                  <a:pt x="2028034" y="630577"/>
                </a:cubicBezTo>
                <a:cubicBezTo>
                  <a:pt x="2018794" y="672392"/>
                  <a:pt x="1991267" y="701633"/>
                  <a:pt x="1947262" y="708872"/>
                </a:cubicBezTo>
                <a:cubicBezTo>
                  <a:pt x="1931260" y="711444"/>
                  <a:pt x="1931641" y="720493"/>
                  <a:pt x="1930117" y="730875"/>
                </a:cubicBezTo>
                <a:cubicBezTo>
                  <a:pt x="1926688" y="754592"/>
                  <a:pt x="1939070" y="774214"/>
                  <a:pt x="1949452" y="793264"/>
                </a:cubicBezTo>
                <a:cubicBezTo>
                  <a:pt x="1958977" y="810695"/>
                  <a:pt x="1976694" y="802598"/>
                  <a:pt x="1990791" y="798217"/>
                </a:cubicBezTo>
                <a:cubicBezTo>
                  <a:pt x="2004983" y="793835"/>
                  <a:pt x="2000316" y="779072"/>
                  <a:pt x="1995172" y="774595"/>
                </a:cubicBezTo>
                <a:cubicBezTo>
                  <a:pt x="1950500" y="735447"/>
                  <a:pt x="1986886" y="721731"/>
                  <a:pt x="2015270" y="703538"/>
                </a:cubicBezTo>
                <a:cubicBezTo>
                  <a:pt x="2030320" y="693823"/>
                  <a:pt x="2044226" y="681631"/>
                  <a:pt x="2056609" y="668582"/>
                </a:cubicBezTo>
                <a:cubicBezTo>
                  <a:pt x="2078611" y="645245"/>
                  <a:pt x="2104805" y="637244"/>
                  <a:pt x="2135857" y="641054"/>
                </a:cubicBezTo>
                <a:cubicBezTo>
                  <a:pt x="2173290" y="645722"/>
                  <a:pt x="2208342" y="642102"/>
                  <a:pt x="2235488" y="611717"/>
                </a:cubicBezTo>
                <a:cubicBezTo>
                  <a:pt x="2247109" y="598668"/>
                  <a:pt x="2259205" y="600002"/>
                  <a:pt x="2272255" y="609527"/>
                </a:cubicBezTo>
                <a:cubicBezTo>
                  <a:pt x="2317498" y="642674"/>
                  <a:pt x="2369219" y="648198"/>
                  <a:pt x="2423226" y="644769"/>
                </a:cubicBezTo>
                <a:cubicBezTo>
                  <a:pt x="2433989" y="644102"/>
                  <a:pt x="2453801" y="644007"/>
                  <a:pt x="2454563" y="647150"/>
                </a:cubicBezTo>
                <a:cubicBezTo>
                  <a:pt x="2462088" y="679250"/>
                  <a:pt x="2487424" y="666677"/>
                  <a:pt x="2505903" y="668963"/>
                </a:cubicBezTo>
                <a:cubicBezTo>
                  <a:pt x="2530763" y="672011"/>
                  <a:pt x="2555909" y="672392"/>
                  <a:pt x="2580865" y="675059"/>
                </a:cubicBezTo>
                <a:cubicBezTo>
                  <a:pt x="2598581" y="676964"/>
                  <a:pt x="2648492" y="726303"/>
                  <a:pt x="2642015" y="735923"/>
                </a:cubicBezTo>
                <a:cubicBezTo>
                  <a:pt x="2627728" y="757259"/>
                  <a:pt x="2603915" y="772118"/>
                  <a:pt x="2579341" y="768308"/>
                </a:cubicBezTo>
                <a:cubicBezTo>
                  <a:pt x="2529715" y="760593"/>
                  <a:pt x="2525715" y="788216"/>
                  <a:pt x="2525715" y="825077"/>
                </a:cubicBezTo>
                <a:cubicBezTo>
                  <a:pt x="2569911" y="819267"/>
                  <a:pt x="2596867" y="781167"/>
                  <a:pt x="2639920" y="775262"/>
                </a:cubicBezTo>
                <a:cubicBezTo>
                  <a:pt x="2621727" y="795074"/>
                  <a:pt x="2602677" y="823077"/>
                  <a:pt x="2580198" y="826125"/>
                </a:cubicBezTo>
                <a:cubicBezTo>
                  <a:pt x="2539240" y="831745"/>
                  <a:pt x="2528287" y="847652"/>
                  <a:pt x="2537240" y="886323"/>
                </a:cubicBezTo>
                <a:cubicBezTo>
                  <a:pt x="2563148" y="878417"/>
                  <a:pt x="2583055" y="862320"/>
                  <a:pt x="2602105" y="844223"/>
                </a:cubicBezTo>
                <a:cubicBezTo>
                  <a:pt x="2631823" y="816029"/>
                  <a:pt x="2652397" y="779643"/>
                  <a:pt x="2678401" y="750592"/>
                </a:cubicBezTo>
                <a:cubicBezTo>
                  <a:pt x="2700404" y="725922"/>
                  <a:pt x="2709643" y="713540"/>
                  <a:pt x="2691355" y="683536"/>
                </a:cubicBezTo>
                <a:cubicBezTo>
                  <a:pt x="2760221" y="716778"/>
                  <a:pt x="2824133" y="751449"/>
                  <a:pt x="2888427" y="785549"/>
                </a:cubicBezTo>
                <a:cubicBezTo>
                  <a:pt x="2893285" y="788120"/>
                  <a:pt x="2898142" y="788692"/>
                  <a:pt x="2900143" y="795169"/>
                </a:cubicBezTo>
                <a:cubicBezTo>
                  <a:pt x="2913764" y="839270"/>
                  <a:pt x="2882426" y="905468"/>
                  <a:pt x="2837087" y="919946"/>
                </a:cubicBezTo>
                <a:cubicBezTo>
                  <a:pt x="2812322" y="927852"/>
                  <a:pt x="2806703" y="940044"/>
                  <a:pt x="2807655" y="964333"/>
                </a:cubicBezTo>
                <a:cubicBezTo>
                  <a:pt x="2809560" y="1011291"/>
                  <a:pt x="2796415" y="1057868"/>
                  <a:pt x="2751839" y="1076633"/>
                </a:cubicBezTo>
                <a:cubicBezTo>
                  <a:pt x="2720501" y="1089872"/>
                  <a:pt x="2727931" y="1105208"/>
                  <a:pt x="2733931" y="1123305"/>
                </a:cubicBezTo>
                <a:cubicBezTo>
                  <a:pt x="2738504" y="1137307"/>
                  <a:pt x="2749553" y="1149118"/>
                  <a:pt x="2757458" y="1162072"/>
                </a:cubicBezTo>
                <a:cubicBezTo>
                  <a:pt x="2775461" y="1191314"/>
                  <a:pt x="2797368" y="1170644"/>
                  <a:pt x="2809655" y="1160548"/>
                </a:cubicBezTo>
                <a:cubicBezTo>
                  <a:pt x="2825943" y="1147022"/>
                  <a:pt x="2804416" y="1136926"/>
                  <a:pt x="2795082" y="1130735"/>
                </a:cubicBezTo>
                <a:cubicBezTo>
                  <a:pt x="2768412" y="1113113"/>
                  <a:pt x="2771555" y="1096635"/>
                  <a:pt x="2792987" y="1078157"/>
                </a:cubicBezTo>
                <a:cubicBezTo>
                  <a:pt x="2813275" y="1060726"/>
                  <a:pt x="2829372" y="1040057"/>
                  <a:pt x="2842993" y="1017101"/>
                </a:cubicBezTo>
                <a:cubicBezTo>
                  <a:pt x="2859566" y="989193"/>
                  <a:pt x="2883283" y="973096"/>
                  <a:pt x="2916526" y="969095"/>
                </a:cubicBezTo>
                <a:cubicBezTo>
                  <a:pt x="2957293" y="964238"/>
                  <a:pt x="2996250" y="953951"/>
                  <a:pt x="3017300" y="912803"/>
                </a:cubicBezTo>
                <a:cubicBezTo>
                  <a:pt x="3024920" y="897944"/>
                  <a:pt x="3038636" y="899182"/>
                  <a:pt x="3049971" y="904230"/>
                </a:cubicBezTo>
                <a:cubicBezTo>
                  <a:pt x="3111503" y="931281"/>
                  <a:pt x="3172177" y="920899"/>
                  <a:pt x="3232946" y="901944"/>
                </a:cubicBezTo>
                <a:cubicBezTo>
                  <a:pt x="3239519" y="899944"/>
                  <a:pt x="3247710" y="890324"/>
                  <a:pt x="3252282" y="904611"/>
                </a:cubicBezTo>
                <a:cubicBezTo>
                  <a:pt x="3258473" y="924042"/>
                  <a:pt x="3272475" y="918518"/>
                  <a:pt x="3286477" y="916041"/>
                </a:cubicBezTo>
                <a:cubicBezTo>
                  <a:pt x="3313814" y="911183"/>
                  <a:pt x="3342103" y="910136"/>
                  <a:pt x="3368582" y="902516"/>
                </a:cubicBezTo>
                <a:cubicBezTo>
                  <a:pt x="3410778" y="890419"/>
                  <a:pt x="3429923" y="926614"/>
                  <a:pt x="3458784" y="941759"/>
                </a:cubicBezTo>
                <a:cubicBezTo>
                  <a:pt x="3467452" y="946331"/>
                  <a:pt x="3462118" y="957094"/>
                  <a:pt x="3455260" y="962904"/>
                </a:cubicBezTo>
                <a:cubicBezTo>
                  <a:pt x="3439734" y="976239"/>
                  <a:pt x="3427351" y="995861"/>
                  <a:pt x="3404301" y="996337"/>
                </a:cubicBezTo>
                <a:cubicBezTo>
                  <a:pt x="3353152" y="997480"/>
                  <a:pt x="3351151" y="1026436"/>
                  <a:pt x="3364010" y="1065965"/>
                </a:cubicBezTo>
                <a:cubicBezTo>
                  <a:pt x="3407825" y="1054058"/>
                  <a:pt x="3423541" y="1003290"/>
                  <a:pt x="3467261" y="990908"/>
                </a:cubicBezTo>
                <a:cubicBezTo>
                  <a:pt x="3452116" y="1015863"/>
                  <a:pt x="3442211" y="1051582"/>
                  <a:pt x="3416398" y="1058726"/>
                </a:cubicBezTo>
                <a:cubicBezTo>
                  <a:pt x="3369725" y="1071775"/>
                  <a:pt x="3373726" y="1093873"/>
                  <a:pt x="3390966" y="1126353"/>
                </a:cubicBezTo>
                <a:cubicBezTo>
                  <a:pt x="3414397" y="1110446"/>
                  <a:pt x="3431066" y="1089110"/>
                  <a:pt x="3447068" y="1065965"/>
                </a:cubicBezTo>
                <a:cubicBezTo>
                  <a:pt x="3470690" y="1031865"/>
                  <a:pt x="3479644" y="988336"/>
                  <a:pt x="3500313" y="958142"/>
                </a:cubicBezTo>
                <a:cubicBezTo>
                  <a:pt x="3524983" y="922042"/>
                  <a:pt x="3515172" y="910136"/>
                  <a:pt x="3495741" y="884418"/>
                </a:cubicBezTo>
                <a:cubicBezTo>
                  <a:pt x="3478120" y="861272"/>
                  <a:pt x="3460594" y="847271"/>
                  <a:pt x="3430304" y="852414"/>
                </a:cubicBezTo>
                <a:cubicBezTo>
                  <a:pt x="3406015" y="856510"/>
                  <a:pt x="3379250" y="826887"/>
                  <a:pt x="3381631" y="824506"/>
                </a:cubicBezTo>
                <a:cubicBezTo>
                  <a:pt x="3411349" y="793740"/>
                  <a:pt x="3403063" y="744972"/>
                  <a:pt x="3436972" y="716492"/>
                </a:cubicBezTo>
                <a:cubicBezTo>
                  <a:pt x="3500884" y="662676"/>
                  <a:pt x="3563083" y="606764"/>
                  <a:pt x="3625376" y="551138"/>
                </a:cubicBezTo>
                <a:cubicBezTo>
                  <a:pt x="3687003" y="496179"/>
                  <a:pt x="3755869" y="458174"/>
                  <a:pt x="3842356" y="455603"/>
                </a:cubicBezTo>
                <a:cubicBezTo>
                  <a:pt x="3832069" y="494846"/>
                  <a:pt x="3801779" y="506847"/>
                  <a:pt x="3767489" y="509228"/>
                </a:cubicBezTo>
                <a:cubicBezTo>
                  <a:pt x="3747487" y="510657"/>
                  <a:pt x="3740057" y="514848"/>
                  <a:pt x="3736342" y="536756"/>
                </a:cubicBezTo>
                <a:cubicBezTo>
                  <a:pt x="3728151" y="584857"/>
                  <a:pt x="3707482" y="631815"/>
                  <a:pt x="3655285" y="641531"/>
                </a:cubicBezTo>
                <a:cubicBezTo>
                  <a:pt x="3622042" y="647722"/>
                  <a:pt x="3628139" y="664391"/>
                  <a:pt x="3628043" y="683155"/>
                </a:cubicBezTo>
                <a:cubicBezTo>
                  <a:pt x="3628043" y="701824"/>
                  <a:pt x="3637759" y="717921"/>
                  <a:pt x="3646712" y="733352"/>
                </a:cubicBezTo>
                <a:cubicBezTo>
                  <a:pt x="3658809" y="754116"/>
                  <a:pt x="3676145" y="740876"/>
                  <a:pt x="3690908" y="736685"/>
                </a:cubicBezTo>
                <a:cubicBezTo>
                  <a:pt x="3706339" y="732304"/>
                  <a:pt x="3700243" y="719445"/>
                  <a:pt x="3694051" y="713921"/>
                </a:cubicBezTo>
                <a:cubicBezTo>
                  <a:pt x="3654428" y="678202"/>
                  <a:pt x="3677002" y="659914"/>
                  <a:pt x="3711387" y="641531"/>
                </a:cubicBezTo>
                <a:cubicBezTo>
                  <a:pt x="3727008" y="633149"/>
                  <a:pt x="3741105" y="620385"/>
                  <a:pt x="3753202" y="607241"/>
                </a:cubicBezTo>
                <a:cubicBezTo>
                  <a:pt x="3779872" y="578189"/>
                  <a:pt x="3811304" y="566664"/>
                  <a:pt x="3850547" y="572284"/>
                </a:cubicBezTo>
                <a:cubicBezTo>
                  <a:pt x="3886361" y="577427"/>
                  <a:pt x="3920175" y="572570"/>
                  <a:pt x="3945892" y="543233"/>
                </a:cubicBezTo>
                <a:cubicBezTo>
                  <a:pt x="3957799" y="529707"/>
                  <a:pt x="3970848" y="527326"/>
                  <a:pt x="3985612" y="538565"/>
                </a:cubicBezTo>
                <a:cubicBezTo>
                  <a:pt x="4033999" y="575713"/>
                  <a:pt x="4090006" y="580380"/>
                  <a:pt x="4148108" y="577332"/>
                </a:cubicBezTo>
                <a:cubicBezTo>
                  <a:pt x="4158586" y="576761"/>
                  <a:pt x="4176302" y="570093"/>
                  <a:pt x="4179064" y="580190"/>
                </a:cubicBezTo>
                <a:cubicBezTo>
                  <a:pt x="4187637" y="611908"/>
                  <a:pt x="4211735" y="599621"/>
                  <a:pt x="4230309" y="601811"/>
                </a:cubicBezTo>
                <a:cubicBezTo>
                  <a:pt x="4256598" y="604955"/>
                  <a:pt x="4283078" y="606002"/>
                  <a:pt x="4309462" y="608384"/>
                </a:cubicBezTo>
                <a:cubicBezTo>
                  <a:pt x="4324416" y="609717"/>
                  <a:pt x="4384709" y="667439"/>
                  <a:pt x="4378423" y="673058"/>
                </a:cubicBezTo>
                <a:cubicBezTo>
                  <a:pt x="4357277" y="692299"/>
                  <a:pt x="4334608" y="711635"/>
                  <a:pt x="4302032" y="706396"/>
                </a:cubicBezTo>
                <a:cubicBezTo>
                  <a:pt x="4297937" y="705729"/>
                  <a:pt x="4293555" y="706396"/>
                  <a:pt x="4289555" y="705443"/>
                </a:cubicBezTo>
                <a:cubicBezTo>
                  <a:pt x="4265647" y="699824"/>
                  <a:pt x="4254312" y="709825"/>
                  <a:pt x="4257074" y="733447"/>
                </a:cubicBezTo>
                <a:cubicBezTo>
                  <a:pt x="4258313" y="744210"/>
                  <a:pt x="4246406" y="753830"/>
                  <a:pt x="4255931" y="765641"/>
                </a:cubicBezTo>
                <a:cubicBezTo>
                  <a:pt x="4300032" y="760879"/>
                  <a:pt x="4327655" y="717731"/>
                  <a:pt x="4373184" y="714587"/>
                </a:cubicBezTo>
                <a:cubicBezTo>
                  <a:pt x="4351467" y="733733"/>
                  <a:pt x="4336799" y="766880"/>
                  <a:pt x="4307652" y="768689"/>
                </a:cubicBezTo>
                <a:cubicBezTo>
                  <a:pt x="4262694" y="771547"/>
                  <a:pt x="4259360" y="792692"/>
                  <a:pt x="4267742" y="828221"/>
                </a:cubicBezTo>
                <a:cubicBezTo>
                  <a:pt x="4290221" y="823553"/>
                  <a:pt x="4305176" y="808885"/>
                  <a:pt x="4322225" y="797455"/>
                </a:cubicBezTo>
                <a:cubicBezTo>
                  <a:pt x="4371851" y="764117"/>
                  <a:pt x="4391948" y="704872"/>
                  <a:pt x="4437478" y="667915"/>
                </a:cubicBezTo>
                <a:cubicBezTo>
                  <a:pt x="4443669" y="663724"/>
                  <a:pt x="4442621" y="654199"/>
                  <a:pt x="4437478" y="646293"/>
                </a:cubicBezTo>
                <a:close/>
                <a:moveTo>
                  <a:pt x="288102" y="599716"/>
                </a:moveTo>
                <a:cubicBezTo>
                  <a:pt x="279625" y="618194"/>
                  <a:pt x="272290" y="628481"/>
                  <a:pt x="255145" y="606002"/>
                </a:cubicBezTo>
                <a:cubicBezTo>
                  <a:pt x="237619" y="583047"/>
                  <a:pt x="215617" y="563045"/>
                  <a:pt x="227904" y="529612"/>
                </a:cubicBezTo>
                <a:cubicBezTo>
                  <a:pt x="230095" y="523611"/>
                  <a:pt x="229618" y="514848"/>
                  <a:pt x="226761" y="509228"/>
                </a:cubicBezTo>
                <a:cubicBezTo>
                  <a:pt x="204282" y="464747"/>
                  <a:pt x="228571" y="437505"/>
                  <a:pt x="261718" y="412835"/>
                </a:cubicBezTo>
                <a:cubicBezTo>
                  <a:pt x="271338" y="427218"/>
                  <a:pt x="296770" y="432838"/>
                  <a:pt x="289054" y="457222"/>
                </a:cubicBezTo>
                <a:cubicBezTo>
                  <a:pt x="285530" y="468271"/>
                  <a:pt x="274005" y="453602"/>
                  <a:pt x="267623" y="460460"/>
                </a:cubicBezTo>
                <a:cubicBezTo>
                  <a:pt x="298294" y="493036"/>
                  <a:pt x="307533" y="557139"/>
                  <a:pt x="288102" y="599716"/>
                </a:cubicBezTo>
                <a:close/>
              </a:path>
            </a:pathLst>
          </a:custGeom>
          <a:solidFill>
            <a:schemeClr val="accent4"/>
          </a:solidFill>
          <a:ln w="9525" cap="flat">
            <a:noFill/>
            <a:prstDash val="solid"/>
            <a:miter/>
          </a:ln>
        </p:spPr>
        <p:txBody>
          <a:bodyPr rtlCol="0" anchor="ctr"/>
          <a:lstStyle/>
          <a:p>
            <a:endParaRPr lang="en-US" b="1" dirty="0"/>
          </a:p>
        </p:txBody>
      </p:sp>
      <p:pic>
        <p:nvPicPr>
          <p:cNvPr id="6" name="Picture 5">
            <a:hlinkClick r:id="" action="ppaction://hlinkshowjump?jump=nextslide"/>
          </p:cNvPr>
          <p:cNvPicPr>
            <a:picLocks noChangeAspect="1"/>
          </p:cNvPicPr>
          <p:nvPr/>
        </p:nvPicPr>
        <p:blipFill>
          <a:blip r:embed="rId5"/>
          <a:stretch>
            <a:fillRect/>
          </a:stretch>
        </p:blipFill>
        <p:spPr>
          <a:xfrm>
            <a:off x="7172590" y="5080679"/>
            <a:ext cx="2109399" cy="774259"/>
          </a:xfrm>
          <a:prstGeom prst="rect">
            <a:avLst/>
          </a:prstGeom>
        </p:spPr>
      </p:pic>
      <p:grpSp>
        <p:nvGrpSpPr>
          <p:cNvPr id="74" name="Group 73"/>
          <p:cNvGrpSpPr/>
          <p:nvPr/>
        </p:nvGrpSpPr>
        <p:grpSpPr>
          <a:xfrm>
            <a:off x="334525" y="3556110"/>
            <a:ext cx="2986743" cy="3077078"/>
            <a:chOff x="806586" y="819428"/>
            <a:chExt cx="5252961" cy="5338727"/>
          </a:xfrm>
        </p:grpSpPr>
        <p:grpSp>
          <p:nvGrpSpPr>
            <p:cNvPr id="75" name="Graphic 87"/>
            <p:cNvGrpSpPr/>
            <p:nvPr/>
          </p:nvGrpSpPr>
          <p:grpSpPr>
            <a:xfrm>
              <a:off x="806586" y="819428"/>
              <a:ext cx="4221990" cy="5338727"/>
              <a:chOff x="650601" y="2716230"/>
              <a:chExt cx="3105687" cy="3927156"/>
            </a:xfrm>
            <a:effectLst>
              <a:outerShdw blurRad="63500" sx="102000" sy="102000" algn="ctr" rotWithShape="0">
                <a:prstClr val="black">
                  <a:alpha val="40000"/>
                </a:prstClr>
              </a:outerShdw>
            </a:effectLst>
          </p:grpSpPr>
          <p:sp>
            <p:nvSpPr>
              <p:cNvPr id="102" name="Freeform: Shape 101"/>
              <p:cNvSpPr/>
              <p:nvPr/>
            </p:nvSpPr>
            <p:spPr>
              <a:xfrm>
                <a:off x="808784" y="4661620"/>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3" name="Freeform: Shape 102"/>
              <p:cNvSpPr/>
              <p:nvPr/>
            </p:nvSpPr>
            <p:spPr>
              <a:xfrm>
                <a:off x="650601" y="5399524"/>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4" name="Freeform: Shape 103"/>
              <p:cNvSpPr/>
              <p:nvPr/>
            </p:nvSpPr>
            <p:spPr>
              <a:xfrm>
                <a:off x="733384" y="5334937"/>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5" name="Freeform: Shape 104"/>
              <p:cNvSpPr/>
              <p:nvPr/>
            </p:nvSpPr>
            <p:spPr>
              <a:xfrm>
                <a:off x="1489012" y="6207236"/>
                <a:ext cx="481718" cy="436150"/>
              </a:xfrm>
              <a:custGeom>
                <a:avLst/>
                <a:gdLst>
                  <a:gd name="connsiteX0" fmla="*/ 88242 w 481717"/>
                  <a:gd name="connsiteY0" fmla="*/ 98261 h 436149"/>
                  <a:gd name="connsiteX1" fmla="*/ 4918 w 481717"/>
                  <a:gd name="connsiteY1" fmla="*/ 246031 h 436149"/>
                  <a:gd name="connsiteX2" fmla="*/ 270514 w 481717"/>
                  <a:gd name="connsiteY2" fmla="*/ 427001 h 436149"/>
                  <a:gd name="connsiteX3" fmla="*/ 463201 w 481717"/>
                  <a:gd name="connsiteY3" fmla="*/ 94356 h 436149"/>
                  <a:gd name="connsiteX4" fmla="*/ 88242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88242" y="98261"/>
                    </a:moveTo>
                    <a:cubicBezTo>
                      <a:pt x="81732" y="134065"/>
                      <a:pt x="2965" y="166613"/>
                      <a:pt x="4918" y="246031"/>
                    </a:cubicBezTo>
                    <a:cubicBezTo>
                      <a:pt x="6871" y="325450"/>
                      <a:pt x="43976" y="457597"/>
                      <a:pt x="270514" y="427001"/>
                    </a:cubicBezTo>
                    <a:cubicBezTo>
                      <a:pt x="480777" y="398359"/>
                      <a:pt x="500957" y="221295"/>
                      <a:pt x="463201" y="94356"/>
                    </a:cubicBezTo>
                    <a:cubicBezTo>
                      <a:pt x="425444" y="-32584"/>
                      <a:pt x="110375" y="-18262"/>
                      <a:pt x="88242"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6" name="Freeform: Shape 105"/>
              <p:cNvSpPr/>
              <p:nvPr/>
            </p:nvSpPr>
            <p:spPr>
              <a:xfrm>
                <a:off x="1558702"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7" name="Freeform: Shape 106"/>
              <p:cNvSpPr/>
              <p:nvPr/>
            </p:nvSpPr>
            <p:spPr>
              <a:xfrm>
                <a:off x="1507865" y="6106963"/>
                <a:ext cx="475208" cy="247369"/>
              </a:xfrm>
              <a:custGeom>
                <a:avLst/>
                <a:gdLst>
                  <a:gd name="connsiteX0" fmla="*/ 435234 w 475207"/>
                  <a:gd name="connsiteY0" fmla="*/ 6498 h 247368"/>
                  <a:gd name="connsiteX1" fmla="*/ 57672 w 475207"/>
                  <a:gd name="connsiteY1" fmla="*/ 6498 h 247368"/>
                  <a:gd name="connsiteX2" fmla="*/ 20567 w 475207"/>
                  <a:gd name="connsiteY2" fmla="*/ 42301 h 247368"/>
                  <a:gd name="connsiteX3" fmla="*/ 4943 w 475207"/>
                  <a:gd name="connsiteY3" fmla="*/ 119116 h 247368"/>
                  <a:gd name="connsiteX4" fmla="*/ 64832 w 475207"/>
                  <a:gd name="connsiteY4" fmla="*/ 215459 h 247368"/>
                  <a:gd name="connsiteX5" fmla="*/ 431329 w 475207"/>
                  <a:gd name="connsiteY5" fmla="*/ 214808 h 247368"/>
                  <a:gd name="connsiteX6" fmla="*/ 472991 w 475207"/>
                  <a:gd name="connsiteY6" fmla="*/ 71595 h 247368"/>
                  <a:gd name="connsiteX7" fmla="*/ 472991 w 475207"/>
                  <a:gd name="connsiteY7" fmla="*/ 42952 h 247368"/>
                  <a:gd name="connsiteX8" fmla="*/ 435234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35234" y="6498"/>
                    </a:moveTo>
                    <a:cubicBezTo>
                      <a:pt x="322617" y="37745"/>
                      <a:pt x="145553" y="33188"/>
                      <a:pt x="57672" y="6498"/>
                    </a:cubicBezTo>
                    <a:cubicBezTo>
                      <a:pt x="30982" y="-1965"/>
                      <a:pt x="20567" y="24725"/>
                      <a:pt x="20567" y="42301"/>
                    </a:cubicBezTo>
                    <a:cubicBezTo>
                      <a:pt x="19916" y="53368"/>
                      <a:pt x="4292" y="108049"/>
                      <a:pt x="4943" y="119116"/>
                    </a:cubicBezTo>
                    <a:cubicBezTo>
                      <a:pt x="3641" y="171844"/>
                      <a:pt x="23170" y="199836"/>
                      <a:pt x="64832" y="215459"/>
                    </a:cubicBezTo>
                    <a:cubicBezTo>
                      <a:pt x="175497" y="256470"/>
                      <a:pt x="322617" y="255168"/>
                      <a:pt x="431329" y="214808"/>
                    </a:cubicBezTo>
                    <a:cubicBezTo>
                      <a:pt x="471689" y="199836"/>
                      <a:pt x="474293" y="121720"/>
                      <a:pt x="472991" y="71595"/>
                    </a:cubicBezTo>
                    <a:cubicBezTo>
                      <a:pt x="472991" y="61830"/>
                      <a:pt x="472991" y="52066"/>
                      <a:pt x="472991" y="42952"/>
                    </a:cubicBezTo>
                    <a:cubicBezTo>
                      <a:pt x="472991" y="19517"/>
                      <a:pt x="457367" y="639"/>
                      <a:pt x="435234" y="6498"/>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8" name="Freeform: Shape 107"/>
              <p:cNvSpPr/>
              <p:nvPr/>
            </p:nvSpPr>
            <p:spPr>
              <a:xfrm>
                <a:off x="2012008" y="6207236"/>
                <a:ext cx="481718" cy="436150"/>
              </a:xfrm>
              <a:custGeom>
                <a:avLst/>
                <a:gdLst>
                  <a:gd name="connsiteX0" fmla="*/ 395233 w 481717"/>
                  <a:gd name="connsiteY0" fmla="*/ 98261 h 436149"/>
                  <a:gd name="connsiteX1" fmla="*/ 478557 w 481717"/>
                  <a:gd name="connsiteY1" fmla="*/ 246031 h 436149"/>
                  <a:gd name="connsiteX2" fmla="*/ 212961 w 481717"/>
                  <a:gd name="connsiteY2" fmla="*/ 427001 h 436149"/>
                  <a:gd name="connsiteX3" fmla="*/ 20274 w 481717"/>
                  <a:gd name="connsiteY3" fmla="*/ 94356 h 436149"/>
                  <a:gd name="connsiteX4" fmla="*/ 395233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395233" y="98261"/>
                    </a:moveTo>
                    <a:cubicBezTo>
                      <a:pt x="401742" y="134065"/>
                      <a:pt x="480510" y="166613"/>
                      <a:pt x="478557" y="246031"/>
                    </a:cubicBezTo>
                    <a:cubicBezTo>
                      <a:pt x="476604" y="325450"/>
                      <a:pt x="439498" y="457597"/>
                      <a:pt x="212961" y="427001"/>
                    </a:cubicBezTo>
                    <a:cubicBezTo>
                      <a:pt x="2698" y="398359"/>
                      <a:pt x="-17482" y="221295"/>
                      <a:pt x="20274" y="94356"/>
                    </a:cubicBezTo>
                    <a:cubicBezTo>
                      <a:pt x="58681" y="-32584"/>
                      <a:pt x="373750" y="-18262"/>
                      <a:pt x="395233"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9" name="Freeform: Shape 108"/>
              <p:cNvSpPr/>
              <p:nvPr/>
            </p:nvSpPr>
            <p:spPr>
              <a:xfrm>
                <a:off x="2033910"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0" name="Freeform: Shape 109"/>
              <p:cNvSpPr/>
              <p:nvPr/>
            </p:nvSpPr>
            <p:spPr>
              <a:xfrm>
                <a:off x="1998514" y="6106963"/>
                <a:ext cx="475208" cy="247369"/>
              </a:xfrm>
              <a:custGeom>
                <a:avLst/>
                <a:gdLst>
                  <a:gd name="connsiteX0" fmla="*/ 42881 w 475207"/>
                  <a:gd name="connsiteY0" fmla="*/ 6498 h 247368"/>
                  <a:gd name="connsiteX1" fmla="*/ 420444 w 475207"/>
                  <a:gd name="connsiteY1" fmla="*/ 6498 h 247368"/>
                  <a:gd name="connsiteX2" fmla="*/ 457549 w 475207"/>
                  <a:gd name="connsiteY2" fmla="*/ 42301 h 247368"/>
                  <a:gd name="connsiteX3" fmla="*/ 473172 w 475207"/>
                  <a:gd name="connsiteY3" fmla="*/ 110002 h 247368"/>
                  <a:gd name="connsiteX4" fmla="*/ 413283 w 475207"/>
                  <a:gd name="connsiteY4" fmla="*/ 214808 h 247368"/>
                  <a:gd name="connsiteX5" fmla="*/ 46787 w 475207"/>
                  <a:gd name="connsiteY5" fmla="*/ 214157 h 247368"/>
                  <a:gd name="connsiteX6" fmla="*/ 5125 w 475207"/>
                  <a:gd name="connsiteY6" fmla="*/ 70944 h 247368"/>
                  <a:gd name="connsiteX7" fmla="*/ 5125 w 475207"/>
                  <a:gd name="connsiteY7" fmla="*/ 42301 h 247368"/>
                  <a:gd name="connsiteX8" fmla="*/ 42881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2881" y="6498"/>
                    </a:moveTo>
                    <a:cubicBezTo>
                      <a:pt x="155499" y="37745"/>
                      <a:pt x="332563" y="33188"/>
                      <a:pt x="420444" y="6498"/>
                    </a:cubicBezTo>
                    <a:cubicBezTo>
                      <a:pt x="447134" y="-1965"/>
                      <a:pt x="456898" y="24725"/>
                      <a:pt x="457549" y="42301"/>
                    </a:cubicBezTo>
                    <a:cubicBezTo>
                      <a:pt x="458200" y="53368"/>
                      <a:pt x="473824" y="99587"/>
                      <a:pt x="473172" y="110002"/>
                    </a:cubicBezTo>
                    <a:cubicBezTo>
                      <a:pt x="474475" y="162731"/>
                      <a:pt x="454945" y="199836"/>
                      <a:pt x="413283" y="214808"/>
                    </a:cubicBezTo>
                    <a:cubicBezTo>
                      <a:pt x="302618" y="255820"/>
                      <a:pt x="155499" y="254518"/>
                      <a:pt x="46787" y="214157"/>
                    </a:cubicBezTo>
                    <a:cubicBezTo>
                      <a:pt x="6427" y="199185"/>
                      <a:pt x="3823" y="121069"/>
                      <a:pt x="5125" y="70944"/>
                    </a:cubicBezTo>
                    <a:cubicBezTo>
                      <a:pt x="5125" y="61179"/>
                      <a:pt x="5125" y="51415"/>
                      <a:pt x="5125" y="42301"/>
                    </a:cubicBezTo>
                    <a:cubicBezTo>
                      <a:pt x="5776" y="19517"/>
                      <a:pt x="20748" y="639"/>
                      <a:pt x="42881" y="6498"/>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1" name="Freeform: Shape 110"/>
              <p:cNvSpPr/>
              <p:nvPr/>
            </p:nvSpPr>
            <p:spPr>
              <a:xfrm>
                <a:off x="2390703" y="4701182"/>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rgbClr val="F27161">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2" name="Freeform: Shape 111"/>
              <p:cNvSpPr/>
              <p:nvPr/>
            </p:nvSpPr>
            <p:spPr>
              <a:xfrm>
                <a:off x="3352687" y="4641966"/>
                <a:ext cx="403601" cy="384072"/>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3" name="Freeform: Shape 112"/>
              <p:cNvSpPr/>
              <p:nvPr/>
            </p:nvSpPr>
            <p:spPr>
              <a:xfrm>
                <a:off x="3274034" y="4646068"/>
                <a:ext cx="201801" cy="455679"/>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4" name="Freeform: Shape 113"/>
              <p:cNvSpPr/>
              <p:nvPr/>
            </p:nvSpPr>
            <p:spPr>
              <a:xfrm>
                <a:off x="1118890" y="4250304"/>
                <a:ext cx="1744599" cy="1731580"/>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rgbClr val="F27161">
                  <a:lumMod val="75000"/>
                </a:srgb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5" name="Freeform: Shape 114"/>
              <p:cNvSpPr/>
              <p:nvPr/>
            </p:nvSpPr>
            <p:spPr>
              <a:xfrm>
                <a:off x="1158599" y="5327008"/>
                <a:ext cx="1666483" cy="371053"/>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6" name="Freeform: Shape 115"/>
              <p:cNvSpPr/>
              <p:nvPr/>
            </p:nvSpPr>
            <p:spPr>
              <a:xfrm>
                <a:off x="949638" y="3597381"/>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7" name="Freeform: Shape 116"/>
              <p:cNvSpPr/>
              <p:nvPr/>
            </p:nvSpPr>
            <p:spPr>
              <a:xfrm>
                <a:off x="958751" y="3857118"/>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8" name="Freeform: Shape 117"/>
              <p:cNvSpPr/>
              <p:nvPr/>
            </p:nvSpPr>
            <p:spPr>
              <a:xfrm>
                <a:off x="1262103" y="3502340"/>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19" name="Freeform: Shape 118"/>
              <p:cNvSpPr/>
              <p:nvPr/>
            </p:nvSpPr>
            <p:spPr>
              <a:xfrm>
                <a:off x="1220197" y="4067138"/>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0" name="Freeform: Shape 119"/>
              <p:cNvSpPr/>
              <p:nvPr/>
            </p:nvSpPr>
            <p:spPr>
              <a:xfrm>
                <a:off x="1893951" y="4067138"/>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1" name="Freeform: Shape 120"/>
              <p:cNvSpPr/>
              <p:nvPr/>
            </p:nvSpPr>
            <p:spPr>
              <a:xfrm>
                <a:off x="1111078" y="4366177"/>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2" name="Freeform: Shape 121"/>
              <p:cNvSpPr/>
              <p:nvPr/>
            </p:nvSpPr>
            <p:spPr>
              <a:xfrm>
                <a:off x="971771"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3" name="Freeform: Shape 122"/>
              <p:cNvSpPr/>
              <p:nvPr/>
            </p:nvSpPr>
            <p:spPr>
              <a:xfrm>
                <a:off x="2421480"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4" name="Freeform: Shape 123"/>
              <p:cNvSpPr/>
              <p:nvPr/>
            </p:nvSpPr>
            <p:spPr>
              <a:xfrm>
                <a:off x="2074513" y="4366828"/>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5" name="Freeform: Shape 124"/>
              <p:cNvSpPr/>
              <p:nvPr/>
            </p:nvSpPr>
            <p:spPr>
              <a:xfrm>
                <a:off x="1405967"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6" name="Freeform: Shape 125"/>
              <p:cNvSpPr/>
              <p:nvPr/>
            </p:nvSpPr>
            <p:spPr>
              <a:xfrm>
                <a:off x="2135054"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7" name="Freeform: Shape 126"/>
              <p:cNvSpPr/>
              <p:nvPr/>
            </p:nvSpPr>
            <p:spPr>
              <a:xfrm>
                <a:off x="1583031" y="4609639"/>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8" name="Freeform: Shape 127"/>
              <p:cNvSpPr/>
              <p:nvPr/>
            </p:nvSpPr>
            <p:spPr>
              <a:xfrm>
                <a:off x="1791342" y="3920913"/>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9" name="Freeform: Shape 128"/>
              <p:cNvSpPr/>
              <p:nvPr/>
            </p:nvSpPr>
            <p:spPr>
              <a:xfrm>
                <a:off x="2094217" y="3712554"/>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0" name="Freeform: Shape 129"/>
              <p:cNvSpPr/>
              <p:nvPr/>
            </p:nvSpPr>
            <p:spPr>
              <a:xfrm>
                <a:off x="1519973" y="3712554"/>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1" name="Freeform: Shape 130"/>
              <p:cNvSpPr/>
              <p:nvPr/>
            </p:nvSpPr>
            <p:spPr>
              <a:xfrm>
                <a:off x="1799306" y="4327271"/>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2" name="Freeform: Shape 131"/>
              <p:cNvSpPr/>
              <p:nvPr/>
            </p:nvSpPr>
            <p:spPr>
              <a:xfrm>
                <a:off x="1027639" y="2716230"/>
                <a:ext cx="1580586"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1" fmla="*/ 1424859 w 1424859"/>
                  <a:gd name="connsiteY0-2" fmla="*/ 642345 h 642747"/>
                  <a:gd name="connsiteX1-3" fmla="*/ 536285 w 1424859"/>
                  <a:gd name="connsiteY1-4" fmla="*/ 40849 h 642747"/>
                  <a:gd name="connsiteX2-5" fmla="*/ 357919 w 1424859"/>
                  <a:gd name="connsiteY2-6" fmla="*/ 440544 h 642747"/>
                  <a:gd name="connsiteX3-7" fmla="*/ 1424859 w 1424859"/>
                  <a:gd name="connsiteY3-8" fmla="*/ 642345 h 642747"/>
                  <a:gd name="connsiteX0-9" fmla="*/ 1424859 w 1424859"/>
                  <a:gd name="connsiteY0-10" fmla="*/ 713101 h 713503"/>
                  <a:gd name="connsiteX1-11" fmla="*/ 536285 w 1424859"/>
                  <a:gd name="connsiteY1-12" fmla="*/ 111605 h 713503"/>
                  <a:gd name="connsiteX2-13" fmla="*/ 357919 w 1424859"/>
                  <a:gd name="connsiteY2-14" fmla="*/ 511300 h 713503"/>
                  <a:gd name="connsiteX3-15" fmla="*/ 1424859 w 1424859"/>
                  <a:gd name="connsiteY3-16" fmla="*/ 713101 h 713503"/>
                  <a:gd name="connsiteX0-17" fmla="*/ 1424859 w 1424859"/>
                  <a:gd name="connsiteY0-18" fmla="*/ 760282 h 760684"/>
                  <a:gd name="connsiteX1-19" fmla="*/ 536285 w 1424859"/>
                  <a:gd name="connsiteY1-20" fmla="*/ 104195 h 760684"/>
                  <a:gd name="connsiteX2-21" fmla="*/ 357919 w 1424859"/>
                  <a:gd name="connsiteY2-22" fmla="*/ 558481 h 760684"/>
                  <a:gd name="connsiteX3-23" fmla="*/ 1424859 w 1424859"/>
                  <a:gd name="connsiteY3-24" fmla="*/ 760282 h 760684"/>
                  <a:gd name="connsiteX0-25" fmla="*/ 1424859 w 1424859"/>
                  <a:gd name="connsiteY0-26" fmla="*/ 760282 h 760557"/>
                  <a:gd name="connsiteX1-27" fmla="*/ 536285 w 1424859"/>
                  <a:gd name="connsiteY1-28" fmla="*/ 104195 h 760557"/>
                  <a:gd name="connsiteX2-29" fmla="*/ 357919 w 1424859"/>
                  <a:gd name="connsiteY2-30" fmla="*/ 476595 h 760557"/>
                  <a:gd name="connsiteX3-31" fmla="*/ 1424859 w 1424859"/>
                  <a:gd name="connsiteY3-32" fmla="*/ 760282 h 760557"/>
                  <a:gd name="connsiteX0-33" fmla="*/ 1424859 w 1424859"/>
                  <a:gd name="connsiteY0-34" fmla="*/ 772216 h 772491"/>
                  <a:gd name="connsiteX1-35" fmla="*/ 536285 w 1424859"/>
                  <a:gd name="connsiteY1-36" fmla="*/ 102481 h 772491"/>
                  <a:gd name="connsiteX2-37" fmla="*/ 357919 w 1424859"/>
                  <a:gd name="connsiteY2-38" fmla="*/ 488529 h 772491"/>
                  <a:gd name="connsiteX3-39" fmla="*/ 1424859 w 1424859"/>
                  <a:gd name="connsiteY3-40" fmla="*/ 772216 h 772491"/>
                  <a:gd name="connsiteX0-41" fmla="*/ 1424859 w 1424859"/>
                  <a:gd name="connsiteY0-42" fmla="*/ 784200 h 784475"/>
                  <a:gd name="connsiteX1-43" fmla="*/ 536285 w 1424859"/>
                  <a:gd name="connsiteY1-44" fmla="*/ 100817 h 784475"/>
                  <a:gd name="connsiteX2-45" fmla="*/ 357919 w 1424859"/>
                  <a:gd name="connsiteY2-46" fmla="*/ 500513 h 784475"/>
                  <a:gd name="connsiteX3-47" fmla="*/ 1424859 w 1424859"/>
                  <a:gd name="connsiteY3-48" fmla="*/ 784200 h 784475"/>
                  <a:gd name="connsiteX0-49" fmla="*/ 1424859 w 1424859"/>
                  <a:gd name="connsiteY0-50" fmla="*/ 687354 h 687629"/>
                  <a:gd name="connsiteX1-51" fmla="*/ 536285 w 1424859"/>
                  <a:gd name="connsiteY1-52" fmla="*/ 3971 h 687629"/>
                  <a:gd name="connsiteX2-53" fmla="*/ 357919 w 1424859"/>
                  <a:gd name="connsiteY2-54" fmla="*/ 403667 h 687629"/>
                  <a:gd name="connsiteX3-55" fmla="*/ 1424859 w 1424859"/>
                  <a:gd name="connsiteY3-56" fmla="*/ 687354 h 687629"/>
                  <a:gd name="connsiteX0-57" fmla="*/ 1424859 w 1424859"/>
                  <a:gd name="connsiteY0-58" fmla="*/ 687354 h 687629"/>
                  <a:gd name="connsiteX1-59" fmla="*/ 536285 w 1424859"/>
                  <a:gd name="connsiteY1-60" fmla="*/ 3971 h 687629"/>
                  <a:gd name="connsiteX2-61" fmla="*/ 357919 w 1424859"/>
                  <a:gd name="connsiteY2-62" fmla="*/ 403667 h 687629"/>
                  <a:gd name="connsiteX3-63" fmla="*/ 1424859 w 1424859"/>
                  <a:gd name="connsiteY3-64" fmla="*/ 687354 h 687629"/>
                  <a:gd name="connsiteX0-65" fmla="*/ 1424859 w 1424859"/>
                  <a:gd name="connsiteY0-66" fmla="*/ 687354 h 688329"/>
                  <a:gd name="connsiteX1-67" fmla="*/ 536285 w 1424859"/>
                  <a:gd name="connsiteY1-68" fmla="*/ 3971 h 688329"/>
                  <a:gd name="connsiteX2-69" fmla="*/ 357919 w 1424859"/>
                  <a:gd name="connsiteY2-70" fmla="*/ 403667 h 688329"/>
                  <a:gd name="connsiteX3-71" fmla="*/ 1424859 w 1424859"/>
                  <a:gd name="connsiteY3-72" fmla="*/ 687354 h 688329"/>
                  <a:gd name="connsiteX0-73" fmla="*/ 1424859 w 1424859"/>
                  <a:gd name="connsiteY0-74" fmla="*/ 687354 h 688329"/>
                  <a:gd name="connsiteX1-75" fmla="*/ 536285 w 1424859"/>
                  <a:gd name="connsiteY1-76" fmla="*/ 3971 h 688329"/>
                  <a:gd name="connsiteX2-77" fmla="*/ 357919 w 1424859"/>
                  <a:gd name="connsiteY2-78" fmla="*/ 403667 h 688329"/>
                  <a:gd name="connsiteX3-79" fmla="*/ 1424859 w 1424859"/>
                  <a:gd name="connsiteY3-80" fmla="*/ 687354 h 688329"/>
                  <a:gd name="connsiteX0-81" fmla="*/ 1424859 w 1453335"/>
                  <a:gd name="connsiteY0-82" fmla="*/ 686593 h 687568"/>
                  <a:gd name="connsiteX1-83" fmla="*/ 536285 w 1453335"/>
                  <a:gd name="connsiteY1-84" fmla="*/ 3210 h 687568"/>
                  <a:gd name="connsiteX2-85" fmla="*/ 357919 w 1453335"/>
                  <a:gd name="connsiteY2-86" fmla="*/ 402906 h 687568"/>
                  <a:gd name="connsiteX3-87" fmla="*/ 1424859 w 1453335"/>
                  <a:gd name="connsiteY3-88" fmla="*/ 686593 h 687568"/>
                  <a:gd name="connsiteX0-89" fmla="*/ 1424859 w 1453335"/>
                  <a:gd name="connsiteY0-90" fmla="*/ 686593 h 687568"/>
                  <a:gd name="connsiteX1-91" fmla="*/ 536285 w 1453335"/>
                  <a:gd name="connsiteY1-92" fmla="*/ 3210 h 687568"/>
                  <a:gd name="connsiteX2-93" fmla="*/ 357919 w 1453335"/>
                  <a:gd name="connsiteY2-94" fmla="*/ 402906 h 687568"/>
                  <a:gd name="connsiteX3-95" fmla="*/ 1424859 w 1453335"/>
                  <a:gd name="connsiteY3-96" fmla="*/ 686593 h 687568"/>
                  <a:gd name="connsiteX0-97" fmla="*/ 1552109 w 1580585"/>
                  <a:gd name="connsiteY0-98" fmla="*/ 686593 h 687568"/>
                  <a:gd name="connsiteX1-99" fmla="*/ 663535 w 1580585"/>
                  <a:gd name="connsiteY1-100" fmla="*/ 3210 h 687568"/>
                  <a:gd name="connsiteX2-101" fmla="*/ 485169 w 1580585"/>
                  <a:gd name="connsiteY2-102" fmla="*/ 402906 h 687568"/>
                  <a:gd name="connsiteX3-103" fmla="*/ 1552109 w 1580585"/>
                  <a:gd name="connsiteY3-104" fmla="*/ 686593 h 687568"/>
                </a:gdLst>
                <a:ahLst/>
                <a:cxnLst>
                  <a:cxn ang="0">
                    <a:pos x="connsiteX0-1" y="connsiteY0-2"/>
                  </a:cxn>
                  <a:cxn ang="0">
                    <a:pos x="connsiteX1-3" y="connsiteY1-4"/>
                  </a:cxn>
                  <a:cxn ang="0">
                    <a:pos x="connsiteX2-5" y="connsiteY2-6"/>
                  </a:cxn>
                  <a:cxn ang="0">
                    <a:pos x="connsiteX3-7" y="connsiteY3-8"/>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rgbClr val="F27161">
                  <a:lumMod val="75000"/>
                </a:srgb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3" name="Freeform: Shape 132"/>
              <p:cNvSpPr/>
              <p:nvPr/>
            </p:nvSpPr>
            <p:spPr>
              <a:xfrm>
                <a:off x="774806" y="2792760"/>
                <a:ext cx="475208" cy="475208"/>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4" name="Freeform: Shape 133"/>
              <p:cNvSpPr/>
              <p:nvPr/>
            </p:nvSpPr>
            <p:spPr>
              <a:xfrm>
                <a:off x="1257546" y="310785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5" name="Freeform: Shape 134"/>
              <p:cNvSpPr/>
              <p:nvPr/>
            </p:nvSpPr>
            <p:spPr>
              <a:xfrm>
                <a:off x="1821286" y="5484543"/>
                <a:ext cx="338504" cy="273407"/>
              </a:xfrm>
              <a:custGeom>
                <a:avLst/>
                <a:gdLst>
                  <a:gd name="connsiteX0" fmla="*/ 82104 w 338504"/>
                  <a:gd name="connsiteY0" fmla="*/ 3337 h 273407"/>
                  <a:gd name="connsiteX1" fmla="*/ 259819 w 338504"/>
                  <a:gd name="connsiteY1" fmla="*/ 3337 h 273407"/>
                  <a:gd name="connsiteX2" fmla="*/ 315151 w 338504"/>
                  <a:gd name="connsiteY2" fmla="*/ 26772 h 273407"/>
                  <a:gd name="connsiteX3" fmla="*/ 315151 w 338504"/>
                  <a:gd name="connsiteY3" fmla="*/ 26772 h 273407"/>
                  <a:gd name="connsiteX4" fmla="*/ 338586 w 338504"/>
                  <a:gd name="connsiteY4" fmla="*/ 82104 h 273407"/>
                  <a:gd name="connsiteX5" fmla="*/ 338586 w 338504"/>
                  <a:gd name="connsiteY5" fmla="*/ 193420 h 273407"/>
                  <a:gd name="connsiteX6" fmla="*/ 315151 w 338504"/>
                  <a:gd name="connsiteY6" fmla="*/ 248752 h 273407"/>
                  <a:gd name="connsiteX7" fmla="*/ 315151 w 338504"/>
                  <a:gd name="connsiteY7" fmla="*/ 248752 h 273407"/>
                  <a:gd name="connsiteX8" fmla="*/ 259819 w 338504"/>
                  <a:gd name="connsiteY8" fmla="*/ 272187 h 273407"/>
                  <a:gd name="connsiteX9" fmla="*/ 82104 w 338504"/>
                  <a:gd name="connsiteY9" fmla="*/ 272187 h 273407"/>
                  <a:gd name="connsiteX10" fmla="*/ 26772 w 338504"/>
                  <a:gd name="connsiteY10" fmla="*/ 248752 h 273407"/>
                  <a:gd name="connsiteX11" fmla="*/ 26772 w 338504"/>
                  <a:gd name="connsiteY11" fmla="*/ 248752 h 273407"/>
                  <a:gd name="connsiteX12" fmla="*/ 3337 w 338504"/>
                  <a:gd name="connsiteY12" fmla="*/ 193420 h 273407"/>
                  <a:gd name="connsiteX13" fmla="*/ 3337 w 338504"/>
                  <a:gd name="connsiteY13" fmla="*/ 82104 h 273407"/>
                  <a:gd name="connsiteX14" fmla="*/ 26772 w 338504"/>
                  <a:gd name="connsiteY14" fmla="*/ 26772 h 273407"/>
                  <a:gd name="connsiteX15" fmla="*/ 26772 w 338504"/>
                  <a:gd name="connsiteY15" fmla="*/ 26772 h 273407"/>
                  <a:gd name="connsiteX16" fmla="*/ 82104 w 338504"/>
                  <a:gd name="connsiteY16" fmla="*/ 3337 h 273407"/>
                  <a:gd name="connsiteX17" fmla="*/ 82104 w 338504"/>
                  <a:gd name="connsiteY17" fmla="*/ 3337 h 273407"/>
                  <a:gd name="connsiteX18" fmla="*/ 259819 w 338504"/>
                  <a:gd name="connsiteY18" fmla="*/ 71037 h 273407"/>
                  <a:gd name="connsiteX19" fmla="*/ 82104 w 338504"/>
                  <a:gd name="connsiteY19" fmla="*/ 71037 h 273407"/>
                  <a:gd name="connsiteX20" fmla="*/ 74292 w 338504"/>
                  <a:gd name="connsiteY20" fmla="*/ 74292 h 273407"/>
                  <a:gd name="connsiteX21" fmla="*/ 74292 w 338504"/>
                  <a:gd name="connsiteY21" fmla="*/ 74292 h 273407"/>
                  <a:gd name="connsiteX22" fmla="*/ 71038 w 338504"/>
                  <a:gd name="connsiteY22" fmla="*/ 82104 h 273407"/>
                  <a:gd name="connsiteX23" fmla="*/ 71038 w 338504"/>
                  <a:gd name="connsiteY23" fmla="*/ 193420 h 273407"/>
                  <a:gd name="connsiteX24" fmla="*/ 74292 w 338504"/>
                  <a:gd name="connsiteY24" fmla="*/ 201231 h 273407"/>
                  <a:gd name="connsiteX25" fmla="*/ 74292 w 338504"/>
                  <a:gd name="connsiteY25" fmla="*/ 201231 h 273407"/>
                  <a:gd name="connsiteX26" fmla="*/ 82104 w 338504"/>
                  <a:gd name="connsiteY26" fmla="*/ 204486 h 273407"/>
                  <a:gd name="connsiteX27" fmla="*/ 259819 w 338504"/>
                  <a:gd name="connsiteY27" fmla="*/ 204486 h 273407"/>
                  <a:gd name="connsiteX28" fmla="*/ 267630 w 338504"/>
                  <a:gd name="connsiteY28" fmla="*/ 201231 h 273407"/>
                  <a:gd name="connsiteX29" fmla="*/ 267630 w 338504"/>
                  <a:gd name="connsiteY29" fmla="*/ 201231 h 273407"/>
                  <a:gd name="connsiteX30" fmla="*/ 270885 w 338504"/>
                  <a:gd name="connsiteY30" fmla="*/ 193420 h 273407"/>
                  <a:gd name="connsiteX31" fmla="*/ 270885 w 338504"/>
                  <a:gd name="connsiteY31" fmla="*/ 82104 h 273407"/>
                  <a:gd name="connsiteX32" fmla="*/ 267630 w 338504"/>
                  <a:gd name="connsiteY32" fmla="*/ 74292 h 273407"/>
                  <a:gd name="connsiteX33" fmla="*/ 267630 w 338504"/>
                  <a:gd name="connsiteY33" fmla="*/ 74292 h 273407"/>
                  <a:gd name="connsiteX34" fmla="*/ 259819 w 338504"/>
                  <a:gd name="connsiteY34" fmla="*/ 71037 h 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504" h="273407">
                    <a:moveTo>
                      <a:pt x="82104" y="3337"/>
                    </a:moveTo>
                    <a:lnTo>
                      <a:pt x="259819" y="3337"/>
                    </a:lnTo>
                    <a:cubicBezTo>
                      <a:pt x="281301" y="3337"/>
                      <a:pt x="301481" y="12450"/>
                      <a:pt x="315151" y="26772"/>
                    </a:cubicBezTo>
                    <a:lnTo>
                      <a:pt x="315151" y="26772"/>
                    </a:lnTo>
                    <a:cubicBezTo>
                      <a:pt x="329473" y="41093"/>
                      <a:pt x="338586" y="60622"/>
                      <a:pt x="338586" y="82104"/>
                    </a:cubicBezTo>
                    <a:lnTo>
                      <a:pt x="338586" y="193420"/>
                    </a:lnTo>
                    <a:cubicBezTo>
                      <a:pt x="338586" y="214902"/>
                      <a:pt x="329473" y="235082"/>
                      <a:pt x="315151" y="248752"/>
                    </a:cubicBezTo>
                    <a:lnTo>
                      <a:pt x="315151" y="248752"/>
                    </a:lnTo>
                    <a:cubicBezTo>
                      <a:pt x="300830" y="263074"/>
                      <a:pt x="281301" y="272187"/>
                      <a:pt x="259819" y="272187"/>
                    </a:cubicBezTo>
                    <a:lnTo>
                      <a:pt x="82104" y="272187"/>
                    </a:lnTo>
                    <a:cubicBezTo>
                      <a:pt x="60622" y="272187"/>
                      <a:pt x="40442" y="263074"/>
                      <a:pt x="26772" y="248752"/>
                    </a:cubicBezTo>
                    <a:lnTo>
                      <a:pt x="26772" y="248752"/>
                    </a:lnTo>
                    <a:cubicBezTo>
                      <a:pt x="12450" y="234431"/>
                      <a:pt x="3337" y="214902"/>
                      <a:pt x="3337" y="193420"/>
                    </a:cubicBezTo>
                    <a:lnTo>
                      <a:pt x="3337" y="82104"/>
                    </a:lnTo>
                    <a:cubicBezTo>
                      <a:pt x="3337" y="60622"/>
                      <a:pt x="12450" y="40442"/>
                      <a:pt x="26772" y="26772"/>
                    </a:cubicBezTo>
                    <a:lnTo>
                      <a:pt x="26772" y="26772"/>
                    </a:lnTo>
                    <a:cubicBezTo>
                      <a:pt x="41093" y="12450"/>
                      <a:pt x="60622" y="3337"/>
                      <a:pt x="82104" y="3337"/>
                    </a:cubicBezTo>
                    <a:lnTo>
                      <a:pt x="82104" y="3337"/>
                    </a:lnTo>
                    <a:close/>
                    <a:moveTo>
                      <a:pt x="259819" y="71037"/>
                    </a:moveTo>
                    <a:lnTo>
                      <a:pt x="82104" y="71037"/>
                    </a:lnTo>
                    <a:cubicBezTo>
                      <a:pt x="78849" y="71037"/>
                      <a:pt x="76245" y="72340"/>
                      <a:pt x="74292" y="74292"/>
                    </a:cubicBezTo>
                    <a:lnTo>
                      <a:pt x="74292" y="74292"/>
                    </a:lnTo>
                    <a:cubicBezTo>
                      <a:pt x="72339" y="76245"/>
                      <a:pt x="71038" y="78849"/>
                      <a:pt x="71038" y="82104"/>
                    </a:cubicBezTo>
                    <a:lnTo>
                      <a:pt x="71038" y="193420"/>
                    </a:lnTo>
                    <a:cubicBezTo>
                      <a:pt x="71038" y="196675"/>
                      <a:pt x="72339" y="199279"/>
                      <a:pt x="74292" y="201231"/>
                    </a:cubicBezTo>
                    <a:lnTo>
                      <a:pt x="74292" y="201231"/>
                    </a:lnTo>
                    <a:cubicBezTo>
                      <a:pt x="76245" y="203184"/>
                      <a:pt x="79500" y="204486"/>
                      <a:pt x="82104" y="204486"/>
                    </a:cubicBezTo>
                    <a:lnTo>
                      <a:pt x="259819" y="204486"/>
                    </a:lnTo>
                    <a:cubicBezTo>
                      <a:pt x="263074" y="204486"/>
                      <a:pt x="265677" y="203184"/>
                      <a:pt x="267630" y="201231"/>
                    </a:cubicBezTo>
                    <a:lnTo>
                      <a:pt x="267630" y="201231"/>
                    </a:lnTo>
                    <a:cubicBezTo>
                      <a:pt x="269583" y="199279"/>
                      <a:pt x="270885" y="196024"/>
                      <a:pt x="270885" y="193420"/>
                    </a:cubicBezTo>
                    <a:lnTo>
                      <a:pt x="270885" y="82104"/>
                    </a:lnTo>
                    <a:cubicBezTo>
                      <a:pt x="270885" y="78849"/>
                      <a:pt x="269583" y="76245"/>
                      <a:pt x="267630" y="74292"/>
                    </a:cubicBezTo>
                    <a:lnTo>
                      <a:pt x="267630" y="74292"/>
                    </a:lnTo>
                    <a:cubicBezTo>
                      <a:pt x="265677" y="72340"/>
                      <a:pt x="263074" y="71037"/>
                      <a:pt x="259819" y="71037"/>
                    </a:cubicBezTo>
                    <a:close/>
                  </a:path>
                </a:pathLst>
              </a:custGeom>
              <a:solidFill>
                <a:sysClr val="window" lastClr="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6" name="Freeform: Shape 135"/>
              <p:cNvSpPr/>
              <p:nvPr/>
            </p:nvSpPr>
            <p:spPr>
              <a:xfrm>
                <a:off x="3584112" y="4728116"/>
                <a:ext cx="162742" cy="279917"/>
              </a:xfrm>
              <a:custGeom>
                <a:avLst/>
                <a:gdLst>
                  <a:gd name="connsiteX0" fmla="*/ 87963 w 162742"/>
                  <a:gd name="connsiteY0" fmla="*/ 278046 h 279917"/>
                  <a:gd name="connsiteX1" fmla="*/ 161522 w 162742"/>
                  <a:gd name="connsiteY1" fmla="*/ 141993 h 279917"/>
                  <a:gd name="connsiteX2" fmla="*/ 89916 w 162742"/>
                  <a:gd name="connsiteY2" fmla="*/ 3337 h 279917"/>
                  <a:gd name="connsiteX3" fmla="*/ 3337 w 162742"/>
                  <a:gd name="connsiteY3" fmla="*/ 146550 h 279917"/>
                  <a:gd name="connsiteX4" fmla="*/ 87963 w 162742"/>
                  <a:gd name="connsiteY4" fmla="*/ 278046 h 27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2" h="279917">
                    <a:moveTo>
                      <a:pt x="87963" y="278046"/>
                    </a:moveTo>
                    <a:cubicBezTo>
                      <a:pt x="134833" y="278046"/>
                      <a:pt x="161522" y="214902"/>
                      <a:pt x="161522" y="141993"/>
                    </a:cubicBezTo>
                    <a:cubicBezTo>
                      <a:pt x="161522" y="69085"/>
                      <a:pt x="136785" y="3337"/>
                      <a:pt x="89916" y="3337"/>
                    </a:cubicBezTo>
                    <a:cubicBezTo>
                      <a:pt x="43046" y="3337"/>
                      <a:pt x="3337" y="73642"/>
                      <a:pt x="3337" y="146550"/>
                    </a:cubicBezTo>
                    <a:cubicBezTo>
                      <a:pt x="3337" y="218157"/>
                      <a:pt x="41744" y="278046"/>
                      <a:pt x="87963" y="278046"/>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7" name="Freeform: Shape 136"/>
              <p:cNvSpPr/>
              <p:nvPr/>
            </p:nvSpPr>
            <p:spPr>
              <a:xfrm>
                <a:off x="3465294" y="4643709"/>
                <a:ext cx="227839" cy="91136"/>
              </a:xfrm>
              <a:custGeom>
                <a:avLst/>
                <a:gdLst>
                  <a:gd name="connsiteX0" fmla="*/ 228264 w 227839"/>
                  <a:gd name="connsiteY0" fmla="*/ 33062 h 91135"/>
                  <a:gd name="connsiteX1" fmla="*/ 155355 w 227839"/>
                  <a:gd name="connsiteY1" fmla="*/ 84488 h 91135"/>
                  <a:gd name="connsiteX2" fmla="*/ 3679 w 227839"/>
                  <a:gd name="connsiteY2" fmla="*/ 78630 h 91135"/>
                  <a:gd name="connsiteX3" fmla="*/ 131920 w 227839"/>
                  <a:gd name="connsiteY3" fmla="*/ 5070 h 91135"/>
                  <a:gd name="connsiteX4" fmla="*/ 228264 w 227839"/>
                  <a:gd name="connsiteY4" fmla="*/ 33062 h 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9" h="91135">
                    <a:moveTo>
                      <a:pt x="228264" y="33062"/>
                    </a:moveTo>
                    <a:cubicBezTo>
                      <a:pt x="234773" y="55195"/>
                      <a:pt x="202225" y="77979"/>
                      <a:pt x="155355" y="84488"/>
                    </a:cubicBezTo>
                    <a:cubicBezTo>
                      <a:pt x="108485" y="90998"/>
                      <a:pt x="10189" y="100763"/>
                      <a:pt x="3679" y="78630"/>
                    </a:cubicBezTo>
                    <a:cubicBezTo>
                      <a:pt x="-2831" y="56497"/>
                      <a:pt x="85050" y="11580"/>
                      <a:pt x="131920" y="5070"/>
                    </a:cubicBezTo>
                    <a:cubicBezTo>
                      <a:pt x="178790" y="-1440"/>
                      <a:pt x="221754" y="10929"/>
                      <a:pt x="228264" y="33062"/>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8" name="Freeform: Shape 137"/>
              <p:cNvSpPr/>
              <p:nvPr/>
            </p:nvSpPr>
            <p:spPr>
              <a:xfrm>
                <a:off x="1695649" y="3874694"/>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9" name="Freeform: Shape 138"/>
              <p:cNvSpPr/>
              <p:nvPr/>
            </p:nvSpPr>
            <p:spPr>
              <a:xfrm>
                <a:off x="2235954" y="3865581"/>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40" name="Freeform: Shape 139"/>
              <p:cNvSpPr/>
              <p:nvPr/>
            </p:nvSpPr>
            <p:spPr>
              <a:xfrm>
                <a:off x="2019181" y="5606274"/>
                <a:ext cx="78116" cy="32548"/>
              </a:xfrm>
              <a:custGeom>
                <a:avLst/>
                <a:gdLst>
                  <a:gd name="connsiteX0" fmla="*/ 3337 w 78116"/>
                  <a:gd name="connsiteY0" fmla="*/ 3337 h 32548"/>
                  <a:gd name="connsiteX1" fmla="*/ 74943 w 78116"/>
                  <a:gd name="connsiteY1" fmla="*/ 3337 h 32548"/>
                  <a:gd name="connsiteX2" fmla="*/ 74943 w 78116"/>
                  <a:gd name="connsiteY2" fmla="*/ 33932 h 32548"/>
                  <a:gd name="connsiteX3" fmla="*/ 3337 w 78116"/>
                  <a:gd name="connsiteY3" fmla="*/ 33932 h 32548"/>
                </a:gdLst>
                <a:ahLst/>
                <a:cxnLst>
                  <a:cxn ang="0">
                    <a:pos x="connsiteX0" y="connsiteY0"/>
                  </a:cxn>
                  <a:cxn ang="0">
                    <a:pos x="connsiteX1" y="connsiteY1"/>
                  </a:cxn>
                  <a:cxn ang="0">
                    <a:pos x="connsiteX2" y="connsiteY2"/>
                  </a:cxn>
                  <a:cxn ang="0">
                    <a:pos x="connsiteX3" y="connsiteY3"/>
                  </a:cxn>
                </a:cxnLst>
                <a:rect l="l" t="t" r="r" b="b"/>
                <a:pathLst>
                  <a:path w="78116" h="32548">
                    <a:moveTo>
                      <a:pt x="3337" y="3337"/>
                    </a:moveTo>
                    <a:lnTo>
                      <a:pt x="74943" y="3337"/>
                    </a:lnTo>
                    <a:lnTo>
                      <a:pt x="74943" y="33932"/>
                    </a:lnTo>
                    <a:lnTo>
                      <a:pt x="3337" y="33932"/>
                    </a:lnTo>
                    <a:close/>
                  </a:path>
                </a:pathLst>
              </a:custGeom>
              <a:solidFill>
                <a:sysClr val="window" lastClr="FFFFFF"/>
              </a:solidFill>
              <a:ln w="651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grpSp>
        <p:grpSp>
          <p:nvGrpSpPr>
            <p:cNvPr id="76" name="Group 75"/>
            <p:cNvGrpSpPr/>
            <p:nvPr/>
          </p:nvGrpSpPr>
          <p:grpSpPr>
            <a:xfrm>
              <a:off x="3769737" y="1614636"/>
              <a:ext cx="2289810" cy="2144876"/>
              <a:chOff x="4043298" y="3456489"/>
              <a:chExt cx="2289810" cy="2144876"/>
            </a:xfrm>
          </p:grpSpPr>
          <p:grpSp>
            <p:nvGrpSpPr>
              <p:cNvPr id="77" name="Group 76"/>
              <p:cNvGrpSpPr/>
              <p:nvPr/>
            </p:nvGrpSpPr>
            <p:grpSpPr>
              <a:xfrm>
                <a:off x="4403681" y="4207251"/>
                <a:ext cx="1679258" cy="1394114"/>
                <a:chOff x="6936201" y="1826897"/>
                <a:chExt cx="1679258" cy="1394114"/>
              </a:xfrm>
            </p:grpSpPr>
            <p:sp>
              <p:nvSpPr>
                <p:cNvPr id="96" name="Freeform: Shape 95"/>
                <p:cNvSpPr/>
                <p:nvPr/>
              </p:nvSpPr>
              <p:spPr>
                <a:xfrm>
                  <a:off x="6936201" y="1826897"/>
                  <a:ext cx="1676400" cy="314325"/>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rgbClr val="84CCC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7" name="Freeform: Shape 96"/>
                <p:cNvSpPr/>
                <p:nvPr/>
              </p:nvSpPr>
              <p:spPr>
                <a:xfrm>
                  <a:off x="7729634" y="1826897"/>
                  <a:ext cx="885825" cy="1171575"/>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rgbClr val="84CCC6">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8" name="Freeform: Shape 97"/>
                <p:cNvSpPr/>
                <p:nvPr/>
              </p:nvSpPr>
              <p:spPr>
                <a:xfrm>
                  <a:off x="6936201" y="1982761"/>
                  <a:ext cx="990600" cy="1238250"/>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rgbClr val="84CCC6">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9" name="Freeform: Shape 98"/>
                <p:cNvSpPr/>
                <p:nvPr/>
              </p:nvSpPr>
              <p:spPr>
                <a:xfrm>
                  <a:off x="7923467" y="1961330"/>
                  <a:ext cx="691515" cy="1252883"/>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1" fmla="*/ 116984 w 691515"/>
                    <a:gd name="connsiteY0-2" fmla="*/ 1277821 h 1277821"/>
                    <a:gd name="connsiteX1-3" fmla="*/ 0 w 691515"/>
                    <a:gd name="connsiteY1-4" fmla="*/ 172402 h 1277821"/>
                    <a:gd name="connsiteX2-5" fmla="*/ 691515 w 691515"/>
                    <a:gd name="connsiteY2-6" fmla="*/ 0 h 1277821"/>
                    <a:gd name="connsiteX3-7" fmla="*/ 603885 w 691515"/>
                    <a:gd name="connsiteY3-8" fmla="*/ 1022985 h 1277821"/>
                    <a:gd name="connsiteX0-9" fmla="*/ 606 w 691515"/>
                    <a:gd name="connsiteY0-10" fmla="*/ 1252883 h 1252883"/>
                    <a:gd name="connsiteX1-11" fmla="*/ 0 w 691515"/>
                    <a:gd name="connsiteY1-12" fmla="*/ 172402 h 1252883"/>
                    <a:gd name="connsiteX2-13" fmla="*/ 691515 w 691515"/>
                    <a:gd name="connsiteY2-14" fmla="*/ 0 h 1252883"/>
                    <a:gd name="connsiteX3-15" fmla="*/ 603885 w 691515"/>
                    <a:gd name="connsiteY3-16" fmla="*/ 1022985 h 1252883"/>
                  </a:gdLst>
                  <a:ahLst/>
                  <a:cxnLst>
                    <a:cxn ang="0">
                      <a:pos x="connsiteX0-1" y="connsiteY0-2"/>
                    </a:cxn>
                    <a:cxn ang="0">
                      <a:pos x="connsiteX1-3" y="connsiteY1-4"/>
                    </a:cxn>
                    <a:cxn ang="0">
                      <a:pos x="connsiteX2-5" y="connsiteY2-6"/>
                    </a:cxn>
                    <a:cxn ang="0">
                      <a:pos x="connsiteX3-7" y="connsiteY3-8"/>
                    </a:cxn>
                  </a:cxnLst>
                  <a:rect l="l" t="t" r="r" b="b"/>
                  <a:pathLst>
                    <a:path w="691515" h="1252883">
                      <a:moveTo>
                        <a:pt x="606" y="1252883"/>
                      </a:moveTo>
                      <a:lnTo>
                        <a:pt x="0" y="172402"/>
                      </a:lnTo>
                      <a:lnTo>
                        <a:pt x="691515" y="0"/>
                      </a:lnTo>
                      <a:lnTo>
                        <a:pt x="603885" y="1022985"/>
                      </a:lnTo>
                    </a:path>
                  </a:pathLst>
                </a:custGeom>
                <a:solidFill>
                  <a:srgbClr val="84CCC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0" name="Freeform: Shape 99"/>
                <p:cNvSpPr/>
                <p:nvPr/>
              </p:nvSpPr>
              <p:spPr>
                <a:xfrm>
                  <a:off x="8178261" y="1998001"/>
                  <a:ext cx="266700" cy="1114425"/>
                </a:xfrm>
                <a:custGeom>
                  <a:avLst/>
                  <a:gdLst>
                    <a:gd name="connsiteX0" fmla="*/ 7144 w 266700"/>
                    <a:gd name="connsiteY0" fmla="*/ 1115854 h 1114425"/>
                    <a:gd name="connsiteX1" fmla="*/ 190024 w 266700"/>
                    <a:gd name="connsiteY1" fmla="*/ 1048226 h 1114425"/>
                    <a:gd name="connsiteX2" fmla="*/ 261461 w 266700"/>
                    <a:gd name="connsiteY2" fmla="*/ 7144 h 1114425"/>
                    <a:gd name="connsiteX3" fmla="*/ 52864 w 266700"/>
                    <a:gd name="connsiteY3" fmla="*/ 60484 h 1114425"/>
                  </a:gdLst>
                  <a:ahLst/>
                  <a:cxnLst>
                    <a:cxn ang="0">
                      <a:pos x="connsiteX0" y="connsiteY0"/>
                    </a:cxn>
                    <a:cxn ang="0">
                      <a:pos x="connsiteX1" y="connsiteY1"/>
                    </a:cxn>
                    <a:cxn ang="0">
                      <a:pos x="connsiteX2" y="connsiteY2"/>
                    </a:cxn>
                    <a:cxn ang="0">
                      <a:pos x="connsiteX3" y="connsiteY3"/>
                    </a:cxn>
                  </a:cxnLst>
                  <a:rect l="l" t="t" r="r" b="b"/>
                  <a:pathLst>
                    <a:path w="266700" h="1114425">
                      <a:moveTo>
                        <a:pt x="7144" y="1115854"/>
                      </a:moveTo>
                      <a:lnTo>
                        <a:pt x="190024" y="1048226"/>
                      </a:lnTo>
                      <a:lnTo>
                        <a:pt x="261461" y="7144"/>
                      </a:lnTo>
                      <a:lnTo>
                        <a:pt x="52864" y="60484"/>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01" name="Freeform: Shape 100"/>
                <p:cNvSpPr/>
                <p:nvPr/>
              </p:nvSpPr>
              <p:spPr>
                <a:xfrm>
                  <a:off x="7210521" y="2022766"/>
                  <a:ext cx="342900" cy="1104900"/>
                </a:xfrm>
                <a:custGeom>
                  <a:avLst/>
                  <a:gdLst>
                    <a:gd name="connsiteX0" fmla="*/ 118586 w 342900"/>
                    <a:gd name="connsiteY0" fmla="*/ 1052989 h 1104900"/>
                    <a:gd name="connsiteX1" fmla="*/ 7144 w 342900"/>
                    <a:gd name="connsiteY1" fmla="*/ 7144 h 1104900"/>
                    <a:gd name="connsiteX2" fmla="*/ 255746 w 342900"/>
                    <a:gd name="connsiteY2" fmla="*/ 43339 h 1104900"/>
                    <a:gd name="connsiteX3" fmla="*/ 344329 w 342900"/>
                    <a:gd name="connsiteY3" fmla="*/ 1103471 h 1104900"/>
                  </a:gdLst>
                  <a:ahLst/>
                  <a:cxnLst>
                    <a:cxn ang="0">
                      <a:pos x="connsiteX0" y="connsiteY0"/>
                    </a:cxn>
                    <a:cxn ang="0">
                      <a:pos x="connsiteX1" y="connsiteY1"/>
                    </a:cxn>
                    <a:cxn ang="0">
                      <a:pos x="connsiteX2" y="connsiteY2"/>
                    </a:cxn>
                    <a:cxn ang="0">
                      <a:pos x="connsiteX3" y="connsiteY3"/>
                    </a:cxn>
                  </a:cxnLst>
                  <a:rect l="l" t="t" r="r" b="b"/>
                  <a:pathLst>
                    <a:path w="342900" h="1104900">
                      <a:moveTo>
                        <a:pt x="118586" y="1052989"/>
                      </a:moveTo>
                      <a:lnTo>
                        <a:pt x="7144" y="7144"/>
                      </a:lnTo>
                      <a:lnTo>
                        <a:pt x="255746" y="43339"/>
                      </a:lnTo>
                      <a:lnTo>
                        <a:pt x="344329" y="1103471"/>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grpSp>
          <p:grpSp>
            <p:nvGrpSpPr>
              <p:cNvPr id="78" name="Group 77"/>
              <p:cNvGrpSpPr/>
              <p:nvPr/>
            </p:nvGrpSpPr>
            <p:grpSpPr>
              <a:xfrm rot="288076">
                <a:off x="4043298" y="3456489"/>
                <a:ext cx="2289810" cy="1189921"/>
                <a:chOff x="6646641" y="294683"/>
                <a:chExt cx="2289810" cy="1189921"/>
              </a:xfrm>
            </p:grpSpPr>
            <p:sp>
              <p:nvSpPr>
                <p:cNvPr id="79" name="Freeform: Shape 78"/>
                <p:cNvSpPr/>
                <p:nvPr/>
              </p:nvSpPr>
              <p:spPr>
                <a:xfrm>
                  <a:off x="8022801" y="944535"/>
                  <a:ext cx="728830" cy="485775"/>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rgbClr val="84CCC6">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0" name="Freeform: Shape 79"/>
                <p:cNvSpPr/>
                <p:nvPr/>
              </p:nvSpPr>
              <p:spPr>
                <a:xfrm>
                  <a:off x="6958780" y="883939"/>
                  <a:ext cx="1800032" cy="309606"/>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 name="connsiteX0-1" fmla="*/ 1764030 w 1764030"/>
                    <a:gd name="connsiteY0-2" fmla="*/ 60007 h 303846"/>
                    <a:gd name="connsiteX1-3" fmla="*/ 1084897 w 1764030"/>
                    <a:gd name="connsiteY1-4" fmla="*/ 14287 h 303846"/>
                    <a:gd name="connsiteX2-5" fmla="*/ 858202 w 1764030"/>
                    <a:gd name="connsiteY2-6" fmla="*/ 0 h 303846"/>
                    <a:gd name="connsiteX3-7" fmla="*/ 0 w 1764030"/>
                    <a:gd name="connsiteY3-8" fmla="*/ 269557 h 303846"/>
                    <a:gd name="connsiteX4-9" fmla="*/ 1087805 w 1764030"/>
                    <a:gd name="connsiteY4-10" fmla="*/ 303846 h 303846"/>
                    <a:gd name="connsiteX5" fmla="*/ 1764030 w 1764030"/>
                    <a:gd name="connsiteY5" fmla="*/ 60007 h 303846"/>
                    <a:gd name="connsiteX0-11" fmla="*/ 1764030 w 1764030"/>
                    <a:gd name="connsiteY0-12" fmla="*/ 60007 h 296121"/>
                    <a:gd name="connsiteX1-13" fmla="*/ 1084897 w 1764030"/>
                    <a:gd name="connsiteY1-14" fmla="*/ 14287 h 296121"/>
                    <a:gd name="connsiteX2-15" fmla="*/ 858202 w 1764030"/>
                    <a:gd name="connsiteY2-16" fmla="*/ 0 h 296121"/>
                    <a:gd name="connsiteX3-17" fmla="*/ 0 w 1764030"/>
                    <a:gd name="connsiteY3-18" fmla="*/ 269557 h 296121"/>
                    <a:gd name="connsiteX4-19" fmla="*/ 1053739 w 1764030"/>
                    <a:gd name="connsiteY4-20" fmla="*/ 296121 h 296121"/>
                    <a:gd name="connsiteX5-21" fmla="*/ 1764030 w 1764030"/>
                    <a:gd name="connsiteY5-22" fmla="*/ 60007 h 296121"/>
                    <a:gd name="connsiteX0-23" fmla="*/ 1764030 w 1764030"/>
                    <a:gd name="connsiteY0-24" fmla="*/ 60007 h 309606"/>
                    <a:gd name="connsiteX1-25" fmla="*/ 1084897 w 1764030"/>
                    <a:gd name="connsiteY1-26" fmla="*/ 14287 h 309606"/>
                    <a:gd name="connsiteX2-27" fmla="*/ 858202 w 1764030"/>
                    <a:gd name="connsiteY2-28" fmla="*/ 0 h 309606"/>
                    <a:gd name="connsiteX3-29" fmla="*/ 0 w 1764030"/>
                    <a:gd name="connsiteY3-30" fmla="*/ 269557 h 309606"/>
                    <a:gd name="connsiteX4-31" fmla="*/ 1083125 w 1764030"/>
                    <a:gd name="connsiteY4-32" fmla="*/ 309606 h 309606"/>
                    <a:gd name="connsiteX5-33" fmla="*/ 1764030 w 1764030"/>
                    <a:gd name="connsiteY5-34" fmla="*/ 60007 h 309606"/>
                    <a:gd name="connsiteX0-35" fmla="*/ 1769996 w 1769996"/>
                    <a:gd name="connsiteY0-36" fmla="*/ 70187 h 309606"/>
                    <a:gd name="connsiteX1-37" fmla="*/ 1084897 w 1769996"/>
                    <a:gd name="connsiteY1-38" fmla="*/ 14287 h 309606"/>
                    <a:gd name="connsiteX2-39" fmla="*/ 858202 w 1769996"/>
                    <a:gd name="connsiteY2-40" fmla="*/ 0 h 309606"/>
                    <a:gd name="connsiteX3-41" fmla="*/ 0 w 1769996"/>
                    <a:gd name="connsiteY3-42" fmla="*/ 269557 h 309606"/>
                    <a:gd name="connsiteX4-43" fmla="*/ 1083125 w 1769996"/>
                    <a:gd name="connsiteY4-44" fmla="*/ 309606 h 309606"/>
                    <a:gd name="connsiteX5-45" fmla="*/ 1769996 w 1769996"/>
                    <a:gd name="connsiteY5-46" fmla="*/ 70187 h 309606"/>
                    <a:gd name="connsiteX0-47" fmla="*/ 1761689 w 1761689"/>
                    <a:gd name="connsiteY0-48" fmla="*/ 70187 h 309606"/>
                    <a:gd name="connsiteX1-49" fmla="*/ 1076590 w 1761689"/>
                    <a:gd name="connsiteY1-50" fmla="*/ 14287 h 309606"/>
                    <a:gd name="connsiteX2-51" fmla="*/ 849895 w 1761689"/>
                    <a:gd name="connsiteY2-52" fmla="*/ 0 h 309606"/>
                    <a:gd name="connsiteX3-53" fmla="*/ 0 w 1761689"/>
                    <a:gd name="connsiteY3-54" fmla="*/ 276857 h 309606"/>
                    <a:gd name="connsiteX4-55" fmla="*/ 1074818 w 1761689"/>
                    <a:gd name="connsiteY4-56" fmla="*/ 309606 h 309606"/>
                    <a:gd name="connsiteX5-57" fmla="*/ 1761689 w 1761689"/>
                    <a:gd name="connsiteY5-58" fmla="*/ 70187 h 309606"/>
                    <a:gd name="connsiteX0-59" fmla="*/ 1730821 w 1730821"/>
                    <a:gd name="connsiteY0-60" fmla="*/ 70187 h 309606"/>
                    <a:gd name="connsiteX1-61" fmla="*/ 1045722 w 1730821"/>
                    <a:gd name="connsiteY1-62" fmla="*/ 14287 h 309606"/>
                    <a:gd name="connsiteX2-63" fmla="*/ 819027 w 1730821"/>
                    <a:gd name="connsiteY2-64" fmla="*/ 0 h 309606"/>
                    <a:gd name="connsiteX3-65" fmla="*/ 0 w 1730821"/>
                    <a:gd name="connsiteY3-66" fmla="*/ 276836 h 309606"/>
                    <a:gd name="connsiteX4-67" fmla="*/ 1043950 w 1730821"/>
                    <a:gd name="connsiteY4-68" fmla="*/ 309606 h 309606"/>
                    <a:gd name="connsiteX5-69" fmla="*/ 1730821 w 1730821"/>
                    <a:gd name="connsiteY5-70" fmla="*/ 70187 h 3096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730821" h="309606">
                      <a:moveTo>
                        <a:pt x="1730821" y="70187"/>
                      </a:moveTo>
                      <a:lnTo>
                        <a:pt x="1045722" y="14287"/>
                      </a:lnTo>
                      <a:lnTo>
                        <a:pt x="819027" y="0"/>
                      </a:lnTo>
                      <a:lnTo>
                        <a:pt x="0" y="276836"/>
                      </a:lnTo>
                      <a:lnTo>
                        <a:pt x="1043950" y="309606"/>
                      </a:lnTo>
                      <a:cubicBezTo>
                        <a:pt x="1259850" y="227373"/>
                        <a:pt x="1514921" y="152420"/>
                        <a:pt x="1730821" y="70187"/>
                      </a:cubicBezTo>
                      <a:close/>
                    </a:path>
                  </a:pathLst>
                </a:custGeom>
                <a:solidFill>
                  <a:srgbClr val="84CCC6"/>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1" name="Freeform: Shape 80"/>
                <p:cNvSpPr/>
                <p:nvPr/>
              </p:nvSpPr>
              <p:spPr>
                <a:xfrm>
                  <a:off x="6960125" y="1152328"/>
                  <a:ext cx="1099744" cy="276225"/>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rgbClr val="84CCC6">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2" name="Freeform: Shape 81"/>
                <p:cNvSpPr/>
                <p:nvPr/>
              </p:nvSpPr>
              <p:spPr>
                <a:xfrm>
                  <a:off x="7183851" y="1162659"/>
                  <a:ext cx="285750" cy="238125"/>
                </a:xfrm>
                <a:custGeom>
                  <a:avLst/>
                  <a:gdLst>
                    <a:gd name="connsiteX0" fmla="*/ 7144 w 285750"/>
                    <a:gd name="connsiteY0" fmla="*/ 7144 h 238125"/>
                    <a:gd name="connsiteX1" fmla="*/ 232886 w 285750"/>
                    <a:gd name="connsiteY1" fmla="*/ 17621 h 238125"/>
                    <a:gd name="connsiteX2" fmla="*/ 281464 w 285750"/>
                    <a:gd name="connsiteY2" fmla="*/ 234791 h 238125"/>
                    <a:gd name="connsiteX3" fmla="*/ 81439 w 285750"/>
                    <a:gd name="connsiteY3" fmla="*/ 222409 h 238125"/>
                  </a:gdLst>
                  <a:ahLst/>
                  <a:cxnLst>
                    <a:cxn ang="0">
                      <a:pos x="connsiteX0" y="connsiteY0"/>
                    </a:cxn>
                    <a:cxn ang="0">
                      <a:pos x="connsiteX1" y="connsiteY1"/>
                    </a:cxn>
                    <a:cxn ang="0">
                      <a:pos x="connsiteX2" y="connsiteY2"/>
                    </a:cxn>
                    <a:cxn ang="0">
                      <a:pos x="connsiteX3" y="connsiteY3"/>
                    </a:cxn>
                  </a:cxnLst>
                  <a:rect l="l" t="t" r="r" b="b"/>
                  <a:pathLst>
                    <a:path w="285750" h="238125">
                      <a:moveTo>
                        <a:pt x="7144" y="7144"/>
                      </a:moveTo>
                      <a:lnTo>
                        <a:pt x="232886" y="17621"/>
                      </a:lnTo>
                      <a:lnTo>
                        <a:pt x="281464" y="234791"/>
                      </a:lnTo>
                      <a:lnTo>
                        <a:pt x="81439" y="222409"/>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3" name="Freeform: Shape 82"/>
                <p:cNvSpPr/>
                <p:nvPr/>
              </p:nvSpPr>
              <p:spPr>
                <a:xfrm>
                  <a:off x="7183851" y="898816"/>
                  <a:ext cx="1019175" cy="285750"/>
                </a:xfrm>
                <a:custGeom>
                  <a:avLst/>
                  <a:gdLst>
                    <a:gd name="connsiteX0" fmla="*/ 7144 w 1019175"/>
                    <a:gd name="connsiteY0" fmla="*/ 270986 h 285750"/>
                    <a:gd name="connsiteX1" fmla="*/ 824389 w 1019175"/>
                    <a:gd name="connsiteY1" fmla="*/ 7144 h 285750"/>
                    <a:gd name="connsiteX2" fmla="*/ 1013936 w 1019175"/>
                    <a:gd name="connsiteY2" fmla="*/ 20479 h 285750"/>
                    <a:gd name="connsiteX3" fmla="*/ 232886 w 1019175"/>
                    <a:gd name="connsiteY3" fmla="*/ 281464 h 285750"/>
                  </a:gdLst>
                  <a:ahLst/>
                  <a:cxnLst>
                    <a:cxn ang="0">
                      <a:pos x="connsiteX0" y="connsiteY0"/>
                    </a:cxn>
                    <a:cxn ang="0">
                      <a:pos x="connsiteX1" y="connsiteY1"/>
                    </a:cxn>
                    <a:cxn ang="0">
                      <a:pos x="connsiteX2" y="connsiteY2"/>
                    </a:cxn>
                    <a:cxn ang="0">
                      <a:pos x="connsiteX3" y="connsiteY3"/>
                    </a:cxn>
                  </a:cxnLst>
                  <a:rect l="l" t="t" r="r" b="b"/>
                  <a:pathLst>
                    <a:path w="1019175" h="285750">
                      <a:moveTo>
                        <a:pt x="7144" y="270986"/>
                      </a:moveTo>
                      <a:lnTo>
                        <a:pt x="824389" y="7144"/>
                      </a:lnTo>
                      <a:lnTo>
                        <a:pt x="1013936" y="20479"/>
                      </a:lnTo>
                      <a:lnTo>
                        <a:pt x="232886" y="281464"/>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4" name="Freeform: Shape 83"/>
                <p:cNvSpPr/>
                <p:nvPr/>
              </p:nvSpPr>
              <p:spPr>
                <a:xfrm>
                  <a:off x="8344474" y="1023348"/>
                  <a:ext cx="156625" cy="294912"/>
                </a:xfrm>
                <a:custGeom>
                  <a:avLst/>
                  <a:gdLst>
                    <a:gd name="connsiteX0" fmla="*/ 20479 w 161925"/>
                    <a:gd name="connsiteY0" fmla="*/ 64294 h 295275"/>
                    <a:gd name="connsiteX1" fmla="*/ 7144 w 161925"/>
                    <a:gd name="connsiteY1" fmla="*/ 292894 h 295275"/>
                    <a:gd name="connsiteX2" fmla="*/ 147161 w 161925"/>
                    <a:gd name="connsiteY2" fmla="*/ 234791 h 295275"/>
                    <a:gd name="connsiteX3" fmla="*/ 161449 w 161925"/>
                    <a:gd name="connsiteY3" fmla="*/ 7144 h 295275"/>
                    <a:gd name="connsiteX0-1" fmla="*/ 13335 w 156625"/>
                    <a:gd name="connsiteY0-2" fmla="*/ 57150 h 285750"/>
                    <a:gd name="connsiteX1-3" fmla="*/ 0 w 156625"/>
                    <a:gd name="connsiteY1-4" fmla="*/ 285750 h 285750"/>
                    <a:gd name="connsiteX2-5" fmla="*/ 156625 w 156625"/>
                    <a:gd name="connsiteY2-6" fmla="*/ 234072 h 285750"/>
                    <a:gd name="connsiteX3-7" fmla="*/ 154305 w 156625"/>
                    <a:gd name="connsiteY3-8" fmla="*/ 0 h 285750"/>
                    <a:gd name="connsiteX4" fmla="*/ 13335 w 156625"/>
                    <a:gd name="connsiteY4" fmla="*/ 57150 h 28575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56625" h="285750">
                      <a:moveTo>
                        <a:pt x="13335" y="57150"/>
                      </a:moveTo>
                      <a:lnTo>
                        <a:pt x="0" y="285750"/>
                      </a:lnTo>
                      <a:lnTo>
                        <a:pt x="156625" y="234072"/>
                      </a:lnTo>
                      <a:cubicBezTo>
                        <a:pt x="155852" y="156048"/>
                        <a:pt x="155078" y="78024"/>
                        <a:pt x="154305" y="0"/>
                      </a:cubicBezTo>
                      <a:lnTo>
                        <a:pt x="13335" y="57150"/>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5" name="Freeform: Shape 84"/>
                <p:cNvSpPr/>
                <p:nvPr/>
              </p:nvSpPr>
              <p:spPr>
                <a:xfrm>
                  <a:off x="6995256" y="764790"/>
                  <a:ext cx="771525" cy="295275"/>
                </a:xfrm>
                <a:custGeom>
                  <a:avLst/>
                  <a:gdLst>
                    <a:gd name="connsiteX0" fmla="*/ 764381 w 771525"/>
                    <a:gd name="connsiteY0" fmla="*/ 250708 h 295275"/>
                    <a:gd name="connsiteX1" fmla="*/ 7144 w 771525"/>
                    <a:gd name="connsiteY1" fmla="*/ 37347 h 295275"/>
                    <a:gd name="connsiteX2" fmla="*/ 10954 w 771525"/>
                    <a:gd name="connsiteY2" fmla="*/ 288808 h 295275"/>
                    <a:gd name="connsiteX3" fmla="*/ 723424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64381" y="250708"/>
                      </a:moveTo>
                      <a:cubicBezTo>
                        <a:pt x="764381" y="250708"/>
                        <a:pt x="349091" y="-95050"/>
                        <a:pt x="7144" y="37347"/>
                      </a:cubicBezTo>
                      <a:lnTo>
                        <a:pt x="10954" y="288808"/>
                      </a:lnTo>
                      <a:cubicBezTo>
                        <a:pt x="10954" y="288808"/>
                        <a:pt x="544354" y="107833"/>
                        <a:pt x="723424" y="253565"/>
                      </a:cubicBezTo>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6" name="Freeform: Shape 85"/>
                <p:cNvSpPr/>
                <p:nvPr/>
              </p:nvSpPr>
              <p:spPr>
                <a:xfrm>
                  <a:off x="7334346" y="971206"/>
                  <a:ext cx="1171575" cy="114300"/>
                </a:xfrm>
                <a:custGeom>
                  <a:avLst/>
                  <a:gdLst>
                    <a:gd name="connsiteX0" fmla="*/ 1164431 w 1171575"/>
                    <a:gd name="connsiteY0" fmla="*/ 51911 h 114300"/>
                    <a:gd name="connsiteX1" fmla="*/ 168116 w 1171575"/>
                    <a:gd name="connsiteY1" fmla="*/ 7144 h 114300"/>
                    <a:gd name="connsiteX2" fmla="*/ 7144 w 1171575"/>
                    <a:gd name="connsiteY2" fmla="*/ 58579 h 114300"/>
                    <a:gd name="connsiteX3" fmla="*/ 1023461 w 1171575"/>
                    <a:gd name="connsiteY3" fmla="*/ 109061 h 114300"/>
                  </a:gdLst>
                  <a:ahLst/>
                  <a:cxnLst>
                    <a:cxn ang="0">
                      <a:pos x="connsiteX0" y="connsiteY0"/>
                    </a:cxn>
                    <a:cxn ang="0">
                      <a:pos x="connsiteX1" y="connsiteY1"/>
                    </a:cxn>
                    <a:cxn ang="0">
                      <a:pos x="connsiteX2" y="connsiteY2"/>
                    </a:cxn>
                    <a:cxn ang="0">
                      <a:pos x="connsiteX3" y="connsiteY3"/>
                    </a:cxn>
                  </a:cxnLst>
                  <a:rect l="l" t="t" r="r" b="b"/>
                  <a:pathLst>
                    <a:path w="1171575" h="114300">
                      <a:moveTo>
                        <a:pt x="1164431" y="51911"/>
                      </a:moveTo>
                      <a:lnTo>
                        <a:pt x="168116" y="7144"/>
                      </a:lnTo>
                      <a:lnTo>
                        <a:pt x="7144" y="58579"/>
                      </a:lnTo>
                      <a:lnTo>
                        <a:pt x="1023461" y="109061"/>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7" name="Freeform: Shape 86"/>
                <p:cNvSpPr/>
                <p:nvPr/>
              </p:nvSpPr>
              <p:spPr>
                <a:xfrm>
                  <a:off x="7163849" y="386291"/>
                  <a:ext cx="666750" cy="638175"/>
                </a:xfrm>
                <a:custGeom>
                  <a:avLst/>
                  <a:gdLst>
                    <a:gd name="connsiteX0" fmla="*/ 7144 w 666750"/>
                    <a:gd name="connsiteY0" fmla="*/ 332026 h 638175"/>
                    <a:gd name="connsiteX1" fmla="*/ 565309 w 666750"/>
                    <a:gd name="connsiteY1" fmla="*/ 635874 h 638175"/>
                    <a:gd name="connsiteX2" fmla="*/ 668179 w 666750"/>
                    <a:gd name="connsiteY2" fmla="*/ 607299 h 638175"/>
                    <a:gd name="connsiteX3" fmla="*/ 227171 w 666750"/>
                    <a:gd name="connsiteY3" fmla="*/ 321549 h 638175"/>
                    <a:gd name="connsiteX4" fmla="*/ 227171 w 666750"/>
                    <a:gd name="connsiteY4" fmla="*/ 321549 h 638175"/>
                    <a:gd name="connsiteX5" fmla="*/ 366236 w 666750"/>
                    <a:gd name="connsiteY5" fmla="*/ 71041 h 638175"/>
                    <a:gd name="connsiteX6" fmla="*/ 366236 w 666750"/>
                    <a:gd name="connsiteY6" fmla="*/ 71041 h 638175"/>
                    <a:gd name="connsiteX7" fmla="*/ 326231 w 666750"/>
                    <a:gd name="connsiteY7" fmla="*/ 10081 h 638175"/>
                    <a:gd name="connsiteX8" fmla="*/ 199549 w 666750"/>
                    <a:gd name="connsiteY8" fmla="*/ 60564 h 638175"/>
                    <a:gd name="connsiteX9" fmla="*/ 70009 w 666750"/>
                    <a:gd name="connsiteY9" fmla="*/ 185341 h 638175"/>
                    <a:gd name="connsiteX10" fmla="*/ 7144 w 666750"/>
                    <a:gd name="connsiteY10" fmla="*/ 33202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38175">
                      <a:moveTo>
                        <a:pt x="7144" y="332026"/>
                      </a:moveTo>
                      <a:cubicBezTo>
                        <a:pt x="7144" y="332026"/>
                        <a:pt x="260509" y="625396"/>
                        <a:pt x="565309" y="635874"/>
                      </a:cubicBezTo>
                      <a:cubicBezTo>
                        <a:pt x="635794" y="628254"/>
                        <a:pt x="668179" y="607299"/>
                        <a:pt x="668179" y="607299"/>
                      </a:cubicBezTo>
                      <a:lnTo>
                        <a:pt x="227171" y="321549"/>
                      </a:lnTo>
                      <a:lnTo>
                        <a:pt x="227171" y="321549"/>
                      </a:lnTo>
                      <a:cubicBezTo>
                        <a:pt x="249079" y="226299"/>
                        <a:pt x="296704" y="139621"/>
                        <a:pt x="366236" y="71041"/>
                      </a:cubicBezTo>
                      <a:lnTo>
                        <a:pt x="366236" y="71041"/>
                      </a:lnTo>
                      <a:cubicBezTo>
                        <a:pt x="394811" y="42466"/>
                        <a:pt x="364331" y="-5159"/>
                        <a:pt x="326231" y="10081"/>
                      </a:cubicBezTo>
                      <a:lnTo>
                        <a:pt x="199549" y="60564"/>
                      </a:lnTo>
                      <a:lnTo>
                        <a:pt x="70009" y="185341"/>
                      </a:lnTo>
                      <a:lnTo>
                        <a:pt x="7144" y="332026"/>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8" name="Freeform: Shape 87"/>
                <p:cNvSpPr/>
                <p:nvPr/>
              </p:nvSpPr>
              <p:spPr>
                <a:xfrm>
                  <a:off x="7163849" y="311027"/>
                  <a:ext cx="704850" cy="704850"/>
                </a:xfrm>
                <a:custGeom>
                  <a:avLst/>
                  <a:gdLst>
                    <a:gd name="connsiteX0" fmla="*/ 636746 w 704850"/>
                    <a:gd name="connsiteY0" fmla="*/ 703518 h 704850"/>
                    <a:gd name="connsiteX1" fmla="*/ 388144 w 704850"/>
                    <a:gd name="connsiteY1" fmla="*/ 256796 h 704850"/>
                    <a:gd name="connsiteX2" fmla="*/ 363379 w 704850"/>
                    <a:gd name="connsiteY2" fmla="*/ 239651 h 704850"/>
                    <a:gd name="connsiteX3" fmla="*/ 173831 w 704850"/>
                    <a:gd name="connsiteY3" fmla="*/ 264416 h 704850"/>
                    <a:gd name="connsiteX4" fmla="*/ 7144 w 704850"/>
                    <a:gd name="connsiteY4" fmla="*/ 406338 h 704850"/>
                    <a:gd name="connsiteX5" fmla="*/ 70009 w 704850"/>
                    <a:gd name="connsiteY5" fmla="*/ 260606 h 704850"/>
                    <a:gd name="connsiteX6" fmla="*/ 147161 w 704850"/>
                    <a:gd name="connsiteY6" fmla="*/ 151068 h 704850"/>
                    <a:gd name="connsiteX7" fmla="*/ 147161 w 704850"/>
                    <a:gd name="connsiteY7" fmla="*/ 151068 h 704850"/>
                    <a:gd name="connsiteX8" fmla="*/ 367189 w 704850"/>
                    <a:gd name="connsiteY8" fmla="*/ 12003 h 704850"/>
                    <a:gd name="connsiteX9" fmla="*/ 441484 w 704850"/>
                    <a:gd name="connsiteY9" fmla="*/ 8193 h 704850"/>
                    <a:gd name="connsiteX10" fmla="*/ 511969 w 704850"/>
                    <a:gd name="connsiteY10" fmla="*/ 51056 h 704850"/>
                    <a:gd name="connsiteX11" fmla="*/ 702469 w 704850"/>
                    <a:gd name="connsiteY11" fmla="*/ 660656 h 704850"/>
                    <a:gd name="connsiteX12" fmla="*/ 636746 w 704850"/>
                    <a:gd name="connsiteY12" fmla="*/ 70351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704850">
                      <a:moveTo>
                        <a:pt x="636746" y="703518"/>
                      </a:moveTo>
                      <a:lnTo>
                        <a:pt x="388144" y="256796"/>
                      </a:lnTo>
                      <a:cubicBezTo>
                        <a:pt x="383381" y="247271"/>
                        <a:pt x="373856" y="241556"/>
                        <a:pt x="363379" y="239651"/>
                      </a:cubicBezTo>
                      <a:cubicBezTo>
                        <a:pt x="331946" y="234888"/>
                        <a:pt x="259556" y="230126"/>
                        <a:pt x="173831" y="264416"/>
                      </a:cubicBezTo>
                      <a:cubicBezTo>
                        <a:pt x="57626" y="310136"/>
                        <a:pt x="7144" y="406338"/>
                        <a:pt x="7144" y="406338"/>
                      </a:cubicBezTo>
                      <a:lnTo>
                        <a:pt x="70009" y="260606"/>
                      </a:lnTo>
                      <a:cubicBezTo>
                        <a:pt x="88106" y="218696"/>
                        <a:pt x="113824" y="181548"/>
                        <a:pt x="147161" y="151068"/>
                      </a:cubicBezTo>
                      <a:lnTo>
                        <a:pt x="147161" y="151068"/>
                      </a:lnTo>
                      <a:cubicBezTo>
                        <a:pt x="208121" y="92966"/>
                        <a:pt x="284321" y="26291"/>
                        <a:pt x="367189" y="12003"/>
                      </a:cubicBezTo>
                      <a:lnTo>
                        <a:pt x="441484" y="8193"/>
                      </a:lnTo>
                      <a:cubicBezTo>
                        <a:pt x="471964" y="2478"/>
                        <a:pt x="502444" y="20576"/>
                        <a:pt x="511969" y="51056"/>
                      </a:cubicBezTo>
                      <a:lnTo>
                        <a:pt x="702469" y="660656"/>
                      </a:lnTo>
                      <a:lnTo>
                        <a:pt x="636746" y="703518"/>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89" name="Freeform: Shape 88"/>
                <p:cNvSpPr/>
                <p:nvPr/>
              </p:nvSpPr>
              <p:spPr>
                <a:xfrm>
                  <a:off x="7873722" y="760221"/>
                  <a:ext cx="735107" cy="281337"/>
                </a:xfrm>
                <a:custGeom>
                  <a:avLst/>
                  <a:gdLst>
                    <a:gd name="connsiteX0" fmla="*/ 7144 w 771525"/>
                    <a:gd name="connsiteY0" fmla="*/ 250708 h 295275"/>
                    <a:gd name="connsiteX1" fmla="*/ 764381 w 771525"/>
                    <a:gd name="connsiteY1" fmla="*/ 37347 h 295275"/>
                    <a:gd name="connsiteX2" fmla="*/ 760571 w 771525"/>
                    <a:gd name="connsiteY2" fmla="*/ 288808 h 295275"/>
                    <a:gd name="connsiteX3" fmla="*/ 48101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144" y="250708"/>
                      </a:moveTo>
                      <a:cubicBezTo>
                        <a:pt x="7144" y="250708"/>
                        <a:pt x="422434" y="-95050"/>
                        <a:pt x="764381" y="37347"/>
                      </a:cubicBezTo>
                      <a:lnTo>
                        <a:pt x="760571" y="288808"/>
                      </a:lnTo>
                      <a:cubicBezTo>
                        <a:pt x="760571" y="288808"/>
                        <a:pt x="227171" y="107832"/>
                        <a:pt x="48101" y="253565"/>
                      </a:cubicBezTo>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0" name="Freeform: Shape 89"/>
                <p:cNvSpPr/>
                <p:nvPr/>
              </p:nvSpPr>
              <p:spPr>
                <a:xfrm>
                  <a:off x="7825836" y="329601"/>
                  <a:ext cx="600075" cy="676275"/>
                </a:xfrm>
                <a:custGeom>
                  <a:avLst/>
                  <a:gdLst>
                    <a:gd name="connsiteX0" fmla="*/ 595789 w 600075"/>
                    <a:gd name="connsiteY0" fmla="*/ 255366 h 676275"/>
                    <a:gd name="connsiteX1" fmla="*/ 113824 w 600075"/>
                    <a:gd name="connsiteY1" fmla="*/ 669704 h 676275"/>
                    <a:gd name="connsiteX2" fmla="*/ 7144 w 600075"/>
                    <a:gd name="connsiteY2" fmla="*/ 663989 h 676275"/>
                    <a:gd name="connsiteX3" fmla="*/ 378619 w 600075"/>
                    <a:gd name="connsiteY3" fmla="*/ 291561 h 676275"/>
                    <a:gd name="connsiteX4" fmla="*/ 378619 w 600075"/>
                    <a:gd name="connsiteY4" fmla="*/ 291561 h 676275"/>
                    <a:gd name="connsiteX5" fmla="*/ 190024 w 600075"/>
                    <a:gd name="connsiteY5" fmla="*/ 76296 h 676275"/>
                    <a:gd name="connsiteX6" fmla="*/ 190024 w 600075"/>
                    <a:gd name="connsiteY6" fmla="*/ 76296 h 676275"/>
                    <a:gd name="connsiteX7" fmla="*/ 216694 w 600075"/>
                    <a:gd name="connsiteY7" fmla="*/ 7716 h 676275"/>
                    <a:gd name="connsiteX8" fmla="*/ 349091 w 600075"/>
                    <a:gd name="connsiteY8" fmla="*/ 29624 h 676275"/>
                    <a:gd name="connsiteX9" fmla="*/ 502444 w 600075"/>
                    <a:gd name="connsiteY9" fmla="*/ 125826 h 676275"/>
                    <a:gd name="connsiteX10" fmla="*/ 595789 w 600075"/>
                    <a:gd name="connsiteY10" fmla="*/ 255366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676275">
                      <a:moveTo>
                        <a:pt x="595789" y="255366"/>
                      </a:moveTo>
                      <a:cubicBezTo>
                        <a:pt x="595789" y="255366"/>
                        <a:pt x="410051" y="595409"/>
                        <a:pt x="113824" y="669704"/>
                      </a:cubicBezTo>
                      <a:cubicBezTo>
                        <a:pt x="43339" y="677324"/>
                        <a:pt x="7144" y="663989"/>
                        <a:pt x="7144" y="663989"/>
                      </a:cubicBezTo>
                      <a:lnTo>
                        <a:pt x="378619" y="291561"/>
                      </a:lnTo>
                      <a:lnTo>
                        <a:pt x="378619" y="291561"/>
                      </a:lnTo>
                      <a:cubicBezTo>
                        <a:pt x="337661" y="202979"/>
                        <a:pt x="271939" y="128684"/>
                        <a:pt x="190024" y="76296"/>
                      </a:cubicBezTo>
                      <a:lnTo>
                        <a:pt x="190024" y="76296"/>
                      </a:lnTo>
                      <a:cubicBezTo>
                        <a:pt x="155734" y="54389"/>
                        <a:pt x="176689" y="1049"/>
                        <a:pt x="216694" y="7716"/>
                      </a:cubicBezTo>
                      <a:lnTo>
                        <a:pt x="349091" y="29624"/>
                      </a:lnTo>
                      <a:lnTo>
                        <a:pt x="502444" y="125826"/>
                      </a:lnTo>
                      <a:lnTo>
                        <a:pt x="595789" y="255366"/>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1" name="Freeform: Shape 90"/>
                <p:cNvSpPr/>
                <p:nvPr/>
              </p:nvSpPr>
              <p:spPr>
                <a:xfrm>
                  <a:off x="7787736" y="294683"/>
                  <a:ext cx="638175" cy="714375"/>
                </a:xfrm>
                <a:custGeom>
                  <a:avLst/>
                  <a:gdLst>
                    <a:gd name="connsiteX0" fmla="*/ 80486 w 638175"/>
                    <a:gd name="connsiteY0" fmla="*/ 712242 h 714375"/>
                    <a:gd name="connsiteX1" fmla="*/ 229076 w 638175"/>
                    <a:gd name="connsiteY1" fmla="*/ 223609 h 714375"/>
                    <a:gd name="connsiteX2" fmla="*/ 250031 w 638175"/>
                    <a:gd name="connsiteY2" fmla="*/ 201702 h 714375"/>
                    <a:gd name="connsiteX3" fmla="*/ 440531 w 638175"/>
                    <a:gd name="connsiteY3" fmla="*/ 186462 h 714375"/>
                    <a:gd name="connsiteX4" fmla="*/ 632936 w 638175"/>
                    <a:gd name="connsiteY4" fmla="*/ 290284 h 714375"/>
                    <a:gd name="connsiteX5" fmla="*/ 540544 w 638175"/>
                    <a:gd name="connsiteY5" fmla="*/ 160744 h 714375"/>
                    <a:gd name="connsiteX6" fmla="*/ 442436 w 638175"/>
                    <a:gd name="connsiteY6" fmla="*/ 69304 h 714375"/>
                    <a:gd name="connsiteX7" fmla="*/ 442436 w 638175"/>
                    <a:gd name="connsiteY7" fmla="*/ 69304 h 714375"/>
                    <a:gd name="connsiteX8" fmla="*/ 204311 w 638175"/>
                    <a:gd name="connsiteY8" fmla="*/ 7392 h 714375"/>
                    <a:gd name="connsiteX9" fmla="*/ 129064 w 638175"/>
                    <a:gd name="connsiteY9" fmla="*/ 10249 h 714375"/>
                    <a:gd name="connsiteX10" fmla="*/ 69056 w 638175"/>
                    <a:gd name="connsiteY10" fmla="*/ 66447 h 714375"/>
                    <a:gd name="connsiteX11" fmla="*/ 7144 w 638175"/>
                    <a:gd name="connsiteY11" fmla="*/ 683667 h 714375"/>
                    <a:gd name="connsiteX12" fmla="*/ 80486 w 638175"/>
                    <a:gd name="connsiteY12" fmla="*/ 71224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714375">
                      <a:moveTo>
                        <a:pt x="80486" y="712242"/>
                      </a:moveTo>
                      <a:lnTo>
                        <a:pt x="229076" y="223609"/>
                      </a:lnTo>
                      <a:cubicBezTo>
                        <a:pt x="231934" y="213132"/>
                        <a:pt x="239554" y="205512"/>
                        <a:pt x="250031" y="201702"/>
                      </a:cubicBezTo>
                      <a:cubicBezTo>
                        <a:pt x="279559" y="190272"/>
                        <a:pt x="349091" y="171222"/>
                        <a:pt x="440531" y="186462"/>
                      </a:cubicBezTo>
                      <a:cubicBezTo>
                        <a:pt x="564356" y="207417"/>
                        <a:pt x="632936" y="290284"/>
                        <a:pt x="632936" y="290284"/>
                      </a:cubicBezTo>
                      <a:lnTo>
                        <a:pt x="540544" y="160744"/>
                      </a:lnTo>
                      <a:cubicBezTo>
                        <a:pt x="513874" y="123597"/>
                        <a:pt x="480536" y="93117"/>
                        <a:pt x="442436" y="69304"/>
                      </a:cubicBezTo>
                      <a:lnTo>
                        <a:pt x="442436" y="69304"/>
                      </a:lnTo>
                      <a:cubicBezTo>
                        <a:pt x="370999" y="26442"/>
                        <a:pt x="288131" y="4534"/>
                        <a:pt x="204311" y="7392"/>
                      </a:cubicBezTo>
                      <a:lnTo>
                        <a:pt x="129064" y="10249"/>
                      </a:lnTo>
                      <a:cubicBezTo>
                        <a:pt x="97631" y="11202"/>
                        <a:pt x="71914" y="35967"/>
                        <a:pt x="69056" y="66447"/>
                      </a:cubicBezTo>
                      <a:lnTo>
                        <a:pt x="7144" y="683667"/>
                      </a:lnTo>
                      <a:lnTo>
                        <a:pt x="80486" y="712242"/>
                      </a:lnTo>
                      <a:close/>
                    </a:path>
                  </a:pathLst>
                </a:custGeom>
                <a:solidFill>
                  <a:srgbClr val="F8D45E"/>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2" name="Freeform: Shape 91"/>
                <p:cNvSpPr/>
                <p:nvPr/>
              </p:nvSpPr>
              <p:spPr>
                <a:xfrm>
                  <a:off x="8337475" y="788999"/>
                  <a:ext cx="326714" cy="462845"/>
                </a:xfrm>
                <a:custGeom>
                  <a:avLst/>
                  <a:gdLst>
                    <a:gd name="connsiteX0" fmla="*/ 277654 w 342900"/>
                    <a:gd name="connsiteY0" fmla="*/ 7144 h 485775"/>
                    <a:gd name="connsiteX1" fmla="*/ 7144 w 342900"/>
                    <a:gd name="connsiteY1" fmla="*/ 296704 h 485775"/>
                    <a:gd name="connsiteX2" fmla="*/ 154781 w 342900"/>
                    <a:gd name="connsiteY2" fmla="*/ 484346 h 485775"/>
                    <a:gd name="connsiteX3" fmla="*/ 337661 w 342900"/>
                    <a:gd name="connsiteY3" fmla="*/ 301466 h 485775"/>
                    <a:gd name="connsiteX4" fmla="*/ 277654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277654" y="7144"/>
                      </a:moveTo>
                      <a:cubicBezTo>
                        <a:pt x="277654" y="7144"/>
                        <a:pt x="263366" y="139541"/>
                        <a:pt x="7144" y="296704"/>
                      </a:cubicBezTo>
                      <a:lnTo>
                        <a:pt x="154781" y="484346"/>
                      </a:lnTo>
                      <a:cubicBezTo>
                        <a:pt x="154781" y="484346"/>
                        <a:pt x="290989" y="442436"/>
                        <a:pt x="337661" y="301466"/>
                      </a:cubicBezTo>
                      <a:lnTo>
                        <a:pt x="277654" y="7144"/>
                      </a:lnTo>
                      <a:close/>
                    </a:path>
                  </a:pathLst>
                </a:custGeom>
                <a:solidFill>
                  <a:srgbClr val="F8D45E">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3" name="Freeform: Shape 92"/>
                <p:cNvSpPr/>
                <p:nvPr/>
              </p:nvSpPr>
              <p:spPr>
                <a:xfrm>
                  <a:off x="8337475" y="1063983"/>
                  <a:ext cx="598976" cy="381167"/>
                </a:xfrm>
                <a:custGeom>
                  <a:avLst/>
                  <a:gdLst>
                    <a:gd name="connsiteX0" fmla="*/ 7144 w 628650"/>
                    <a:gd name="connsiteY0" fmla="*/ 7144 h 400050"/>
                    <a:gd name="connsiteX1" fmla="*/ 332899 w 628650"/>
                    <a:gd name="connsiteY1" fmla="*/ 111919 h 400050"/>
                    <a:gd name="connsiteX2" fmla="*/ 625316 w 628650"/>
                    <a:gd name="connsiteY2" fmla="*/ 128111 h 400050"/>
                    <a:gd name="connsiteX3" fmla="*/ 536734 w 628650"/>
                    <a:gd name="connsiteY3" fmla="*/ 252889 h 400050"/>
                    <a:gd name="connsiteX4" fmla="*/ 596741 w 628650"/>
                    <a:gd name="connsiteY4" fmla="*/ 398621 h 400050"/>
                    <a:gd name="connsiteX5" fmla="*/ 360521 w 628650"/>
                    <a:gd name="connsiteY5" fmla="*/ 383381 h 400050"/>
                    <a:gd name="connsiteX6" fmla="*/ 122396 w 628650"/>
                    <a:gd name="connsiteY6" fmla="*/ 314801 h 400050"/>
                    <a:gd name="connsiteX7" fmla="*/ 7144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7144" y="7144"/>
                      </a:moveTo>
                      <a:cubicBezTo>
                        <a:pt x="7144" y="7144"/>
                        <a:pt x="110966" y="119539"/>
                        <a:pt x="332899" y="111919"/>
                      </a:cubicBezTo>
                      <a:cubicBezTo>
                        <a:pt x="554831" y="104299"/>
                        <a:pt x="625316" y="128111"/>
                        <a:pt x="625316" y="128111"/>
                      </a:cubicBezTo>
                      <a:lnTo>
                        <a:pt x="536734" y="252889"/>
                      </a:lnTo>
                      <a:lnTo>
                        <a:pt x="596741" y="398621"/>
                      </a:lnTo>
                      <a:cubicBezTo>
                        <a:pt x="596741" y="398621"/>
                        <a:pt x="496729" y="373856"/>
                        <a:pt x="360521" y="383381"/>
                      </a:cubicBezTo>
                      <a:cubicBezTo>
                        <a:pt x="224314" y="393859"/>
                        <a:pt x="122396" y="314801"/>
                        <a:pt x="122396" y="314801"/>
                      </a:cubicBezTo>
                      <a:lnTo>
                        <a:pt x="7144" y="7144"/>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4" name="Freeform: Shape 93"/>
                <p:cNvSpPr/>
                <p:nvPr/>
              </p:nvSpPr>
              <p:spPr>
                <a:xfrm>
                  <a:off x="6935249" y="794994"/>
                  <a:ext cx="342900" cy="485775"/>
                </a:xfrm>
                <a:custGeom>
                  <a:avLst/>
                  <a:gdLst>
                    <a:gd name="connsiteX0" fmla="*/ 67151 w 342900"/>
                    <a:gd name="connsiteY0" fmla="*/ 7144 h 485775"/>
                    <a:gd name="connsiteX1" fmla="*/ 337661 w 342900"/>
                    <a:gd name="connsiteY1" fmla="*/ 296704 h 485775"/>
                    <a:gd name="connsiteX2" fmla="*/ 190024 w 342900"/>
                    <a:gd name="connsiteY2" fmla="*/ 484346 h 485775"/>
                    <a:gd name="connsiteX3" fmla="*/ 7144 w 342900"/>
                    <a:gd name="connsiteY3" fmla="*/ 301466 h 485775"/>
                    <a:gd name="connsiteX4" fmla="*/ 67151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67151" y="7144"/>
                      </a:moveTo>
                      <a:cubicBezTo>
                        <a:pt x="67151" y="7144"/>
                        <a:pt x="81439" y="139541"/>
                        <a:pt x="337661" y="296704"/>
                      </a:cubicBezTo>
                      <a:lnTo>
                        <a:pt x="190024" y="484346"/>
                      </a:lnTo>
                      <a:cubicBezTo>
                        <a:pt x="190024" y="484346"/>
                        <a:pt x="53816" y="442436"/>
                        <a:pt x="7144" y="301466"/>
                      </a:cubicBezTo>
                      <a:lnTo>
                        <a:pt x="67151" y="7144"/>
                      </a:lnTo>
                      <a:close/>
                    </a:path>
                  </a:pathLst>
                </a:custGeom>
                <a:solidFill>
                  <a:srgbClr val="F8D45E">
                    <a:lumMod val="75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95" name="Freeform: Shape 94"/>
                <p:cNvSpPr/>
                <p:nvPr/>
              </p:nvSpPr>
              <p:spPr>
                <a:xfrm>
                  <a:off x="6646641" y="1084554"/>
                  <a:ext cx="628650" cy="400050"/>
                </a:xfrm>
                <a:custGeom>
                  <a:avLst/>
                  <a:gdLst>
                    <a:gd name="connsiteX0" fmla="*/ 625316 w 628650"/>
                    <a:gd name="connsiteY0" fmla="*/ 7144 h 400050"/>
                    <a:gd name="connsiteX1" fmla="*/ 299561 w 628650"/>
                    <a:gd name="connsiteY1" fmla="*/ 111919 h 400050"/>
                    <a:gd name="connsiteX2" fmla="*/ 7144 w 628650"/>
                    <a:gd name="connsiteY2" fmla="*/ 128111 h 400050"/>
                    <a:gd name="connsiteX3" fmla="*/ 95726 w 628650"/>
                    <a:gd name="connsiteY3" fmla="*/ 252889 h 400050"/>
                    <a:gd name="connsiteX4" fmla="*/ 35719 w 628650"/>
                    <a:gd name="connsiteY4" fmla="*/ 397669 h 400050"/>
                    <a:gd name="connsiteX5" fmla="*/ 271939 w 628650"/>
                    <a:gd name="connsiteY5" fmla="*/ 382429 h 400050"/>
                    <a:gd name="connsiteX6" fmla="*/ 510064 w 628650"/>
                    <a:gd name="connsiteY6" fmla="*/ 313849 h 400050"/>
                    <a:gd name="connsiteX7" fmla="*/ 625316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625316" y="7144"/>
                      </a:moveTo>
                      <a:cubicBezTo>
                        <a:pt x="625316" y="7144"/>
                        <a:pt x="521494" y="119539"/>
                        <a:pt x="299561" y="111919"/>
                      </a:cubicBezTo>
                      <a:cubicBezTo>
                        <a:pt x="76676" y="104299"/>
                        <a:pt x="7144" y="128111"/>
                        <a:pt x="7144" y="128111"/>
                      </a:cubicBezTo>
                      <a:lnTo>
                        <a:pt x="95726" y="252889"/>
                      </a:lnTo>
                      <a:lnTo>
                        <a:pt x="35719" y="397669"/>
                      </a:lnTo>
                      <a:cubicBezTo>
                        <a:pt x="35719" y="397669"/>
                        <a:pt x="135731" y="372904"/>
                        <a:pt x="271939" y="382429"/>
                      </a:cubicBezTo>
                      <a:cubicBezTo>
                        <a:pt x="408146" y="392906"/>
                        <a:pt x="510064" y="313849"/>
                        <a:pt x="510064" y="313849"/>
                      </a:cubicBezTo>
                      <a:lnTo>
                        <a:pt x="625316" y="7144"/>
                      </a:lnTo>
                      <a:close/>
                    </a:path>
                  </a:pathLst>
                </a:custGeom>
                <a:solidFill>
                  <a:srgbClr val="F8D45E">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grpSp>
        </p:grpSp>
      </p:grpSp>
      <p:pic>
        <p:nvPicPr>
          <p:cNvPr id="142" name="We wish you a merry Christmas remix">
            <a:hlinkClick r:id="" action="ppaction://media"/>
          </p:cNvPr>
          <p:cNvPicPr>
            <a:picLocks noChangeAspect="1"/>
          </p:cNvPicPr>
          <p:nvPr>
            <a:audioFile r:link="rId1"/>
            <p:extLst>
              <p:ext uri="{DAA4B4D4-6D71-4841-9C94-3DE7FCFB9230}">
                <p14:media xmlns:p14="http://schemas.microsoft.com/office/powerpoint/2010/main" r:embed="rId2">
                  <p14:trim end="61902.125"/>
                </p14:media>
              </p:ext>
            </p:extLst>
          </p:nvPr>
        </p:nvPicPr>
        <p:blipFill>
          <a:blip r:embed="rId6"/>
          <a:stretch>
            <a:fillRect/>
          </a:stretch>
        </p:blipFill>
        <p:spPr>
          <a:xfrm>
            <a:off x="-676166" y="104338"/>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2"/>
                                        </p:tgtEl>
                                      </p:cBhvr>
                                    </p:cmd>
                                  </p:childTnLst>
                                </p:cTn>
                              </p:par>
                              <p:par>
                                <p:cTn id="7" presetID="53" presetClass="entr" presetSubtype="16" fill="hold" nodeType="withEffect">
                                  <p:stCondLst>
                                    <p:cond delay="280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12" repeatCount="indefinite" fill="remove" display="0">
                  <p:stCondLst>
                    <p:cond delay="indefinite"/>
                  </p:stCondLst>
                  <p:endCondLst>
                    <p:cond evt="onStopAudio" delay="0">
                      <p:tgtEl>
                        <p:sldTgt/>
                      </p:tgtEl>
                    </p:cond>
                  </p:endCondLst>
                </p:cTn>
                <p:tgtEl>
                  <p:spTgt spid="14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utoShape 3"/>
          <p:cNvSpPr>
            <a:spLocks noChangeArrowheads="1"/>
          </p:cNvSpPr>
          <p:nvPr/>
        </p:nvSpPr>
        <p:spPr bwMode="auto">
          <a:xfrm>
            <a:off x="2803525" y="647700"/>
            <a:ext cx="6024563" cy="1182688"/>
          </a:xfrm>
          <a:prstGeom prst="cloudCallout">
            <a:avLst>
              <a:gd name="adj1" fmla="val 24449"/>
              <a:gd name="adj2" fmla="val 74296"/>
            </a:avLst>
          </a:prstGeom>
          <a:gradFill rotWithShape="1">
            <a:gsLst>
              <a:gs pos="0">
                <a:sysClr val="window" lastClr="FFFFFF"/>
              </a:gs>
              <a:gs pos="100000">
                <a:srgbClr val="FF9999"/>
              </a:gs>
            </a:gsLst>
            <a:lin ang="18900000" scaled="1"/>
          </a:gradFill>
          <a:ln w="12700" cap="sq">
            <a:solidFill>
              <a:sysClr val="windowText" lastClr="000000"/>
            </a:solidFill>
            <a:round/>
            <a:headEnd type="none" w="sm" len="sm"/>
            <a:tailEnd type="none" w="sm" len="sm"/>
          </a:ln>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smtClean="0">
                <a:ln>
                  <a:noFill/>
                </a:ln>
                <a:solidFill>
                  <a:srgbClr val="0000FF"/>
                </a:solidFill>
                <a:effectLst/>
                <a:uLnTx/>
                <a:uFillTx/>
                <a:latin typeface="Arial" charset="0"/>
              </a:rPr>
              <a:t>DẶN DÒ:</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4400" b="1" i="0" u="none" strike="noStrike" kern="0" cap="none" spc="0" normalizeH="0" baseline="0" noProof="0" smtClean="0">
              <a:ln>
                <a:noFill/>
              </a:ln>
              <a:solidFill>
                <a:prstClr val="black"/>
              </a:solidFill>
              <a:effectLst/>
              <a:uLnTx/>
              <a:uFillTx/>
              <a:latin typeface="Arial" charset="0"/>
            </a:endParaRPr>
          </a:p>
        </p:txBody>
      </p:sp>
      <p:sp>
        <p:nvSpPr>
          <p:cNvPr id="16" name="Rectangle 4"/>
          <p:cNvSpPr>
            <a:spLocks noChangeArrowheads="1"/>
          </p:cNvSpPr>
          <p:nvPr/>
        </p:nvSpPr>
        <p:spPr bwMode="auto">
          <a:xfrm>
            <a:off x="561975" y="2673350"/>
            <a:ext cx="11169650" cy="2105025"/>
          </a:xfrm>
          <a:prstGeom prst="rect">
            <a:avLst/>
          </a:prstGeom>
          <a:noFill/>
          <a:ln w="76200" cap="sq" cmpd="tri">
            <a:solidFill>
              <a:srgbClr val="00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rgbClr val="006600"/>
                </a:solidFill>
                <a:effectLst/>
                <a:uLnTx/>
                <a:uFillTx/>
                <a:latin typeface="Arial" charset="0"/>
              </a:rPr>
              <a:t>- Về nhà viết lại bài văn cho hoàn chỉnh</a:t>
            </a:r>
          </a:p>
          <a:p>
            <a:pPr marL="0" marR="0" lvl="0" indent="0" defTabSz="914400" eaLnBrk="0" fontAlgn="base" latinLnBrk="0" hangingPunct="0">
              <a:lnSpc>
                <a:spcPct val="100000"/>
              </a:lnSpc>
              <a:spcBef>
                <a:spcPct val="0"/>
              </a:spcBef>
              <a:spcAft>
                <a:spcPct val="0"/>
              </a:spcAft>
              <a:buClrTx/>
              <a:buSzTx/>
              <a:buFontTx/>
              <a:buChar char="-"/>
              <a:tabLst/>
              <a:defRPr/>
            </a:pPr>
            <a:r>
              <a:rPr kumimoji="0" lang="en-US" sz="3600" b="0" i="0" u="none" strike="noStrike" kern="0" cap="none" spc="0" normalizeH="0" baseline="0" noProof="0" smtClean="0">
                <a:ln>
                  <a:noFill/>
                </a:ln>
                <a:solidFill>
                  <a:srgbClr val="006600"/>
                </a:solidFill>
                <a:effectLst/>
                <a:uLnTx/>
                <a:uFillTx/>
                <a:latin typeface="Arial" charset="0"/>
              </a:rPr>
              <a:t> Chuẩn bị bài </a:t>
            </a:r>
            <a:r>
              <a:rPr kumimoji="0" lang="en-US" sz="3600" b="0" i="1" u="none" strike="noStrike" kern="0" cap="none" spc="0" normalizeH="0" baseline="0" noProof="0" smtClean="0">
                <a:ln>
                  <a:noFill/>
                </a:ln>
                <a:solidFill>
                  <a:srgbClr val="006600"/>
                </a:solidFill>
                <a:effectLst/>
                <a:uLnTx/>
                <a:uFillTx/>
                <a:latin typeface="Arial" charset="0"/>
              </a:rPr>
              <a:t>Đoạn văn trong bài văn </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3600" b="0" i="1" u="none" strike="noStrike" kern="0" cap="none" spc="0" normalizeH="0" baseline="0" noProof="0" smtClean="0">
                <a:ln>
                  <a:noFill/>
                </a:ln>
                <a:solidFill>
                  <a:srgbClr val="006600"/>
                </a:solidFill>
                <a:effectLst/>
                <a:uLnTx/>
                <a:uFillTx/>
                <a:latin typeface="Arial" charset="0"/>
              </a:rPr>
              <a:t>miêu tả đồ vật.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4)">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hris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2" y="-9144"/>
            <a:ext cx="12180870" cy="6868732"/>
          </a:xfrm>
          <a:prstGeom prst="rect">
            <a:avLst/>
          </a:prstGeom>
          <a:solidFill>
            <a:srgbClr val="FFFF00"/>
          </a:solidFill>
          <a:ln w="9525">
            <a:solidFill>
              <a:srgbClr val="FFFF00"/>
            </a:solidFill>
            <a:miter lim="800000"/>
            <a:headEnd/>
            <a:tailEnd/>
          </a:ln>
        </p:spPr>
      </p:pic>
    </p:spTree>
    <p:extLst>
      <p:ext uri="{BB962C8B-B14F-4D97-AF65-F5344CB8AC3E}">
        <p14:creationId xmlns:p14="http://schemas.microsoft.com/office/powerpoint/2010/main" val="250973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443031" y="1044802"/>
            <a:ext cx="9272544" cy="1165128"/>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4400" b="1" dirty="0" err="1">
                <a:solidFill>
                  <a:schemeClr val="tx1"/>
                </a:solidFill>
                <a:latin typeface="Arial" panose="020B0604020202020204" pitchFamily="34" charset="0"/>
                <a:cs typeface="Arial" panose="020B0604020202020204" pitchFamily="34" charset="0"/>
              </a:rPr>
              <a:t>Có</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mấy</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cách</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mở</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bài</a:t>
            </a:r>
            <a:endParaRPr lang="en-US" sz="4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255153" y="4338505"/>
            <a:ext cx="9681694"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gián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255153" y="2996622"/>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B.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gián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r>
              <a:rPr lang="en-US" sz="2800" b="1" dirty="0">
                <a:solidFill>
                  <a:srgbClr val="0070C0"/>
                </a:solidFill>
                <a:latin typeface="Arial" panose="020B0604020202020204" pitchFamily="34" charset="0"/>
              </a:rPr>
              <a:t> </a:t>
            </a:r>
          </a:p>
        </p:txBody>
      </p:sp>
      <p:sp>
        <p:nvSpPr>
          <p:cNvPr id="8" name="Rectangle 7"/>
          <p:cNvSpPr/>
          <p:nvPr/>
        </p:nvSpPr>
        <p:spPr>
          <a:xfrm>
            <a:off x="1255153" y="3645677"/>
            <a:ext cx="9681694"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vi-VN" sz="2800" dirty="0">
                <a:solidFill>
                  <a:srgbClr val="0070C0"/>
                </a:solidFill>
                <a:latin typeface="Arial" panose="020B0604020202020204" pitchFamily="34" charset="0"/>
              </a:rPr>
              <a:t>C.</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sp>
        <p:nvSpPr>
          <p:cNvPr id="9" name="Rectangle 8"/>
          <p:cNvSpPr/>
          <p:nvPr/>
        </p:nvSpPr>
        <p:spPr>
          <a:xfrm>
            <a:off x="1255153" y="2347567"/>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10277582" y="4299276"/>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10285753" y="3654150"/>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3043" y="2350810"/>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5753" y="2993299"/>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50" fill="hold"/>
                                        <p:tgtEl>
                                          <p:spTgt spid="6"/>
                                        </p:tgtEl>
                                        <p:attrNameLst>
                                          <p:attrName>fillcolor</p:attrName>
                                        </p:attrNameLst>
                                      </p:cBhvr>
                                      <p:to>
                                        <a:srgbClr val="FFF2CC"/>
                                      </p:to>
                                    </p:animClr>
                                    <p:set>
                                      <p:cBhvr>
                                        <p:cTn id="33" dur="250" fill="hold"/>
                                        <p:tgtEl>
                                          <p:spTgt spid="6"/>
                                        </p:tgtEl>
                                        <p:attrNameLst>
                                          <p:attrName>fill.type</p:attrName>
                                        </p:attrNameLst>
                                      </p:cBhvr>
                                      <p:to>
                                        <p:strVal val="solid"/>
                                      </p:to>
                                    </p:set>
                                    <p:set>
                                      <p:cBhvr>
                                        <p:cTn id="34" dur="25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23" presetClass="entr" presetSubtype="32" fill="hold"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fill="hold"/>
                                        <p:tgtEl>
                                          <p:spTgt spid="10"/>
                                        </p:tgtEl>
                                        <p:attrNameLst>
                                          <p:attrName>ppt_w</p:attrName>
                                        </p:attrNameLst>
                                      </p:cBhvr>
                                      <p:tavLst>
                                        <p:tav tm="0">
                                          <p:val>
                                            <p:strVal val="4*#ppt_w"/>
                                          </p:val>
                                        </p:tav>
                                        <p:tav tm="100000">
                                          <p:val>
                                            <p:strVal val="#ppt_w"/>
                                          </p:val>
                                        </p:tav>
                                      </p:tavLst>
                                    </p:anim>
                                    <p:anim calcmode="lin" valueType="num">
                                      <p:cBhvr>
                                        <p:cTn id="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par>
                                <p:cTn id="39" presetID="1" presetClass="emph" presetSubtype="2" fill="hold" nodeType="withEffect">
                                  <p:stCondLst>
                                    <p:cond delay="1000"/>
                                  </p:stCondLst>
                                  <p:childTnLst>
                                    <p:animClr clrSpc="rgb" dir="cw">
                                      <p:cBhvr>
                                        <p:cTn id="40" dur="250" fill="hold"/>
                                        <p:tgtEl>
                                          <p:spTgt spid="6"/>
                                        </p:tgtEl>
                                        <p:attrNameLst>
                                          <p:attrName>fillcolor</p:attrName>
                                        </p:attrNameLst>
                                      </p:cBhvr>
                                      <p:to>
                                        <a:srgbClr val="00B050"/>
                                      </p:to>
                                    </p:animClr>
                                    <p:set>
                                      <p:cBhvr>
                                        <p:cTn id="41" dur="250" fill="hold"/>
                                        <p:tgtEl>
                                          <p:spTgt spid="6"/>
                                        </p:tgtEl>
                                        <p:attrNameLst>
                                          <p:attrName>fill.type</p:attrName>
                                        </p:attrNameLst>
                                      </p:cBhvr>
                                      <p:to>
                                        <p:strVal val="solid"/>
                                      </p:to>
                                    </p:set>
                                    <p:set>
                                      <p:cBhvr>
                                        <p:cTn id="42"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7"/>
                                        </p:tgtEl>
                                        <p:attrNameLst>
                                          <p:attrName>fillcolor</p:attrName>
                                        </p:attrNameLst>
                                      </p:cBhvr>
                                      <p:to>
                                        <a:srgbClr val="FFF2CC"/>
                                      </p:to>
                                    </p:animClr>
                                    <p:set>
                                      <p:cBhvr>
                                        <p:cTn id="48" dur="250" fill="hold"/>
                                        <p:tgtEl>
                                          <p:spTgt spid="7"/>
                                        </p:tgtEl>
                                        <p:attrNameLst>
                                          <p:attrName>fill.type</p:attrName>
                                        </p:attrNameLst>
                                      </p:cBhvr>
                                      <p:to>
                                        <p:strVal val="solid"/>
                                      </p:to>
                                    </p:set>
                                    <p:set>
                                      <p:cBhvr>
                                        <p:cTn id="49" dur="25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23" presetClass="entr" presetSubtype="32"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fill="hold"/>
                                        <p:tgtEl>
                                          <p:spTgt spid="13"/>
                                        </p:tgtEl>
                                        <p:attrNameLst>
                                          <p:attrName>ppt_w</p:attrName>
                                        </p:attrNameLst>
                                      </p:cBhvr>
                                      <p:tavLst>
                                        <p:tav tm="0">
                                          <p:val>
                                            <p:strVal val="4*#ppt_w"/>
                                          </p:val>
                                        </p:tav>
                                        <p:tav tm="100000">
                                          <p:val>
                                            <p:strVal val="#ppt_w"/>
                                          </p:val>
                                        </p:tav>
                                      </p:tavLst>
                                    </p:anim>
                                    <p:anim calcmode="lin" valueType="num">
                                      <p:cBhvr>
                                        <p:cTn id="5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par>
                                <p:cTn id="54" presetID="1" presetClass="emph" presetSubtype="2" fill="hold" nodeType="withEffect">
                                  <p:stCondLst>
                                    <p:cond delay="1000"/>
                                  </p:stCondLst>
                                  <p:childTnLst>
                                    <p:animClr clrSpc="rgb" dir="cw">
                                      <p:cBhvr>
                                        <p:cTn id="55" dur="250" fill="hold"/>
                                        <p:tgtEl>
                                          <p:spTgt spid="7"/>
                                        </p:tgtEl>
                                        <p:attrNameLst>
                                          <p:attrName>fillcolor</p:attrName>
                                        </p:attrNameLst>
                                      </p:cBhvr>
                                      <p:to>
                                        <a:srgbClr val="FFFF00"/>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8"/>
                                        </p:tgtEl>
                                        <p:attrNameLst>
                                          <p:attrName>fillcolor</p:attrName>
                                        </p:attrNameLst>
                                      </p:cBhvr>
                                      <p:to>
                                        <a:srgbClr val="FFF2CC"/>
                                      </p:to>
                                    </p:animClr>
                                    <p:set>
                                      <p:cBhvr>
                                        <p:cTn id="63" dur="250" fill="hold"/>
                                        <p:tgtEl>
                                          <p:spTgt spid="8"/>
                                        </p:tgtEl>
                                        <p:attrNameLst>
                                          <p:attrName>fill.type</p:attrName>
                                        </p:attrNameLst>
                                      </p:cBhvr>
                                      <p:to>
                                        <p:strVal val="solid"/>
                                      </p:to>
                                    </p:set>
                                    <p:set>
                                      <p:cBhvr>
                                        <p:cTn id="64" dur="250" fill="hold"/>
                                        <p:tgtEl>
                                          <p:spTgt spid="8"/>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23" presetClass="entr" presetSubtype="32" fill="hold" nodeType="withEffect">
                                  <p:stCondLst>
                                    <p:cond delay="10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50" fill="hold"/>
                                        <p:tgtEl>
                                          <p:spTgt spid="11"/>
                                        </p:tgtEl>
                                        <p:attrNameLst>
                                          <p:attrName>ppt_w</p:attrName>
                                        </p:attrNameLst>
                                      </p:cBhvr>
                                      <p:tavLst>
                                        <p:tav tm="0">
                                          <p:val>
                                            <p:strVal val="4*#ppt_w"/>
                                          </p:val>
                                        </p:tav>
                                        <p:tav tm="100000">
                                          <p:val>
                                            <p:strVal val="#ppt_w"/>
                                          </p:val>
                                        </p:tav>
                                      </p:tavLst>
                                    </p:anim>
                                    <p:anim calcmode="lin" valueType="num">
                                      <p:cBhvr>
                                        <p:cTn id="68"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par>
                                <p:cTn id="69" presetID="1" presetClass="emph" presetSubtype="2" fill="hold" nodeType="withEffect">
                                  <p:stCondLst>
                                    <p:cond delay="1000"/>
                                  </p:stCondLst>
                                  <p:childTnLst>
                                    <p:animClr clrSpc="rgb" dir="cw">
                                      <p:cBhvr>
                                        <p:cTn id="70" dur="250" fill="hold"/>
                                        <p:tgtEl>
                                          <p:spTgt spid="8"/>
                                        </p:tgtEl>
                                        <p:attrNameLst>
                                          <p:attrName>fillcolor</p:attrName>
                                        </p:attrNameLst>
                                      </p:cBhvr>
                                      <p:to>
                                        <a:srgbClr val="FFFF00"/>
                                      </p:to>
                                    </p:animClr>
                                    <p:set>
                                      <p:cBhvr>
                                        <p:cTn id="71" dur="250" fill="hold"/>
                                        <p:tgtEl>
                                          <p:spTgt spid="8"/>
                                        </p:tgtEl>
                                        <p:attrNameLst>
                                          <p:attrName>fill.type</p:attrName>
                                        </p:attrNameLst>
                                      </p:cBhvr>
                                      <p:to>
                                        <p:strVal val="solid"/>
                                      </p:to>
                                    </p:set>
                                    <p:set>
                                      <p:cBhvr>
                                        <p:cTn id="7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50" fill="hold"/>
                                        <p:tgtEl>
                                          <p:spTgt spid="9"/>
                                        </p:tgtEl>
                                        <p:attrNameLst>
                                          <p:attrName>fillcolor</p:attrName>
                                        </p:attrNameLst>
                                      </p:cBhvr>
                                      <p:to>
                                        <a:srgbClr val="FFF2CC"/>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23" presetClass="entr" presetSubtype="32" fill="hold" nodeType="withEffect">
                                  <p:stCondLst>
                                    <p:cond delay="1000"/>
                                  </p:stCondLst>
                                  <p:childTnLst>
                                    <p:set>
                                      <p:cBhvr>
                                        <p:cTn id="81" dur="1" fill="hold">
                                          <p:stCondLst>
                                            <p:cond delay="0"/>
                                          </p:stCondLst>
                                        </p:cTn>
                                        <p:tgtEl>
                                          <p:spTgt spid="12"/>
                                        </p:tgtEl>
                                        <p:attrNameLst>
                                          <p:attrName>style.visibility</p:attrName>
                                        </p:attrNameLst>
                                      </p:cBhvr>
                                      <p:to>
                                        <p:strVal val="visible"/>
                                      </p:to>
                                    </p:set>
                                    <p:anim calcmode="lin" valueType="num">
                                      <p:cBhvr>
                                        <p:cTn id="82" dur="250" fill="hold"/>
                                        <p:tgtEl>
                                          <p:spTgt spid="12"/>
                                        </p:tgtEl>
                                        <p:attrNameLst>
                                          <p:attrName>ppt_w</p:attrName>
                                        </p:attrNameLst>
                                      </p:cBhvr>
                                      <p:tavLst>
                                        <p:tav tm="0">
                                          <p:val>
                                            <p:strVal val="4*#ppt_w"/>
                                          </p:val>
                                        </p:tav>
                                        <p:tav tm="100000">
                                          <p:val>
                                            <p:strVal val="#ppt_w"/>
                                          </p:val>
                                        </p:tav>
                                      </p:tavLst>
                                    </p:anim>
                                    <p:anim calcmode="lin" valueType="num">
                                      <p:cBhvr>
                                        <p:cTn id="8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4" name="Wrong Buzzer.wav"/>
                                        </p:tgtEl>
                                      </p:cMediaNode>
                                    </p:audio>
                                  </p:subTnLst>
                                </p:cTn>
                              </p:par>
                              <p:par>
                                <p:cTn id="84" presetID="1" presetClass="emph" presetSubtype="2" fill="hold" nodeType="withEffect">
                                  <p:stCondLst>
                                    <p:cond delay="1000"/>
                                  </p:stCondLst>
                                  <p:childTnLst>
                                    <p:animClr clrSpc="rgb" dir="cw">
                                      <p:cBhvr>
                                        <p:cTn id="85" dur="250" fill="hold"/>
                                        <p:tgtEl>
                                          <p:spTgt spid="9"/>
                                        </p:tgtEl>
                                        <p:attrNameLst>
                                          <p:attrName>fillcolor</p:attrName>
                                        </p:attrNameLst>
                                      </p:cBhvr>
                                      <p:to>
                                        <a:srgbClr val="FFFF00"/>
                                      </p:to>
                                    </p:animClr>
                                    <p:set>
                                      <p:cBhvr>
                                        <p:cTn id="86" dur="250" fill="hold"/>
                                        <p:tgtEl>
                                          <p:spTgt spid="9"/>
                                        </p:tgtEl>
                                        <p:attrNameLst>
                                          <p:attrName>fill.type</p:attrName>
                                        </p:attrNameLst>
                                      </p:cBhvr>
                                      <p:to>
                                        <p:strVal val="solid"/>
                                      </p:to>
                                    </p:set>
                                    <p:set>
                                      <p:cBhvr>
                                        <p:cTn id="87"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443031" y="1097353"/>
            <a:ext cx="9272544" cy="1165128"/>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4400" b="1" dirty="0" err="1">
                <a:solidFill>
                  <a:schemeClr val="tx1"/>
                </a:solidFill>
                <a:latin typeface="Arial" panose="020B0604020202020204" pitchFamily="34" charset="0"/>
                <a:cs typeface="Arial" panose="020B0604020202020204" pitchFamily="34" charset="0"/>
              </a:rPr>
              <a:t>Có</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mấy</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cách</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kết</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bài</a:t>
            </a:r>
            <a:endParaRPr lang="en-US" sz="4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255153" y="3686728"/>
            <a:ext cx="9681694"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C</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255153" y="3049173"/>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B.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endParaRPr lang="en-US" sz="2800" b="1" dirty="0">
              <a:solidFill>
                <a:srgbClr val="0070C0"/>
              </a:solidFill>
              <a:latin typeface="Arial" panose="020B0604020202020204" pitchFamily="34" charset="0"/>
            </a:endParaRPr>
          </a:p>
        </p:txBody>
      </p:sp>
      <p:sp>
        <p:nvSpPr>
          <p:cNvPr id="8" name="Rectangle 7"/>
          <p:cNvSpPr/>
          <p:nvPr/>
        </p:nvSpPr>
        <p:spPr>
          <a:xfrm>
            <a:off x="1255153" y="4320531"/>
            <a:ext cx="9681694"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1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sp>
        <p:nvSpPr>
          <p:cNvPr id="9" name="Rectangle 8"/>
          <p:cNvSpPr/>
          <p:nvPr/>
        </p:nvSpPr>
        <p:spPr>
          <a:xfrm>
            <a:off x="1255153" y="2400118"/>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cách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trực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tiếp</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rộng</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10322713" y="3667109"/>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10338112" y="4327583"/>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3043" y="2403361"/>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5753" y="3045850"/>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50" fill="hold"/>
                                        <p:tgtEl>
                                          <p:spTgt spid="6"/>
                                        </p:tgtEl>
                                        <p:attrNameLst>
                                          <p:attrName>fillcolor</p:attrName>
                                        </p:attrNameLst>
                                      </p:cBhvr>
                                      <p:to>
                                        <a:srgbClr val="FFF2CC"/>
                                      </p:to>
                                    </p:animClr>
                                    <p:set>
                                      <p:cBhvr>
                                        <p:cTn id="33" dur="250" fill="hold"/>
                                        <p:tgtEl>
                                          <p:spTgt spid="6"/>
                                        </p:tgtEl>
                                        <p:attrNameLst>
                                          <p:attrName>fill.type</p:attrName>
                                        </p:attrNameLst>
                                      </p:cBhvr>
                                      <p:to>
                                        <p:strVal val="solid"/>
                                      </p:to>
                                    </p:set>
                                    <p:set>
                                      <p:cBhvr>
                                        <p:cTn id="34" dur="25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23" presetClass="entr" presetSubtype="32" fill="hold"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fill="hold"/>
                                        <p:tgtEl>
                                          <p:spTgt spid="10"/>
                                        </p:tgtEl>
                                        <p:attrNameLst>
                                          <p:attrName>ppt_w</p:attrName>
                                        </p:attrNameLst>
                                      </p:cBhvr>
                                      <p:tavLst>
                                        <p:tav tm="0">
                                          <p:val>
                                            <p:strVal val="4*#ppt_w"/>
                                          </p:val>
                                        </p:tav>
                                        <p:tav tm="100000">
                                          <p:val>
                                            <p:strVal val="#ppt_w"/>
                                          </p:val>
                                        </p:tav>
                                      </p:tavLst>
                                    </p:anim>
                                    <p:anim calcmode="lin" valueType="num">
                                      <p:cBhvr>
                                        <p:cTn id="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par>
                                <p:cTn id="39" presetID="1" presetClass="emph" presetSubtype="2" fill="hold" nodeType="withEffect">
                                  <p:stCondLst>
                                    <p:cond delay="1000"/>
                                  </p:stCondLst>
                                  <p:childTnLst>
                                    <p:animClr clrSpc="rgb" dir="cw">
                                      <p:cBhvr>
                                        <p:cTn id="40" dur="250" fill="hold"/>
                                        <p:tgtEl>
                                          <p:spTgt spid="6"/>
                                        </p:tgtEl>
                                        <p:attrNameLst>
                                          <p:attrName>fillcolor</p:attrName>
                                        </p:attrNameLst>
                                      </p:cBhvr>
                                      <p:to>
                                        <a:srgbClr val="00B050"/>
                                      </p:to>
                                    </p:animClr>
                                    <p:set>
                                      <p:cBhvr>
                                        <p:cTn id="41" dur="250" fill="hold"/>
                                        <p:tgtEl>
                                          <p:spTgt spid="6"/>
                                        </p:tgtEl>
                                        <p:attrNameLst>
                                          <p:attrName>fill.type</p:attrName>
                                        </p:attrNameLst>
                                      </p:cBhvr>
                                      <p:to>
                                        <p:strVal val="solid"/>
                                      </p:to>
                                    </p:set>
                                    <p:set>
                                      <p:cBhvr>
                                        <p:cTn id="42"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7"/>
                                        </p:tgtEl>
                                        <p:attrNameLst>
                                          <p:attrName>fillcolor</p:attrName>
                                        </p:attrNameLst>
                                      </p:cBhvr>
                                      <p:to>
                                        <a:srgbClr val="FFF2CC"/>
                                      </p:to>
                                    </p:animClr>
                                    <p:set>
                                      <p:cBhvr>
                                        <p:cTn id="48" dur="250" fill="hold"/>
                                        <p:tgtEl>
                                          <p:spTgt spid="7"/>
                                        </p:tgtEl>
                                        <p:attrNameLst>
                                          <p:attrName>fill.type</p:attrName>
                                        </p:attrNameLst>
                                      </p:cBhvr>
                                      <p:to>
                                        <p:strVal val="solid"/>
                                      </p:to>
                                    </p:set>
                                    <p:set>
                                      <p:cBhvr>
                                        <p:cTn id="49" dur="25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23" presetClass="entr" presetSubtype="32"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fill="hold"/>
                                        <p:tgtEl>
                                          <p:spTgt spid="13"/>
                                        </p:tgtEl>
                                        <p:attrNameLst>
                                          <p:attrName>ppt_w</p:attrName>
                                        </p:attrNameLst>
                                      </p:cBhvr>
                                      <p:tavLst>
                                        <p:tav tm="0">
                                          <p:val>
                                            <p:strVal val="4*#ppt_w"/>
                                          </p:val>
                                        </p:tav>
                                        <p:tav tm="100000">
                                          <p:val>
                                            <p:strVal val="#ppt_w"/>
                                          </p:val>
                                        </p:tav>
                                      </p:tavLst>
                                    </p:anim>
                                    <p:anim calcmode="lin" valueType="num">
                                      <p:cBhvr>
                                        <p:cTn id="5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par>
                                <p:cTn id="54" presetID="1" presetClass="emph" presetSubtype="2" fill="hold" nodeType="withEffect">
                                  <p:stCondLst>
                                    <p:cond delay="1000"/>
                                  </p:stCondLst>
                                  <p:childTnLst>
                                    <p:animClr clrSpc="rgb" dir="cw">
                                      <p:cBhvr>
                                        <p:cTn id="55" dur="250" fill="hold"/>
                                        <p:tgtEl>
                                          <p:spTgt spid="7"/>
                                        </p:tgtEl>
                                        <p:attrNameLst>
                                          <p:attrName>fillcolor</p:attrName>
                                        </p:attrNameLst>
                                      </p:cBhvr>
                                      <p:to>
                                        <a:srgbClr val="FFFF00"/>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8"/>
                                        </p:tgtEl>
                                        <p:attrNameLst>
                                          <p:attrName>fillcolor</p:attrName>
                                        </p:attrNameLst>
                                      </p:cBhvr>
                                      <p:to>
                                        <a:srgbClr val="FFF2CC"/>
                                      </p:to>
                                    </p:animClr>
                                    <p:set>
                                      <p:cBhvr>
                                        <p:cTn id="63" dur="250" fill="hold"/>
                                        <p:tgtEl>
                                          <p:spTgt spid="8"/>
                                        </p:tgtEl>
                                        <p:attrNameLst>
                                          <p:attrName>fill.type</p:attrName>
                                        </p:attrNameLst>
                                      </p:cBhvr>
                                      <p:to>
                                        <p:strVal val="solid"/>
                                      </p:to>
                                    </p:set>
                                    <p:set>
                                      <p:cBhvr>
                                        <p:cTn id="64" dur="250" fill="hold"/>
                                        <p:tgtEl>
                                          <p:spTgt spid="8"/>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23" presetClass="entr" presetSubtype="32" fill="hold" nodeType="withEffect">
                                  <p:stCondLst>
                                    <p:cond delay="10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50" fill="hold"/>
                                        <p:tgtEl>
                                          <p:spTgt spid="11"/>
                                        </p:tgtEl>
                                        <p:attrNameLst>
                                          <p:attrName>ppt_w</p:attrName>
                                        </p:attrNameLst>
                                      </p:cBhvr>
                                      <p:tavLst>
                                        <p:tav tm="0">
                                          <p:val>
                                            <p:strVal val="4*#ppt_w"/>
                                          </p:val>
                                        </p:tav>
                                        <p:tav tm="100000">
                                          <p:val>
                                            <p:strVal val="#ppt_w"/>
                                          </p:val>
                                        </p:tav>
                                      </p:tavLst>
                                    </p:anim>
                                    <p:anim calcmode="lin" valueType="num">
                                      <p:cBhvr>
                                        <p:cTn id="68"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par>
                                <p:cTn id="69" presetID="1" presetClass="emph" presetSubtype="2" fill="hold" nodeType="withEffect">
                                  <p:stCondLst>
                                    <p:cond delay="1000"/>
                                  </p:stCondLst>
                                  <p:childTnLst>
                                    <p:animClr clrSpc="rgb" dir="cw">
                                      <p:cBhvr>
                                        <p:cTn id="70" dur="250" fill="hold"/>
                                        <p:tgtEl>
                                          <p:spTgt spid="8"/>
                                        </p:tgtEl>
                                        <p:attrNameLst>
                                          <p:attrName>fillcolor</p:attrName>
                                        </p:attrNameLst>
                                      </p:cBhvr>
                                      <p:to>
                                        <a:srgbClr val="FFFF00"/>
                                      </p:to>
                                    </p:animClr>
                                    <p:set>
                                      <p:cBhvr>
                                        <p:cTn id="71" dur="250" fill="hold"/>
                                        <p:tgtEl>
                                          <p:spTgt spid="8"/>
                                        </p:tgtEl>
                                        <p:attrNameLst>
                                          <p:attrName>fill.type</p:attrName>
                                        </p:attrNameLst>
                                      </p:cBhvr>
                                      <p:to>
                                        <p:strVal val="solid"/>
                                      </p:to>
                                    </p:set>
                                    <p:set>
                                      <p:cBhvr>
                                        <p:cTn id="7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50" fill="hold"/>
                                        <p:tgtEl>
                                          <p:spTgt spid="9"/>
                                        </p:tgtEl>
                                        <p:attrNameLst>
                                          <p:attrName>fillcolor</p:attrName>
                                        </p:attrNameLst>
                                      </p:cBhvr>
                                      <p:to>
                                        <a:srgbClr val="FFF2CC"/>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23" presetClass="entr" presetSubtype="32" fill="hold" nodeType="withEffect">
                                  <p:stCondLst>
                                    <p:cond delay="1000"/>
                                  </p:stCondLst>
                                  <p:childTnLst>
                                    <p:set>
                                      <p:cBhvr>
                                        <p:cTn id="81" dur="1" fill="hold">
                                          <p:stCondLst>
                                            <p:cond delay="0"/>
                                          </p:stCondLst>
                                        </p:cTn>
                                        <p:tgtEl>
                                          <p:spTgt spid="12"/>
                                        </p:tgtEl>
                                        <p:attrNameLst>
                                          <p:attrName>style.visibility</p:attrName>
                                        </p:attrNameLst>
                                      </p:cBhvr>
                                      <p:to>
                                        <p:strVal val="visible"/>
                                      </p:to>
                                    </p:set>
                                    <p:anim calcmode="lin" valueType="num">
                                      <p:cBhvr>
                                        <p:cTn id="82" dur="250" fill="hold"/>
                                        <p:tgtEl>
                                          <p:spTgt spid="12"/>
                                        </p:tgtEl>
                                        <p:attrNameLst>
                                          <p:attrName>ppt_w</p:attrName>
                                        </p:attrNameLst>
                                      </p:cBhvr>
                                      <p:tavLst>
                                        <p:tav tm="0">
                                          <p:val>
                                            <p:strVal val="4*#ppt_w"/>
                                          </p:val>
                                        </p:tav>
                                        <p:tav tm="100000">
                                          <p:val>
                                            <p:strVal val="#ppt_w"/>
                                          </p:val>
                                        </p:tav>
                                      </p:tavLst>
                                    </p:anim>
                                    <p:anim calcmode="lin" valueType="num">
                                      <p:cBhvr>
                                        <p:cTn id="8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4" name="Wrong Buzzer.wav"/>
                                        </p:tgtEl>
                                      </p:cMediaNode>
                                    </p:audio>
                                  </p:subTnLst>
                                </p:cTn>
                              </p:par>
                              <p:par>
                                <p:cTn id="84" presetID="1" presetClass="emph" presetSubtype="2" fill="hold" nodeType="withEffect">
                                  <p:stCondLst>
                                    <p:cond delay="1000"/>
                                  </p:stCondLst>
                                  <p:childTnLst>
                                    <p:animClr clrSpc="rgb" dir="cw">
                                      <p:cBhvr>
                                        <p:cTn id="85" dur="250" fill="hold"/>
                                        <p:tgtEl>
                                          <p:spTgt spid="9"/>
                                        </p:tgtEl>
                                        <p:attrNameLst>
                                          <p:attrName>fillcolor</p:attrName>
                                        </p:attrNameLst>
                                      </p:cBhvr>
                                      <p:to>
                                        <a:srgbClr val="FFFF00"/>
                                      </p:to>
                                    </p:animClr>
                                    <p:set>
                                      <p:cBhvr>
                                        <p:cTn id="86" dur="250" fill="hold"/>
                                        <p:tgtEl>
                                          <p:spTgt spid="9"/>
                                        </p:tgtEl>
                                        <p:attrNameLst>
                                          <p:attrName>fill.type</p:attrName>
                                        </p:attrNameLst>
                                      </p:cBhvr>
                                      <p:to>
                                        <p:strVal val="solid"/>
                                      </p:to>
                                    </p:set>
                                    <p:set>
                                      <p:cBhvr>
                                        <p:cTn id="87"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443031" y="1097353"/>
            <a:ext cx="9272544" cy="1165128"/>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4400" b="1" dirty="0" err="1">
                <a:solidFill>
                  <a:schemeClr val="tx1"/>
                </a:solidFill>
                <a:latin typeface="Arial" panose="020B0604020202020204" pitchFamily="34" charset="0"/>
                <a:cs typeface="Arial" panose="020B0604020202020204" pitchFamily="34" charset="0"/>
              </a:rPr>
              <a:t>Bài</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văn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miêu</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tả</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gồm</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mấy</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phần</a:t>
            </a:r>
            <a:endParaRPr lang="en-US" sz="4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255153" y="3686728"/>
            <a:ext cx="9681694"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C</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3 </a:t>
            </a:r>
            <a:r>
              <a:rPr lang="en-US" sz="2800" dirty="0" err="1">
                <a:solidFill>
                  <a:srgbClr val="0070C0"/>
                </a:solidFill>
                <a:latin typeface="Arial" panose="020B0604020202020204" pitchFamily="34" charset="0"/>
              </a:rPr>
              <a:t>phần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thân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1255153" y="3049173"/>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B. 3 </a:t>
            </a:r>
            <a:r>
              <a:rPr lang="en-US" sz="2800" dirty="0" err="1">
                <a:solidFill>
                  <a:srgbClr val="0070C0"/>
                </a:solidFill>
                <a:latin typeface="Arial" panose="020B0604020202020204" pitchFamily="34" charset="0"/>
              </a:rPr>
              <a:t>phần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đầu</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diễn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biến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thúc</a:t>
            </a:r>
            <a:endParaRPr lang="en-US" sz="2800" b="1" dirty="0">
              <a:solidFill>
                <a:srgbClr val="0070C0"/>
              </a:solidFill>
              <a:latin typeface="Arial" panose="020B0604020202020204" pitchFamily="34" charset="0"/>
            </a:endParaRPr>
          </a:p>
        </p:txBody>
      </p:sp>
      <p:sp>
        <p:nvSpPr>
          <p:cNvPr id="8" name="Rectangle 7"/>
          <p:cNvSpPr/>
          <p:nvPr/>
        </p:nvSpPr>
        <p:spPr>
          <a:xfrm>
            <a:off x="1255153" y="4320531"/>
            <a:ext cx="9681694"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Không</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phân</a:t>
            </a:r>
            <a:r>
              <a:rPr lang="en-US" sz="2800" dirty="0">
                <a:solidFill>
                  <a:srgbClr val="0070C0"/>
                </a:solidFill>
                <a:latin typeface="Arial" panose="020B0604020202020204" pitchFamily="34" charset="0"/>
              </a:rPr>
              <a:t> chia </a:t>
            </a:r>
            <a:r>
              <a:rPr lang="en-US" sz="2800" dirty="0" err="1">
                <a:solidFill>
                  <a:srgbClr val="0070C0"/>
                </a:solidFill>
                <a:latin typeface="Arial" panose="020B0604020202020204" pitchFamily="34" charset="0"/>
              </a:rPr>
              <a:t>thành</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các</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phần</a:t>
            </a:r>
            <a:endParaRPr lang="en-US" sz="2800" b="1" dirty="0">
              <a:solidFill>
                <a:srgbClr val="0070C0"/>
              </a:solidFill>
              <a:latin typeface="Arial" panose="020B0604020202020204" pitchFamily="34" charset="0"/>
            </a:endParaRPr>
          </a:p>
        </p:txBody>
      </p:sp>
      <p:sp>
        <p:nvSpPr>
          <p:cNvPr id="9" name="Rectangle 8"/>
          <p:cNvSpPr/>
          <p:nvPr/>
        </p:nvSpPr>
        <p:spPr>
          <a:xfrm>
            <a:off x="1255153" y="2400118"/>
            <a:ext cx="9681694"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2 </a:t>
            </a:r>
            <a:r>
              <a:rPr lang="en-US" sz="2800" dirty="0" err="1">
                <a:solidFill>
                  <a:srgbClr val="0070C0"/>
                </a:solidFill>
                <a:latin typeface="Arial" panose="020B0604020202020204" pitchFamily="34" charset="0"/>
              </a:rPr>
              <a:t>phần</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mở</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và</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kết</a:t>
            </a:r>
            <a:r>
              <a:rPr lang="en-US" sz="2800" dirty="0">
                <a:solidFill>
                  <a:srgbClr val="0070C0"/>
                </a:solidFill>
                <a:latin typeface="Arial" panose="020B0604020202020204" pitchFamily="34" charset="0"/>
              </a:rPr>
              <a:t> </a:t>
            </a:r>
            <a:r>
              <a:rPr lang="en-US" sz="2800" dirty="0" err="1">
                <a:solidFill>
                  <a:srgbClr val="0070C0"/>
                </a:solidFill>
                <a:latin typeface="Arial" panose="020B0604020202020204" pitchFamily="34" charset="0"/>
              </a:rPr>
              <a:t>bài</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10322713" y="3667109"/>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10338112" y="4327583"/>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3043" y="2403361"/>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5753" y="3045850"/>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50" fill="hold"/>
                                        <p:tgtEl>
                                          <p:spTgt spid="6"/>
                                        </p:tgtEl>
                                        <p:attrNameLst>
                                          <p:attrName>fillcolor</p:attrName>
                                        </p:attrNameLst>
                                      </p:cBhvr>
                                      <p:to>
                                        <a:srgbClr val="FFF2CC"/>
                                      </p:to>
                                    </p:animClr>
                                    <p:set>
                                      <p:cBhvr>
                                        <p:cTn id="33" dur="250" fill="hold"/>
                                        <p:tgtEl>
                                          <p:spTgt spid="6"/>
                                        </p:tgtEl>
                                        <p:attrNameLst>
                                          <p:attrName>fill.type</p:attrName>
                                        </p:attrNameLst>
                                      </p:cBhvr>
                                      <p:to>
                                        <p:strVal val="solid"/>
                                      </p:to>
                                    </p:set>
                                    <p:set>
                                      <p:cBhvr>
                                        <p:cTn id="34" dur="250" fill="hold"/>
                                        <p:tgtEl>
                                          <p:spTgt spid="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5" presetID="23" presetClass="entr" presetSubtype="32" fill="hold"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fill="hold"/>
                                        <p:tgtEl>
                                          <p:spTgt spid="10"/>
                                        </p:tgtEl>
                                        <p:attrNameLst>
                                          <p:attrName>ppt_w</p:attrName>
                                        </p:attrNameLst>
                                      </p:cBhvr>
                                      <p:tavLst>
                                        <p:tav tm="0">
                                          <p:val>
                                            <p:strVal val="4*#ppt_w"/>
                                          </p:val>
                                        </p:tav>
                                        <p:tav tm="100000">
                                          <p:val>
                                            <p:strVal val="#ppt_w"/>
                                          </p:val>
                                        </p:tav>
                                      </p:tavLst>
                                    </p:anim>
                                    <p:anim calcmode="lin" valueType="num">
                                      <p:cBhvr>
                                        <p:cTn id="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Check mark.wav"/>
                                        </p:tgtEl>
                                      </p:cMediaNode>
                                    </p:audio>
                                  </p:subTnLst>
                                </p:cTn>
                              </p:par>
                              <p:par>
                                <p:cTn id="39" presetID="1" presetClass="emph" presetSubtype="2" fill="hold" nodeType="withEffect">
                                  <p:stCondLst>
                                    <p:cond delay="1000"/>
                                  </p:stCondLst>
                                  <p:childTnLst>
                                    <p:animClr clrSpc="rgb" dir="cw">
                                      <p:cBhvr>
                                        <p:cTn id="40" dur="250" fill="hold"/>
                                        <p:tgtEl>
                                          <p:spTgt spid="6"/>
                                        </p:tgtEl>
                                        <p:attrNameLst>
                                          <p:attrName>fillcolor</p:attrName>
                                        </p:attrNameLst>
                                      </p:cBhvr>
                                      <p:to>
                                        <a:srgbClr val="00B050"/>
                                      </p:to>
                                    </p:animClr>
                                    <p:set>
                                      <p:cBhvr>
                                        <p:cTn id="41" dur="250" fill="hold"/>
                                        <p:tgtEl>
                                          <p:spTgt spid="6"/>
                                        </p:tgtEl>
                                        <p:attrNameLst>
                                          <p:attrName>fill.type</p:attrName>
                                        </p:attrNameLst>
                                      </p:cBhvr>
                                      <p:to>
                                        <p:strVal val="solid"/>
                                      </p:to>
                                    </p:set>
                                    <p:set>
                                      <p:cBhvr>
                                        <p:cTn id="42"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7"/>
                                        </p:tgtEl>
                                        <p:attrNameLst>
                                          <p:attrName>fillcolor</p:attrName>
                                        </p:attrNameLst>
                                      </p:cBhvr>
                                      <p:to>
                                        <a:srgbClr val="FFF2CC"/>
                                      </p:to>
                                    </p:animClr>
                                    <p:set>
                                      <p:cBhvr>
                                        <p:cTn id="48" dur="250" fill="hold"/>
                                        <p:tgtEl>
                                          <p:spTgt spid="7"/>
                                        </p:tgtEl>
                                        <p:attrNameLst>
                                          <p:attrName>fill.type</p:attrName>
                                        </p:attrNameLst>
                                      </p:cBhvr>
                                      <p:to>
                                        <p:strVal val="solid"/>
                                      </p:to>
                                    </p:set>
                                    <p:set>
                                      <p:cBhvr>
                                        <p:cTn id="49" dur="25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50" presetID="23" presetClass="entr" presetSubtype="32"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fill="hold"/>
                                        <p:tgtEl>
                                          <p:spTgt spid="13"/>
                                        </p:tgtEl>
                                        <p:attrNameLst>
                                          <p:attrName>ppt_w</p:attrName>
                                        </p:attrNameLst>
                                      </p:cBhvr>
                                      <p:tavLst>
                                        <p:tav tm="0">
                                          <p:val>
                                            <p:strVal val="4*#ppt_w"/>
                                          </p:val>
                                        </p:tav>
                                        <p:tav tm="100000">
                                          <p:val>
                                            <p:strVal val="#ppt_w"/>
                                          </p:val>
                                        </p:tav>
                                      </p:tavLst>
                                    </p:anim>
                                    <p:anim calcmode="lin" valueType="num">
                                      <p:cBhvr>
                                        <p:cTn id="53"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par>
                                <p:cTn id="54" presetID="1" presetClass="emph" presetSubtype="2" fill="hold" nodeType="withEffect">
                                  <p:stCondLst>
                                    <p:cond delay="1000"/>
                                  </p:stCondLst>
                                  <p:childTnLst>
                                    <p:animClr clrSpc="rgb" dir="cw">
                                      <p:cBhvr>
                                        <p:cTn id="55" dur="250" fill="hold"/>
                                        <p:tgtEl>
                                          <p:spTgt spid="7"/>
                                        </p:tgtEl>
                                        <p:attrNameLst>
                                          <p:attrName>fillcolor</p:attrName>
                                        </p:attrNameLst>
                                      </p:cBhvr>
                                      <p:to>
                                        <a:srgbClr val="FFFF00"/>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8"/>
                                        </p:tgtEl>
                                        <p:attrNameLst>
                                          <p:attrName>fillcolor</p:attrName>
                                        </p:attrNameLst>
                                      </p:cBhvr>
                                      <p:to>
                                        <a:srgbClr val="FFF2CC"/>
                                      </p:to>
                                    </p:animClr>
                                    <p:set>
                                      <p:cBhvr>
                                        <p:cTn id="63" dur="250" fill="hold"/>
                                        <p:tgtEl>
                                          <p:spTgt spid="8"/>
                                        </p:tgtEl>
                                        <p:attrNameLst>
                                          <p:attrName>fill.type</p:attrName>
                                        </p:attrNameLst>
                                      </p:cBhvr>
                                      <p:to>
                                        <p:strVal val="solid"/>
                                      </p:to>
                                    </p:set>
                                    <p:set>
                                      <p:cBhvr>
                                        <p:cTn id="64" dur="250" fill="hold"/>
                                        <p:tgtEl>
                                          <p:spTgt spid="8"/>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par>
                                <p:cTn id="65" presetID="23" presetClass="entr" presetSubtype="32" fill="hold" nodeType="withEffect">
                                  <p:stCondLst>
                                    <p:cond delay="10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50" fill="hold"/>
                                        <p:tgtEl>
                                          <p:spTgt spid="11"/>
                                        </p:tgtEl>
                                        <p:attrNameLst>
                                          <p:attrName>ppt_w</p:attrName>
                                        </p:attrNameLst>
                                      </p:cBhvr>
                                      <p:tavLst>
                                        <p:tav tm="0">
                                          <p:val>
                                            <p:strVal val="4*#ppt_w"/>
                                          </p:val>
                                        </p:tav>
                                        <p:tav tm="100000">
                                          <p:val>
                                            <p:strVal val="#ppt_w"/>
                                          </p:val>
                                        </p:tav>
                                      </p:tavLst>
                                    </p:anim>
                                    <p:anim calcmode="lin" valueType="num">
                                      <p:cBhvr>
                                        <p:cTn id="68"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4" name="Wrong Buzzer.wav"/>
                                        </p:tgtEl>
                                      </p:cMediaNode>
                                    </p:audio>
                                  </p:subTnLst>
                                </p:cTn>
                              </p:par>
                              <p:par>
                                <p:cTn id="69" presetID="1" presetClass="emph" presetSubtype="2" fill="hold" nodeType="withEffect">
                                  <p:stCondLst>
                                    <p:cond delay="1000"/>
                                  </p:stCondLst>
                                  <p:childTnLst>
                                    <p:animClr clrSpc="rgb" dir="cw">
                                      <p:cBhvr>
                                        <p:cTn id="70" dur="250" fill="hold"/>
                                        <p:tgtEl>
                                          <p:spTgt spid="8"/>
                                        </p:tgtEl>
                                        <p:attrNameLst>
                                          <p:attrName>fillcolor</p:attrName>
                                        </p:attrNameLst>
                                      </p:cBhvr>
                                      <p:to>
                                        <a:srgbClr val="FFFF00"/>
                                      </p:to>
                                    </p:animClr>
                                    <p:set>
                                      <p:cBhvr>
                                        <p:cTn id="71" dur="250" fill="hold"/>
                                        <p:tgtEl>
                                          <p:spTgt spid="8"/>
                                        </p:tgtEl>
                                        <p:attrNameLst>
                                          <p:attrName>fill.type</p:attrName>
                                        </p:attrNameLst>
                                      </p:cBhvr>
                                      <p:to>
                                        <p:strVal val="solid"/>
                                      </p:to>
                                    </p:set>
                                    <p:set>
                                      <p:cBhvr>
                                        <p:cTn id="72"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50" fill="hold"/>
                                        <p:tgtEl>
                                          <p:spTgt spid="9"/>
                                        </p:tgtEl>
                                        <p:attrNameLst>
                                          <p:attrName>fillcolor</p:attrName>
                                        </p:attrNameLst>
                                      </p:cBhvr>
                                      <p:to>
                                        <a:srgbClr val="FFF2CC"/>
                                      </p:to>
                                    </p:animClr>
                                    <p:set>
                                      <p:cBhvr>
                                        <p:cTn id="78" dur="250" fill="hold"/>
                                        <p:tgtEl>
                                          <p:spTgt spid="9"/>
                                        </p:tgtEl>
                                        <p:attrNameLst>
                                          <p:attrName>fill.type</p:attrName>
                                        </p:attrNameLst>
                                      </p:cBhvr>
                                      <p:to>
                                        <p:strVal val="solid"/>
                                      </p:to>
                                    </p:set>
                                    <p:set>
                                      <p:cBhvr>
                                        <p:cTn id="79" dur="250" fill="hold"/>
                                        <p:tgtEl>
                                          <p:spTgt spid="9"/>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click.wav"/>
                                        </p:tgtEl>
                                      </p:cMediaNode>
                                    </p:audio>
                                  </p:subTnLst>
                                </p:cTn>
                              </p:par>
                              <p:par>
                                <p:cTn id="80" presetID="23" presetClass="entr" presetSubtype="32" fill="hold" nodeType="withEffect">
                                  <p:stCondLst>
                                    <p:cond delay="1000"/>
                                  </p:stCondLst>
                                  <p:childTnLst>
                                    <p:set>
                                      <p:cBhvr>
                                        <p:cTn id="81" dur="1" fill="hold">
                                          <p:stCondLst>
                                            <p:cond delay="0"/>
                                          </p:stCondLst>
                                        </p:cTn>
                                        <p:tgtEl>
                                          <p:spTgt spid="12"/>
                                        </p:tgtEl>
                                        <p:attrNameLst>
                                          <p:attrName>style.visibility</p:attrName>
                                        </p:attrNameLst>
                                      </p:cBhvr>
                                      <p:to>
                                        <p:strVal val="visible"/>
                                      </p:to>
                                    </p:set>
                                    <p:anim calcmode="lin" valueType="num">
                                      <p:cBhvr>
                                        <p:cTn id="82" dur="250" fill="hold"/>
                                        <p:tgtEl>
                                          <p:spTgt spid="12"/>
                                        </p:tgtEl>
                                        <p:attrNameLst>
                                          <p:attrName>ppt_w</p:attrName>
                                        </p:attrNameLst>
                                      </p:cBhvr>
                                      <p:tavLst>
                                        <p:tav tm="0">
                                          <p:val>
                                            <p:strVal val="4*#ppt_w"/>
                                          </p:val>
                                        </p:tav>
                                        <p:tav tm="100000">
                                          <p:val>
                                            <p:strVal val="#ppt_w"/>
                                          </p:val>
                                        </p:tav>
                                      </p:tavLst>
                                    </p:anim>
                                    <p:anim calcmode="lin" valueType="num">
                                      <p:cBhvr>
                                        <p:cTn id="8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4" name="Wrong Buzzer.wav"/>
                                        </p:tgtEl>
                                      </p:cMediaNode>
                                    </p:audio>
                                  </p:subTnLst>
                                </p:cTn>
                              </p:par>
                              <p:par>
                                <p:cTn id="84" presetID="1" presetClass="emph" presetSubtype="2" fill="hold" nodeType="withEffect">
                                  <p:stCondLst>
                                    <p:cond delay="1000"/>
                                  </p:stCondLst>
                                  <p:childTnLst>
                                    <p:animClr clrSpc="rgb" dir="cw">
                                      <p:cBhvr>
                                        <p:cTn id="85" dur="250" fill="hold"/>
                                        <p:tgtEl>
                                          <p:spTgt spid="9"/>
                                        </p:tgtEl>
                                        <p:attrNameLst>
                                          <p:attrName>fillcolor</p:attrName>
                                        </p:attrNameLst>
                                      </p:cBhvr>
                                      <p:to>
                                        <a:srgbClr val="FFFF00"/>
                                      </p:to>
                                    </p:animClr>
                                    <p:set>
                                      <p:cBhvr>
                                        <p:cTn id="86" dur="250" fill="hold"/>
                                        <p:tgtEl>
                                          <p:spTgt spid="9"/>
                                        </p:tgtEl>
                                        <p:attrNameLst>
                                          <p:attrName>fill.type</p:attrName>
                                        </p:attrNameLst>
                                      </p:cBhvr>
                                      <p:to>
                                        <p:strVal val="solid"/>
                                      </p:to>
                                    </p:set>
                                    <p:set>
                                      <p:cBhvr>
                                        <p:cTn id="87"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Snip Diagonal Corner Rectangle 3"/>
          <p:cNvSpPr/>
          <p:nvPr/>
        </p:nvSpPr>
        <p:spPr>
          <a:xfrm>
            <a:off x="155575" y="224790"/>
            <a:ext cx="11869420" cy="3204210"/>
          </a:xfrm>
          <a:prstGeom prst="snip2DiagRect">
            <a:avLst/>
          </a:prstGeom>
          <a:solidFill>
            <a:schemeClr val="accent1">
              <a:lumMod val="60000"/>
              <a:lumOff val="40000"/>
              <a:alpha val="56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fontAlgn="base">
              <a:spcBef>
                <a:spcPct val="0"/>
              </a:spcBef>
              <a:spcAft>
                <a:spcPct val="0"/>
              </a:spcAft>
            </a:pPr>
            <a:r>
              <a:rPr lang="en-US" sz="3600" b="1" i="0" dirty="0" err="1">
                <a:solidFill>
                  <a:schemeClr val="tx1"/>
                </a:solidFill>
                <a:effectLst/>
                <a:latin typeface="Muli"/>
              </a:rPr>
              <a:t>Sắp</a:t>
            </a:r>
            <a:r>
              <a:rPr lang="en-US" sz="3600" b="1" i="0" dirty="0">
                <a:solidFill>
                  <a:schemeClr val="tx1"/>
                </a:solidFill>
                <a:effectLst/>
                <a:latin typeface="Muli"/>
              </a:rPr>
              <a:t> </a:t>
            </a:r>
            <a:r>
              <a:rPr lang="en-US" sz="3600" b="1" i="0" dirty="0" err="1">
                <a:solidFill>
                  <a:schemeClr val="tx1"/>
                </a:solidFill>
                <a:effectLst/>
                <a:latin typeface="Muli"/>
              </a:rPr>
              <a:t>xếp</a:t>
            </a:r>
            <a:r>
              <a:rPr lang="en-US" sz="3600" b="1" i="0" dirty="0">
                <a:solidFill>
                  <a:schemeClr val="tx1"/>
                </a:solidFill>
                <a:effectLst/>
                <a:latin typeface="Muli"/>
              </a:rPr>
              <a:t> </a:t>
            </a:r>
            <a:r>
              <a:rPr lang="en-US" sz="3600" b="1" i="0" dirty="0" err="1">
                <a:solidFill>
                  <a:schemeClr val="tx1"/>
                </a:solidFill>
                <a:effectLst/>
                <a:latin typeface="Muli"/>
              </a:rPr>
              <a:t>các</a:t>
            </a:r>
            <a:r>
              <a:rPr lang="en-US" sz="3600" b="1" i="0" dirty="0">
                <a:solidFill>
                  <a:schemeClr val="tx1"/>
                </a:solidFill>
                <a:effectLst/>
                <a:latin typeface="Muli"/>
              </a:rPr>
              <a:t> </a:t>
            </a:r>
            <a:r>
              <a:rPr lang="en-US" sz="3600" b="1" i="0" dirty="0" err="1">
                <a:solidFill>
                  <a:schemeClr val="tx1"/>
                </a:solidFill>
                <a:effectLst/>
                <a:latin typeface="Muli"/>
              </a:rPr>
              <a:t>dòng</a:t>
            </a:r>
            <a:r>
              <a:rPr lang="en-US" sz="3600" b="1" i="0" dirty="0">
                <a:solidFill>
                  <a:schemeClr val="tx1"/>
                </a:solidFill>
                <a:effectLst/>
                <a:latin typeface="Muli"/>
              </a:rPr>
              <a:t> </a:t>
            </a:r>
            <a:r>
              <a:rPr lang="en-US" sz="3600" b="1" i="0" dirty="0" err="1">
                <a:solidFill>
                  <a:schemeClr val="tx1"/>
                </a:solidFill>
                <a:effectLst/>
                <a:latin typeface="Muli"/>
              </a:rPr>
              <a:t>sau</a:t>
            </a:r>
            <a:r>
              <a:rPr lang="en-US" sz="3600" b="1" i="0" dirty="0">
                <a:solidFill>
                  <a:schemeClr val="tx1"/>
                </a:solidFill>
                <a:effectLst/>
                <a:latin typeface="Muli"/>
              </a:rPr>
              <a:t> </a:t>
            </a:r>
            <a:r>
              <a:rPr lang="en-US" sz="3600" b="1" i="0" dirty="0" err="1">
                <a:solidFill>
                  <a:schemeClr val="tx1"/>
                </a:solidFill>
                <a:effectLst/>
                <a:latin typeface="Muli"/>
              </a:rPr>
              <a:t>để</a:t>
            </a:r>
            <a:r>
              <a:rPr lang="en-US" sz="3600" b="1" i="0" dirty="0">
                <a:solidFill>
                  <a:schemeClr val="tx1"/>
                </a:solidFill>
                <a:effectLst/>
                <a:latin typeface="Muli"/>
              </a:rPr>
              <a:t> </a:t>
            </a:r>
            <a:r>
              <a:rPr lang="en-US" sz="3600" b="1" i="0" dirty="0" err="1">
                <a:solidFill>
                  <a:schemeClr val="tx1"/>
                </a:solidFill>
                <a:effectLst/>
                <a:latin typeface="Muli"/>
              </a:rPr>
              <a:t>hoàn</a:t>
            </a:r>
            <a:r>
              <a:rPr lang="en-US" sz="3600" b="1" i="0" dirty="0">
                <a:solidFill>
                  <a:schemeClr val="tx1"/>
                </a:solidFill>
                <a:effectLst/>
                <a:latin typeface="Muli"/>
              </a:rPr>
              <a:t> </a:t>
            </a:r>
            <a:r>
              <a:rPr lang="en-US" sz="3600" b="1" i="0" dirty="0" err="1">
                <a:solidFill>
                  <a:schemeClr val="tx1"/>
                </a:solidFill>
                <a:effectLst/>
                <a:latin typeface="Muli"/>
              </a:rPr>
              <a:t>thành</a:t>
            </a:r>
            <a:r>
              <a:rPr lang="en-US" sz="3600" b="1" i="0" dirty="0">
                <a:solidFill>
                  <a:schemeClr val="tx1"/>
                </a:solidFill>
                <a:effectLst/>
                <a:latin typeface="Muli"/>
              </a:rPr>
              <a:t> </a:t>
            </a:r>
            <a:r>
              <a:rPr lang="en-US" sz="3600" b="1" i="0" dirty="0" err="1">
                <a:solidFill>
                  <a:schemeClr val="tx1"/>
                </a:solidFill>
                <a:effectLst/>
                <a:latin typeface="Muli"/>
              </a:rPr>
              <a:t>thứ</a:t>
            </a:r>
            <a:r>
              <a:rPr lang="en-US" sz="3600" b="1" i="0" dirty="0">
                <a:solidFill>
                  <a:schemeClr val="tx1"/>
                </a:solidFill>
                <a:effectLst/>
                <a:latin typeface="Muli"/>
              </a:rPr>
              <a:t> </a:t>
            </a:r>
            <a:r>
              <a:rPr lang="en-US" sz="3600" b="1" i="0" dirty="0" err="1">
                <a:solidFill>
                  <a:schemeClr val="tx1"/>
                </a:solidFill>
                <a:effectLst/>
                <a:latin typeface="Muli"/>
              </a:rPr>
              <a:t>tự</a:t>
            </a:r>
            <a:r>
              <a:rPr lang="en-US" sz="3600" b="1" i="0" dirty="0">
                <a:solidFill>
                  <a:schemeClr val="tx1"/>
                </a:solidFill>
                <a:effectLst/>
                <a:latin typeface="Muli"/>
              </a:rPr>
              <a:t> </a:t>
            </a:r>
            <a:r>
              <a:rPr lang="en-US" sz="3600" b="1" i="0" dirty="0" err="1">
                <a:solidFill>
                  <a:schemeClr val="tx1"/>
                </a:solidFill>
                <a:effectLst/>
                <a:latin typeface="Muli"/>
              </a:rPr>
              <a:t>khi</a:t>
            </a:r>
            <a:r>
              <a:rPr lang="en-US" sz="3600" b="1" i="0" dirty="0">
                <a:solidFill>
                  <a:schemeClr val="tx1"/>
                </a:solidFill>
                <a:effectLst/>
                <a:latin typeface="Muli"/>
              </a:rPr>
              <a:t> </a:t>
            </a:r>
            <a:r>
              <a:rPr lang="en-US" sz="3600" b="1" i="0" dirty="0" err="1">
                <a:solidFill>
                  <a:schemeClr val="tx1"/>
                </a:solidFill>
                <a:effectLst/>
                <a:latin typeface="Muli"/>
              </a:rPr>
              <a:t>miêu</a:t>
            </a:r>
            <a:r>
              <a:rPr lang="en-US" sz="3600" b="1" i="0" dirty="0">
                <a:solidFill>
                  <a:schemeClr val="tx1"/>
                </a:solidFill>
                <a:effectLst/>
                <a:latin typeface="Muli"/>
              </a:rPr>
              <a:t> </a:t>
            </a:r>
            <a:r>
              <a:rPr lang="en-US" sz="3600" b="1" i="0" dirty="0" err="1">
                <a:solidFill>
                  <a:schemeClr val="tx1"/>
                </a:solidFill>
                <a:effectLst/>
                <a:latin typeface="Muli"/>
              </a:rPr>
              <a:t>tả</a:t>
            </a:r>
            <a:r>
              <a:rPr lang="en-US" sz="3600" b="1" i="0" dirty="0">
                <a:solidFill>
                  <a:schemeClr val="tx1"/>
                </a:solidFill>
                <a:effectLst/>
                <a:latin typeface="Muli"/>
              </a:rPr>
              <a:t> </a:t>
            </a:r>
            <a:r>
              <a:rPr lang="en-US" sz="3600" b="1" i="0" dirty="0" err="1">
                <a:solidFill>
                  <a:schemeClr val="tx1"/>
                </a:solidFill>
                <a:effectLst/>
                <a:latin typeface="Muli"/>
              </a:rPr>
              <a:t>một</a:t>
            </a:r>
            <a:r>
              <a:rPr lang="en-US" sz="3600" b="1" i="0" dirty="0">
                <a:solidFill>
                  <a:schemeClr val="tx1"/>
                </a:solidFill>
                <a:effectLst/>
                <a:latin typeface="Muli"/>
              </a:rPr>
              <a:t> </a:t>
            </a:r>
            <a:r>
              <a:rPr lang="en-US" sz="3600" b="1" i="0" dirty="0" err="1">
                <a:solidFill>
                  <a:schemeClr val="tx1"/>
                </a:solidFill>
                <a:effectLst/>
                <a:latin typeface="Muli"/>
              </a:rPr>
              <a:t>đồ</a:t>
            </a:r>
            <a:r>
              <a:rPr lang="en-US" sz="3600" b="1" i="0" dirty="0">
                <a:solidFill>
                  <a:schemeClr val="tx1"/>
                </a:solidFill>
                <a:effectLst/>
                <a:latin typeface="Muli"/>
              </a:rPr>
              <a:t> </a:t>
            </a:r>
            <a:r>
              <a:rPr lang="en-US" sz="3600" b="1" i="0" dirty="0" err="1">
                <a:solidFill>
                  <a:schemeClr val="tx1"/>
                </a:solidFill>
                <a:effectLst/>
                <a:latin typeface="Muli"/>
              </a:rPr>
              <a:t>vật</a:t>
            </a:r>
            <a:r>
              <a:rPr lang="en-US" sz="3600" b="1" i="0" dirty="0">
                <a:solidFill>
                  <a:schemeClr val="tx1"/>
                </a:solidFill>
                <a:effectLst/>
                <a:latin typeface="Muli"/>
              </a:rPr>
              <a:t>:</a:t>
            </a:r>
          </a:p>
          <a:p>
            <a:pPr marL="914400" indent="-462280" fontAlgn="base">
              <a:spcBef>
                <a:spcPct val="0"/>
              </a:spcBef>
              <a:spcAft>
                <a:spcPct val="0"/>
              </a:spcAft>
              <a:buAutoNum type="arabicPeriod"/>
            </a:pPr>
            <a:r>
              <a:rPr lang="en-US" sz="3600" b="0" i="0" dirty="0" err="1">
                <a:solidFill>
                  <a:schemeClr val="tx1"/>
                </a:solidFill>
                <a:effectLst/>
                <a:latin typeface="Muli"/>
              </a:rPr>
              <a:t>Tả</a:t>
            </a:r>
            <a:r>
              <a:rPr lang="en-US" sz="3600" b="0" i="0" dirty="0">
                <a:solidFill>
                  <a:schemeClr val="tx1"/>
                </a:solidFill>
                <a:effectLst/>
                <a:latin typeface="Muli"/>
              </a:rPr>
              <a:t> bao </a:t>
            </a:r>
            <a:r>
              <a:rPr lang="en-US" sz="3600" b="0" i="0" dirty="0" err="1">
                <a:solidFill>
                  <a:schemeClr val="tx1"/>
                </a:solidFill>
                <a:effectLst/>
                <a:latin typeface="Muli"/>
              </a:rPr>
              <a:t>quát</a:t>
            </a:r>
            <a:r>
              <a:rPr lang="en-US" sz="3600" b="0" i="0" dirty="0">
                <a:solidFill>
                  <a:schemeClr val="tx1"/>
                </a:solidFill>
                <a:effectLst/>
                <a:latin typeface="Muli"/>
              </a:rPr>
              <a:t> </a:t>
            </a:r>
            <a:r>
              <a:rPr lang="en-US" sz="3600" b="0" i="0" dirty="0" err="1">
                <a:solidFill>
                  <a:schemeClr val="tx1"/>
                </a:solidFill>
                <a:effectLst/>
                <a:latin typeface="Muli"/>
              </a:rPr>
              <a:t>toàn</a:t>
            </a:r>
            <a:r>
              <a:rPr lang="en-US" sz="3600" b="0" i="0" dirty="0">
                <a:solidFill>
                  <a:schemeClr val="tx1"/>
                </a:solidFill>
                <a:effectLst/>
                <a:latin typeface="Muli"/>
              </a:rPr>
              <a:t> </a:t>
            </a:r>
            <a:r>
              <a:rPr lang="en-US" sz="3600" b="0" i="0" dirty="0" err="1">
                <a:solidFill>
                  <a:schemeClr val="tx1"/>
                </a:solidFill>
                <a:effectLst/>
                <a:latin typeface="Muli"/>
              </a:rPr>
              <a:t>bộ</a:t>
            </a:r>
            <a:r>
              <a:rPr lang="en-US" sz="3600" b="0" i="0" dirty="0">
                <a:solidFill>
                  <a:schemeClr val="tx1"/>
                </a:solidFill>
                <a:effectLst/>
                <a:latin typeface="Muli"/>
              </a:rPr>
              <a:t> </a:t>
            </a:r>
            <a:r>
              <a:rPr lang="en-US" sz="3600" b="0" i="0" dirty="0" err="1">
                <a:solidFill>
                  <a:schemeClr val="tx1"/>
                </a:solidFill>
                <a:effectLst/>
                <a:latin typeface="Muli"/>
              </a:rPr>
              <a:t>đồ</a:t>
            </a:r>
            <a:r>
              <a:rPr lang="en-US" sz="3600" b="0" i="0" dirty="0">
                <a:solidFill>
                  <a:schemeClr val="tx1"/>
                </a:solidFill>
                <a:effectLst/>
                <a:latin typeface="Muli"/>
              </a:rPr>
              <a:t> </a:t>
            </a:r>
            <a:r>
              <a:rPr lang="en-US" sz="3600" b="0" i="0" dirty="0" err="1">
                <a:solidFill>
                  <a:schemeClr val="tx1"/>
                </a:solidFill>
                <a:effectLst/>
                <a:latin typeface="Muli"/>
              </a:rPr>
              <a:t>vật</a:t>
            </a:r>
            <a:r>
              <a:rPr lang="en-US" sz="3600" b="0" i="0" dirty="0">
                <a:solidFill>
                  <a:schemeClr val="tx1"/>
                </a:solidFill>
                <a:effectLst/>
                <a:latin typeface="Muli"/>
              </a:rPr>
              <a:t>.</a:t>
            </a:r>
            <a:endParaRPr lang="en-US" sz="3600" b="1" i="0" dirty="0">
              <a:solidFill>
                <a:schemeClr val="tx1"/>
              </a:solidFill>
              <a:effectLst/>
              <a:latin typeface="Arial" panose="020B0604020202020204" pitchFamily="34" charset="0"/>
              <a:cs typeface="Arial" panose="020B0604020202020204" pitchFamily="34" charset="0"/>
            </a:endParaRPr>
          </a:p>
          <a:p>
            <a:pPr marL="914400" indent="-462280" fontAlgn="base">
              <a:spcBef>
                <a:spcPct val="0"/>
              </a:spcBef>
              <a:spcAft>
                <a:spcPct val="0"/>
              </a:spcAft>
              <a:buAutoNum type="arabicPeriod"/>
            </a:pPr>
            <a:r>
              <a:rPr lang="en-US" sz="3600" b="0" i="0" dirty="0" err="1">
                <a:solidFill>
                  <a:schemeClr val="tx1"/>
                </a:solidFill>
                <a:effectLst/>
                <a:latin typeface="Muli"/>
              </a:rPr>
              <a:t>Tả</a:t>
            </a:r>
            <a:r>
              <a:rPr lang="en-US" sz="3600" b="0" i="0" dirty="0">
                <a:solidFill>
                  <a:schemeClr val="tx1"/>
                </a:solidFill>
                <a:effectLst/>
                <a:latin typeface="Muli"/>
              </a:rPr>
              <a:t> </a:t>
            </a:r>
            <a:r>
              <a:rPr lang="en-US" sz="3600" b="0" i="0" dirty="0" err="1">
                <a:solidFill>
                  <a:schemeClr val="tx1"/>
                </a:solidFill>
                <a:effectLst/>
                <a:latin typeface="Muli"/>
              </a:rPr>
              <a:t>cách</a:t>
            </a:r>
            <a:r>
              <a:rPr lang="en-US" sz="3600" b="0" i="0" dirty="0">
                <a:solidFill>
                  <a:schemeClr val="tx1"/>
                </a:solidFill>
                <a:effectLst/>
                <a:latin typeface="Muli"/>
              </a:rPr>
              <a:t> </a:t>
            </a:r>
            <a:r>
              <a:rPr lang="en-US" sz="3600" b="0" i="0" dirty="0" err="1">
                <a:solidFill>
                  <a:schemeClr val="tx1"/>
                </a:solidFill>
                <a:effectLst/>
                <a:latin typeface="Muli"/>
              </a:rPr>
              <a:t>dùng</a:t>
            </a:r>
            <a:r>
              <a:rPr lang="en-US" sz="3600" b="0" i="0" dirty="0">
                <a:solidFill>
                  <a:schemeClr val="tx1"/>
                </a:solidFill>
                <a:effectLst/>
                <a:latin typeface="Muli"/>
              </a:rPr>
              <a:t> </a:t>
            </a:r>
            <a:r>
              <a:rPr lang="en-US" sz="3600" b="0" i="0" dirty="0" err="1">
                <a:solidFill>
                  <a:schemeClr val="tx1"/>
                </a:solidFill>
                <a:effectLst/>
                <a:latin typeface="Muli"/>
              </a:rPr>
              <a:t>và</a:t>
            </a:r>
            <a:r>
              <a:rPr lang="en-US" sz="3600" b="0" i="0" dirty="0">
                <a:solidFill>
                  <a:schemeClr val="tx1"/>
                </a:solidFill>
                <a:effectLst/>
                <a:latin typeface="Muli"/>
              </a:rPr>
              <a:t> </a:t>
            </a:r>
            <a:r>
              <a:rPr lang="en-US" sz="3600" b="0" i="0" dirty="0" err="1">
                <a:solidFill>
                  <a:schemeClr val="tx1"/>
                </a:solidFill>
                <a:effectLst/>
                <a:latin typeface="Muli"/>
              </a:rPr>
              <a:t>công</a:t>
            </a:r>
            <a:r>
              <a:rPr lang="en-US" sz="3600" b="0" i="0" dirty="0">
                <a:solidFill>
                  <a:schemeClr val="tx1"/>
                </a:solidFill>
                <a:effectLst/>
                <a:latin typeface="Muli"/>
              </a:rPr>
              <a:t> </a:t>
            </a:r>
            <a:r>
              <a:rPr lang="en-US" sz="3600" b="0" i="0" dirty="0" err="1">
                <a:solidFill>
                  <a:schemeClr val="tx1"/>
                </a:solidFill>
                <a:effectLst/>
                <a:latin typeface="Muli"/>
              </a:rPr>
              <a:t>dụng</a:t>
            </a:r>
            <a:r>
              <a:rPr lang="en-US" sz="3600" b="0" i="0" dirty="0">
                <a:solidFill>
                  <a:schemeClr val="tx1"/>
                </a:solidFill>
                <a:effectLst/>
                <a:latin typeface="Muli"/>
              </a:rPr>
              <a:t> </a:t>
            </a:r>
            <a:r>
              <a:rPr lang="en-US" sz="3600" b="0" i="0" dirty="0" err="1">
                <a:solidFill>
                  <a:schemeClr val="tx1"/>
                </a:solidFill>
                <a:effectLst/>
                <a:latin typeface="Muli"/>
              </a:rPr>
              <a:t>của</a:t>
            </a:r>
            <a:r>
              <a:rPr lang="en-US" sz="3600" b="0" i="0" dirty="0">
                <a:solidFill>
                  <a:schemeClr val="tx1"/>
                </a:solidFill>
                <a:effectLst/>
                <a:latin typeface="Muli"/>
              </a:rPr>
              <a:t> </a:t>
            </a:r>
            <a:r>
              <a:rPr lang="en-US" sz="3600" b="0" i="0" dirty="0" err="1">
                <a:solidFill>
                  <a:schemeClr val="tx1"/>
                </a:solidFill>
                <a:effectLst/>
                <a:latin typeface="Muli"/>
              </a:rPr>
              <a:t>đồ</a:t>
            </a:r>
            <a:r>
              <a:rPr lang="en-US" sz="3600" b="0" i="0" dirty="0">
                <a:solidFill>
                  <a:schemeClr val="tx1"/>
                </a:solidFill>
                <a:effectLst/>
                <a:latin typeface="Muli"/>
              </a:rPr>
              <a:t> </a:t>
            </a:r>
            <a:r>
              <a:rPr lang="en-US" sz="3600" b="0" i="0" dirty="0" err="1">
                <a:solidFill>
                  <a:schemeClr val="tx1"/>
                </a:solidFill>
                <a:effectLst/>
                <a:latin typeface="Muli"/>
              </a:rPr>
              <a:t>vật</a:t>
            </a:r>
            <a:r>
              <a:rPr lang="en-US" sz="3600" b="0" i="0" dirty="0">
                <a:solidFill>
                  <a:schemeClr val="tx1"/>
                </a:solidFill>
                <a:effectLst/>
                <a:latin typeface="Muli"/>
              </a:rPr>
              <a:t>.</a:t>
            </a:r>
            <a:endParaRPr lang="en-US" sz="3600" b="1" dirty="0">
              <a:solidFill>
                <a:schemeClr val="tx1"/>
              </a:solidFill>
              <a:latin typeface="Arial" panose="020B0604020202020204" pitchFamily="34" charset="0"/>
              <a:cs typeface="Arial" panose="020B0604020202020204" pitchFamily="34" charset="0"/>
            </a:endParaRPr>
          </a:p>
          <a:p>
            <a:pPr marL="914400" indent="-462280" fontAlgn="base">
              <a:spcBef>
                <a:spcPct val="0"/>
              </a:spcBef>
              <a:spcAft>
                <a:spcPct val="0"/>
              </a:spcAft>
              <a:buAutoNum type="arabicPeriod"/>
            </a:pPr>
            <a:r>
              <a:rPr lang="en-US" sz="3600" b="0" i="0" dirty="0" err="1">
                <a:solidFill>
                  <a:schemeClr val="tx1"/>
                </a:solidFill>
                <a:effectLst/>
                <a:latin typeface="Muli"/>
              </a:rPr>
              <a:t>Tả</a:t>
            </a:r>
            <a:r>
              <a:rPr lang="en-US" sz="3600" b="0" i="0" dirty="0">
                <a:solidFill>
                  <a:schemeClr val="tx1"/>
                </a:solidFill>
                <a:effectLst/>
                <a:latin typeface="Muli"/>
              </a:rPr>
              <a:t> </a:t>
            </a:r>
            <a:r>
              <a:rPr lang="en-US" sz="3600" b="0" i="0" dirty="0" err="1">
                <a:solidFill>
                  <a:schemeClr val="tx1"/>
                </a:solidFill>
                <a:effectLst/>
                <a:latin typeface="Muli"/>
              </a:rPr>
              <a:t>những</a:t>
            </a:r>
            <a:r>
              <a:rPr lang="en-US" sz="3600" b="0" i="0" dirty="0">
                <a:solidFill>
                  <a:schemeClr val="tx1"/>
                </a:solidFill>
                <a:effectLst/>
                <a:latin typeface="Muli"/>
              </a:rPr>
              <a:t> </a:t>
            </a:r>
            <a:r>
              <a:rPr lang="en-US" sz="3600" b="0" i="0" dirty="0" err="1">
                <a:solidFill>
                  <a:schemeClr val="tx1"/>
                </a:solidFill>
                <a:effectLst/>
                <a:latin typeface="Muli"/>
              </a:rPr>
              <a:t>bộ</a:t>
            </a:r>
            <a:r>
              <a:rPr lang="en-US" sz="3600" b="0" i="0" dirty="0">
                <a:solidFill>
                  <a:schemeClr val="tx1"/>
                </a:solidFill>
                <a:effectLst/>
                <a:latin typeface="Muli"/>
              </a:rPr>
              <a:t> </a:t>
            </a:r>
            <a:r>
              <a:rPr lang="en-US" sz="3600" b="0" i="0" dirty="0" err="1">
                <a:solidFill>
                  <a:schemeClr val="tx1"/>
                </a:solidFill>
                <a:effectLst/>
                <a:latin typeface="Muli"/>
              </a:rPr>
              <a:t>phận</a:t>
            </a:r>
            <a:r>
              <a:rPr lang="en-US" sz="3600" b="0" i="0" dirty="0">
                <a:solidFill>
                  <a:schemeClr val="tx1"/>
                </a:solidFill>
                <a:effectLst/>
                <a:latin typeface="Muli"/>
              </a:rPr>
              <a:t> </a:t>
            </a:r>
            <a:r>
              <a:rPr lang="en-US" sz="3600" b="0" i="0" dirty="0" err="1">
                <a:solidFill>
                  <a:schemeClr val="tx1"/>
                </a:solidFill>
                <a:effectLst/>
                <a:latin typeface="Muli"/>
              </a:rPr>
              <a:t>có</a:t>
            </a:r>
            <a:r>
              <a:rPr lang="en-US" sz="3600" b="0" i="0" dirty="0">
                <a:solidFill>
                  <a:schemeClr val="tx1"/>
                </a:solidFill>
                <a:effectLst/>
                <a:latin typeface="Muli"/>
              </a:rPr>
              <a:t> </a:t>
            </a:r>
            <a:r>
              <a:rPr lang="en-US" sz="3600" b="0" i="0" dirty="0" err="1">
                <a:solidFill>
                  <a:schemeClr val="tx1"/>
                </a:solidFill>
                <a:effectLst/>
                <a:latin typeface="Muli"/>
              </a:rPr>
              <a:t>đặc</a:t>
            </a:r>
            <a:r>
              <a:rPr lang="en-US" sz="3600" b="0" i="0" dirty="0">
                <a:solidFill>
                  <a:schemeClr val="tx1"/>
                </a:solidFill>
                <a:effectLst/>
                <a:latin typeface="Muli"/>
              </a:rPr>
              <a:t> </a:t>
            </a:r>
            <a:r>
              <a:rPr lang="en-US" sz="3600" b="0" i="0" dirty="0" err="1">
                <a:solidFill>
                  <a:schemeClr val="tx1"/>
                </a:solidFill>
                <a:effectLst/>
                <a:latin typeface="Muli"/>
              </a:rPr>
              <a:t>điểm</a:t>
            </a:r>
            <a:r>
              <a:rPr lang="en-US" sz="3600" b="0" i="0" dirty="0">
                <a:solidFill>
                  <a:schemeClr val="tx1"/>
                </a:solidFill>
                <a:effectLst/>
                <a:latin typeface="Muli"/>
              </a:rPr>
              <a:t> </a:t>
            </a:r>
            <a:r>
              <a:rPr lang="en-US" sz="3600" b="0" i="0" dirty="0" err="1">
                <a:solidFill>
                  <a:schemeClr val="tx1"/>
                </a:solidFill>
                <a:effectLst/>
                <a:latin typeface="Muli"/>
              </a:rPr>
              <a:t>nổi</a:t>
            </a:r>
            <a:r>
              <a:rPr lang="en-US" sz="3600" b="0" i="0" dirty="0">
                <a:solidFill>
                  <a:schemeClr val="tx1"/>
                </a:solidFill>
                <a:effectLst/>
                <a:latin typeface="Muli"/>
              </a:rPr>
              <a:t> </a:t>
            </a:r>
            <a:r>
              <a:rPr lang="en-US" sz="3600" b="0" i="0" dirty="0" err="1">
                <a:solidFill>
                  <a:schemeClr val="tx1"/>
                </a:solidFill>
                <a:effectLst/>
                <a:latin typeface="Muli"/>
              </a:rPr>
              <a:t>bật</a:t>
            </a:r>
            <a:r>
              <a:rPr lang="en-US" sz="3600" b="0" i="0" dirty="0">
                <a:solidFill>
                  <a:schemeClr val="tx1"/>
                </a:solidFill>
                <a:effectLst/>
                <a:latin typeface="Muli"/>
              </a:rPr>
              <a:t>.</a:t>
            </a:r>
            <a:endParaRPr lang="en-US" sz="3600" b="1" i="0" dirty="0">
              <a:solidFill>
                <a:schemeClr val="tx1"/>
              </a:solidFill>
              <a:effectLst/>
              <a:latin typeface="Arial" panose="020B0604020202020204" pitchFamily="34" charset="0"/>
              <a:cs typeface="Arial" panose="020B0604020202020204" pitchFamily="34" charset="0"/>
            </a:endParaRPr>
          </a:p>
        </p:txBody>
      </p:sp>
      <p:sp>
        <p:nvSpPr>
          <p:cNvPr id="6" name="Rectangle 5"/>
          <p:cNvSpPr/>
          <p:nvPr/>
        </p:nvSpPr>
        <p:spPr>
          <a:xfrm>
            <a:off x="6815125" y="3626224"/>
            <a:ext cx="3285316" cy="519085"/>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B</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1 – 3 - 2</a:t>
            </a:r>
            <a:endParaRPr lang="en-US" sz="1400" b="1" dirty="0">
              <a:solidFill>
                <a:srgbClr val="0070C0"/>
              </a:solidFill>
              <a:latin typeface="Arial" panose="020B0604020202020204" pitchFamily="34" charset="0"/>
              <a:cs typeface="Arial" panose="020B0604020202020204" pitchFamily="34" charset="0"/>
            </a:endParaRPr>
          </a:p>
        </p:txBody>
      </p:sp>
      <p:sp>
        <p:nvSpPr>
          <p:cNvPr id="7" name="Rectangle 6"/>
          <p:cNvSpPr/>
          <p:nvPr/>
        </p:nvSpPr>
        <p:spPr>
          <a:xfrm>
            <a:off x="2219560" y="4317312"/>
            <a:ext cx="3285316"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C. 2 – 1 - 3</a:t>
            </a:r>
            <a:endParaRPr lang="en-US" sz="2800" b="1" dirty="0">
              <a:solidFill>
                <a:srgbClr val="0070C0"/>
              </a:solidFill>
              <a:latin typeface="Arial" panose="020B0604020202020204" pitchFamily="34" charset="0"/>
            </a:endParaRPr>
          </a:p>
        </p:txBody>
      </p:sp>
      <p:sp>
        <p:nvSpPr>
          <p:cNvPr id="8" name="Rectangle 7"/>
          <p:cNvSpPr/>
          <p:nvPr/>
        </p:nvSpPr>
        <p:spPr>
          <a:xfrm>
            <a:off x="6810071" y="4273539"/>
            <a:ext cx="3285316" cy="555191"/>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lvl="0" fontAlgn="base">
              <a:spcBef>
                <a:spcPct val="50000"/>
              </a:spcBef>
              <a:spcAft>
                <a:spcPct val="0"/>
              </a:spcAft>
            </a:pPr>
            <a:r>
              <a:rPr lang="en-US" sz="2800" dirty="0">
                <a:solidFill>
                  <a:srgbClr val="0070C0"/>
                </a:solidFill>
                <a:latin typeface="Arial" panose="020B0604020202020204" pitchFamily="34" charset="0"/>
              </a:rPr>
              <a:t>D</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3 – 2 – 1 </a:t>
            </a:r>
            <a:endParaRPr lang="en-US" sz="2800" b="1" dirty="0">
              <a:solidFill>
                <a:srgbClr val="0070C0"/>
              </a:solidFill>
              <a:latin typeface="Arial" panose="020B0604020202020204" pitchFamily="34" charset="0"/>
            </a:endParaRPr>
          </a:p>
        </p:txBody>
      </p:sp>
      <p:sp>
        <p:nvSpPr>
          <p:cNvPr id="9" name="Rectangle 8"/>
          <p:cNvSpPr/>
          <p:nvPr/>
        </p:nvSpPr>
        <p:spPr>
          <a:xfrm>
            <a:off x="2219560" y="3668257"/>
            <a:ext cx="3285316" cy="511418"/>
          </a:xfrm>
          <a:prstGeom prst="rect">
            <a:avLst/>
          </a:prstGeom>
          <a:solidFill>
            <a:schemeClr val="accent1">
              <a:lumMod val="60000"/>
              <a:lumOff val="40000"/>
              <a:alpha val="56000"/>
            </a:schemeClr>
          </a:solidFill>
          <a:ln>
            <a:solidFill>
              <a:schemeClr val="bg1"/>
            </a:solidFill>
            <a:prstDash val="lgDash"/>
          </a:ln>
        </p:spPr>
        <p:style>
          <a:lnRef idx="2">
            <a:schemeClr val="accent1"/>
          </a:lnRef>
          <a:fillRef idx="1">
            <a:schemeClr val="lt1"/>
          </a:fillRef>
          <a:effectRef idx="0">
            <a:schemeClr val="accent1"/>
          </a:effectRef>
          <a:fontRef idx="minor">
            <a:schemeClr val="dk1"/>
          </a:fontRef>
        </p:style>
        <p:txBody>
          <a:bodyPr lIns="91439" tIns="45719" rIns="91439" bIns="45719" rtlCol="0" anchor="ctr"/>
          <a:lstStyle/>
          <a:p>
            <a:pPr defTabSz="914400">
              <a:defRPr/>
            </a:pPr>
            <a:r>
              <a:rPr lang="en-US" sz="2800" dirty="0">
                <a:solidFill>
                  <a:srgbClr val="0070C0"/>
                </a:solidFill>
                <a:latin typeface="Arial" panose="020B0604020202020204" pitchFamily="34" charset="0"/>
              </a:rPr>
              <a:t>A</a:t>
            </a:r>
            <a:r>
              <a:rPr lang="vi-VN" sz="2800" dirty="0">
                <a:solidFill>
                  <a:srgbClr val="0070C0"/>
                </a:solidFill>
                <a:latin typeface="Arial" panose="020B0604020202020204" pitchFamily="34" charset="0"/>
              </a:rPr>
              <a:t>.</a:t>
            </a:r>
            <a:r>
              <a:rPr lang="en-US" sz="2800" dirty="0">
                <a:solidFill>
                  <a:srgbClr val="0070C0"/>
                </a:solidFill>
                <a:latin typeface="Arial" panose="020B0604020202020204" pitchFamily="34" charset="0"/>
              </a:rPr>
              <a:t> 1 – 2 - 3</a:t>
            </a:r>
            <a:endParaRPr lang="en-US" sz="2800" b="1" dirty="0">
              <a:solidFill>
                <a:srgbClr val="0070C0"/>
              </a:solidFill>
              <a:latin typeface="Arial" panose="020B0604020202020204" pitchFamily="34" charset="0"/>
            </a:endParaRPr>
          </a:p>
        </p:txBody>
      </p:sp>
      <p:pic>
        <p:nvPicPr>
          <p:cNvPr id="10" name="Picture 9"/>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9435624" y="3586988"/>
            <a:ext cx="615075" cy="558321"/>
          </a:xfrm>
          <a:prstGeom prst="rect">
            <a:avLst/>
          </a:prstGeom>
        </p:spPr>
      </p:pic>
      <p:pic>
        <p:nvPicPr>
          <p:cNvPr id="11" name="Picture 1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9435624" y="4304749"/>
            <a:ext cx="598735" cy="52398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4609" y="3680503"/>
            <a:ext cx="600568" cy="52777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7319" y="4322992"/>
            <a:ext cx="598735" cy="526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Check mark.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00B05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strVal val="4*#ppt_w"/>
                                          </p:val>
                                        </p:tav>
                                        <p:tav tm="100000">
                                          <p:val>
                                            <p:strVal val="#ppt_w"/>
                                          </p:val>
                                        </p:tav>
                                      </p:tavLst>
                                    </p:anim>
                                    <p:anim calcmode="lin" valueType="num">
                                      <p:cBhvr>
                                        <p:cTn id="5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Wrong Buzzer.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FFFF0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strVal val="4*#ppt_w"/>
                                          </p:val>
                                        </p:tav>
                                        <p:tav tm="100000">
                                          <p:val>
                                            <p:strVal val="#ppt_w"/>
                                          </p:val>
                                        </p:tav>
                                      </p:tavLst>
                                    </p:anim>
                                    <p:anim calcmode="lin" valueType="num">
                                      <p:cBhvr>
                                        <p:cTn id="6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par>
                                <p:cTn id="66" presetID="1" presetClass="emph" presetSubtype="2" fill="hold" nodeType="withEffect">
                                  <p:stCondLst>
                                    <p:cond delay="100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50" fill="hold"/>
                                        <p:tgtEl>
                                          <p:spTgt spid="12"/>
                                        </p:tgtEl>
                                        <p:attrNameLst>
                                          <p:attrName>ppt_w</p:attrName>
                                        </p:attrNameLst>
                                      </p:cBhvr>
                                      <p:tavLst>
                                        <p:tav tm="0">
                                          <p:val>
                                            <p:strVal val="4*#ppt_w"/>
                                          </p:val>
                                        </p:tav>
                                        <p:tav tm="100000">
                                          <p:val>
                                            <p:strVal val="#ppt_w"/>
                                          </p:val>
                                        </p:tav>
                                      </p:tavLst>
                                    </p:anim>
                                    <p:anim calcmode="lin" valueType="num">
                                      <p:cBhvr>
                                        <p:cTn id="8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4"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10088" y="454573"/>
            <a:ext cx="6501524" cy="25853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6600">
                  <a:solidFill>
                    <a:prstClr val="white"/>
                  </a:solidFill>
                  <a:prstDash val="solid"/>
                </a:ln>
                <a:solidFill>
                  <a:schemeClr val="accent2">
                    <a:lumMod val="75000"/>
                  </a:schemeClr>
                </a:solidFill>
                <a:effectLst>
                  <a:glow rad="228600">
                    <a:schemeClr val="accent6">
                      <a:satMod val="175000"/>
                      <a:alpha val="40000"/>
                    </a:schemeClr>
                  </a:glow>
                  <a:outerShdw dist="38100" dir="2700000" algn="tl" rotWithShape="0">
                    <a:srgbClr val="ED7D31"/>
                  </a:outerShdw>
                </a:effectLst>
                <a:uLnTx/>
                <a:uFillTx/>
                <a:latin typeface="Calibri" panose="020F0502020204030204"/>
                <a:ea typeface="+mn-ea"/>
                <a:cs typeface="+mn-cs"/>
              </a:rPr>
              <a:t>CHÚC CÁC CON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6600">
                  <a:solidFill>
                    <a:prstClr val="white"/>
                  </a:solidFill>
                  <a:prstDash val="solid"/>
                </a:ln>
                <a:solidFill>
                  <a:schemeClr val="accent2">
                    <a:lumMod val="75000"/>
                  </a:schemeClr>
                </a:solidFill>
                <a:effectLst>
                  <a:glow rad="228600">
                    <a:schemeClr val="accent6">
                      <a:satMod val="175000"/>
                      <a:alpha val="40000"/>
                    </a:schemeClr>
                  </a:glow>
                  <a:outerShdw dist="38100" dir="2700000" algn="tl" rotWithShape="0">
                    <a:srgbClr val="ED7D31"/>
                  </a:outerShdw>
                </a:effectLst>
                <a:uLnTx/>
                <a:uFillTx/>
                <a:latin typeface="Calibri" panose="020F0502020204030204"/>
                <a:ea typeface="+mn-ea"/>
                <a:cs typeface="+mn-cs"/>
              </a:rPr>
              <a:t>CÓ MỘT TIẾT HỌC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6600">
                  <a:solidFill>
                    <a:prstClr val="white"/>
                  </a:solidFill>
                  <a:prstDash val="solid"/>
                </a:ln>
                <a:solidFill>
                  <a:schemeClr val="accent2">
                    <a:lumMod val="75000"/>
                  </a:schemeClr>
                </a:solidFill>
                <a:effectLst>
                  <a:glow rad="228600">
                    <a:schemeClr val="accent6">
                      <a:satMod val="175000"/>
                      <a:alpha val="40000"/>
                    </a:schemeClr>
                  </a:glow>
                  <a:outerShdw dist="38100" dir="2700000" algn="tl" rotWithShape="0">
                    <a:srgbClr val="ED7D31"/>
                  </a:outerShdw>
                </a:effectLst>
                <a:uLnTx/>
                <a:uFillTx/>
                <a:latin typeface="Calibri" panose="020F0502020204030204"/>
                <a:ea typeface="+mn-ea"/>
                <a:cs typeface="+mn-cs"/>
              </a:rPr>
              <a:t> THẬT HIỆU QUẢ NHÉ!</a:t>
            </a:r>
          </a:p>
        </p:txBody>
      </p:sp>
      <p:grpSp>
        <p:nvGrpSpPr>
          <p:cNvPr id="74" name="Group 73"/>
          <p:cNvGrpSpPr/>
          <p:nvPr/>
        </p:nvGrpSpPr>
        <p:grpSpPr>
          <a:xfrm>
            <a:off x="468085" y="3429000"/>
            <a:ext cx="2986743" cy="3077078"/>
            <a:chOff x="806586" y="819428"/>
            <a:chExt cx="5252961" cy="5338727"/>
          </a:xfrm>
        </p:grpSpPr>
        <p:grpSp>
          <p:nvGrpSpPr>
            <p:cNvPr id="75" name="Graphic 87"/>
            <p:cNvGrpSpPr/>
            <p:nvPr/>
          </p:nvGrpSpPr>
          <p:grpSpPr>
            <a:xfrm>
              <a:off x="806586" y="819428"/>
              <a:ext cx="4221990" cy="5338727"/>
              <a:chOff x="650601" y="2716230"/>
              <a:chExt cx="3105687" cy="3927156"/>
            </a:xfrm>
            <a:effectLst>
              <a:outerShdw blurRad="63500" sx="102000" sy="102000" algn="ctr" rotWithShape="0">
                <a:prstClr val="black">
                  <a:alpha val="40000"/>
                </a:prstClr>
              </a:outerShdw>
            </a:effectLst>
          </p:grpSpPr>
          <p:sp>
            <p:nvSpPr>
              <p:cNvPr id="102" name="Freeform: Shape 101"/>
              <p:cNvSpPr/>
              <p:nvPr/>
            </p:nvSpPr>
            <p:spPr>
              <a:xfrm>
                <a:off x="808784" y="4661620"/>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3" name="Freeform: Shape 102"/>
              <p:cNvSpPr/>
              <p:nvPr/>
            </p:nvSpPr>
            <p:spPr>
              <a:xfrm>
                <a:off x="650601" y="5399524"/>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4" name="Freeform: Shape 103"/>
              <p:cNvSpPr/>
              <p:nvPr/>
            </p:nvSpPr>
            <p:spPr>
              <a:xfrm>
                <a:off x="733384" y="5334937"/>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5" name="Freeform: Shape 104"/>
              <p:cNvSpPr/>
              <p:nvPr/>
            </p:nvSpPr>
            <p:spPr>
              <a:xfrm>
                <a:off x="1489012" y="6207236"/>
                <a:ext cx="481718" cy="436150"/>
              </a:xfrm>
              <a:custGeom>
                <a:avLst/>
                <a:gdLst>
                  <a:gd name="connsiteX0" fmla="*/ 88242 w 481717"/>
                  <a:gd name="connsiteY0" fmla="*/ 98261 h 436149"/>
                  <a:gd name="connsiteX1" fmla="*/ 4918 w 481717"/>
                  <a:gd name="connsiteY1" fmla="*/ 246031 h 436149"/>
                  <a:gd name="connsiteX2" fmla="*/ 270514 w 481717"/>
                  <a:gd name="connsiteY2" fmla="*/ 427001 h 436149"/>
                  <a:gd name="connsiteX3" fmla="*/ 463201 w 481717"/>
                  <a:gd name="connsiteY3" fmla="*/ 94356 h 436149"/>
                  <a:gd name="connsiteX4" fmla="*/ 88242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88242" y="98261"/>
                    </a:moveTo>
                    <a:cubicBezTo>
                      <a:pt x="81732" y="134065"/>
                      <a:pt x="2965" y="166613"/>
                      <a:pt x="4918" y="246031"/>
                    </a:cubicBezTo>
                    <a:cubicBezTo>
                      <a:pt x="6871" y="325450"/>
                      <a:pt x="43976" y="457597"/>
                      <a:pt x="270514" y="427001"/>
                    </a:cubicBezTo>
                    <a:cubicBezTo>
                      <a:pt x="480777" y="398359"/>
                      <a:pt x="500957" y="221295"/>
                      <a:pt x="463201" y="94356"/>
                    </a:cubicBezTo>
                    <a:cubicBezTo>
                      <a:pt x="425444" y="-32584"/>
                      <a:pt x="110375" y="-18262"/>
                      <a:pt x="88242"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6" name="Freeform: Shape 105"/>
              <p:cNvSpPr/>
              <p:nvPr/>
            </p:nvSpPr>
            <p:spPr>
              <a:xfrm>
                <a:off x="1558702"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7" name="Freeform: Shape 106"/>
              <p:cNvSpPr/>
              <p:nvPr/>
            </p:nvSpPr>
            <p:spPr>
              <a:xfrm>
                <a:off x="1507865" y="6106963"/>
                <a:ext cx="475208" cy="247369"/>
              </a:xfrm>
              <a:custGeom>
                <a:avLst/>
                <a:gdLst>
                  <a:gd name="connsiteX0" fmla="*/ 435234 w 475207"/>
                  <a:gd name="connsiteY0" fmla="*/ 6498 h 247368"/>
                  <a:gd name="connsiteX1" fmla="*/ 57672 w 475207"/>
                  <a:gd name="connsiteY1" fmla="*/ 6498 h 247368"/>
                  <a:gd name="connsiteX2" fmla="*/ 20567 w 475207"/>
                  <a:gd name="connsiteY2" fmla="*/ 42301 h 247368"/>
                  <a:gd name="connsiteX3" fmla="*/ 4943 w 475207"/>
                  <a:gd name="connsiteY3" fmla="*/ 119116 h 247368"/>
                  <a:gd name="connsiteX4" fmla="*/ 64832 w 475207"/>
                  <a:gd name="connsiteY4" fmla="*/ 215459 h 247368"/>
                  <a:gd name="connsiteX5" fmla="*/ 431329 w 475207"/>
                  <a:gd name="connsiteY5" fmla="*/ 214808 h 247368"/>
                  <a:gd name="connsiteX6" fmla="*/ 472991 w 475207"/>
                  <a:gd name="connsiteY6" fmla="*/ 71595 h 247368"/>
                  <a:gd name="connsiteX7" fmla="*/ 472991 w 475207"/>
                  <a:gd name="connsiteY7" fmla="*/ 42952 h 247368"/>
                  <a:gd name="connsiteX8" fmla="*/ 435234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35234" y="6498"/>
                    </a:moveTo>
                    <a:cubicBezTo>
                      <a:pt x="322617" y="37745"/>
                      <a:pt x="145553" y="33188"/>
                      <a:pt x="57672" y="6498"/>
                    </a:cubicBezTo>
                    <a:cubicBezTo>
                      <a:pt x="30982" y="-1965"/>
                      <a:pt x="20567" y="24725"/>
                      <a:pt x="20567" y="42301"/>
                    </a:cubicBezTo>
                    <a:cubicBezTo>
                      <a:pt x="19916" y="53368"/>
                      <a:pt x="4292" y="108049"/>
                      <a:pt x="4943" y="119116"/>
                    </a:cubicBezTo>
                    <a:cubicBezTo>
                      <a:pt x="3641" y="171844"/>
                      <a:pt x="23170" y="199836"/>
                      <a:pt x="64832" y="215459"/>
                    </a:cubicBezTo>
                    <a:cubicBezTo>
                      <a:pt x="175497" y="256470"/>
                      <a:pt x="322617" y="255168"/>
                      <a:pt x="431329" y="214808"/>
                    </a:cubicBezTo>
                    <a:cubicBezTo>
                      <a:pt x="471689" y="199836"/>
                      <a:pt x="474293" y="121720"/>
                      <a:pt x="472991" y="71595"/>
                    </a:cubicBezTo>
                    <a:cubicBezTo>
                      <a:pt x="472991" y="61830"/>
                      <a:pt x="472991" y="52066"/>
                      <a:pt x="472991" y="42952"/>
                    </a:cubicBezTo>
                    <a:cubicBezTo>
                      <a:pt x="472991" y="19517"/>
                      <a:pt x="457367" y="639"/>
                      <a:pt x="435234" y="649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8" name="Freeform: Shape 107"/>
              <p:cNvSpPr/>
              <p:nvPr/>
            </p:nvSpPr>
            <p:spPr>
              <a:xfrm>
                <a:off x="2012008" y="6207236"/>
                <a:ext cx="481718" cy="436150"/>
              </a:xfrm>
              <a:custGeom>
                <a:avLst/>
                <a:gdLst>
                  <a:gd name="connsiteX0" fmla="*/ 395233 w 481717"/>
                  <a:gd name="connsiteY0" fmla="*/ 98261 h 436149"/>
                  <a:gd name="connsiteX1" fmla="*/ 478557 w 481717"/>
                  <a:gd name="connsiteY1" fmla="*/ 246031 h 436149"/>
                  <a:gd name="connsiteX2" fmla="*/ 212961 w 481717"/>
                  <a:gd name="connsiteY2" fmla="*/ 427001 h 436149"/>
                  <a:gd name="connsiteX3" fmla="*/ 20274 w 481717"/>
                  <a:gd name="connsiteY3" fmla="*/ 94356 h 436149"/>
                  <a:gd name="connsiteX4" fmla="*/ 395233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395233" y="98261"/>
                    </a:moveTo>
                    <a:cubicBezTo>
                      <a:pt x="401742" y="134065"/>
                      <a:pt x="480510" y="166613"/>
                      <a:pt x="478557" y="246031"/>
                    </a:cubicBezTo>
                    <a:cubicBezTo>
                      <a:pt x="476604" y="325450"/>
                      <a:pt x="439498" y="457597"/>
                      <a:pt x="212961" y="427001"/>
                    </a:cubicBezTo>
                    <a:cubicBezTo>
                      <a:pt x="2698" y="398359"/>
                      <a:pt x="-17482" y="221295"/>
                      <a:pt x="20274" y="94356"/>
                    </a:cubicBezTo>
                    <a:cubicBezTo>
                      <a:pt x="58681" y="-32584"/>
                      <a:pt x="373750" y="-18262"/>
                      <a:pt x="395233" y="98261"/>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9" name="Freeform: Shape 108"/>
              <p:cNvSpPr/>
              <p:nvPr/>
            </p:nvSpPr>
            <p:spPr>
              <a:xfrm>
                <a:off x="2033910"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0" name="Freeform: Shape 109"/>
              <p:cNvSpPr/>
              <p:nvPr/>
            </p:nvSpPr>
            <p:spPr>
              <a:xfrm>
                <a:off x="1998514" y="6106963"/>
                <a:ext cx="475208" cy="247369"/>
              </a:xfrm>
              <a:custGeom>
                <a:avLst/>
                <a:gdLst>
                  <a:gd name="connsiteX0" fmla="*/ 42881 w 475207"/>
                  <a:gd name="connsiteY0" fmla="*/ 6498 h 247368"/>
                  <a:gd name="connsiteX1" fmla="*/ 420444 w 475207"/>
                  <a:gd name="connsiteY1" fmla="*/ 6498 h 247368"/>
                  <a:gd name="connsiteX2" fmla="*/ 457549 w 475207"/>
                  <a:gd name="connsiteY2" fmla="*/ 42301 h 247368"/>
                  <a:gd name="connsiteX3" fmla="*/ 473172 w 475207"/>
                  <a:gd name="connsiteY3" fmla="*/ 110002 h 247368"/>
                  <a:gd name="connsiteX4" fmla="*/ 413283 w 475207"/>
                  <a:gd name="connsiteY4" fmla="*/ 214808 h 247368"/>
                  <a:gd name="connsiteX5" fmla="*/ 46787 w 475207"/>
                  <a:gd name="connsiteY5" fmla="*/ 214157 h 247368"/>
                  <a:gd name="connsiteX6" fmla="*/ 5125 w 475207"/>
                  <a:gd name="connsiteY6" fmla="*/ 70944 h 247368"/>
                  <a:gd name="connsiteX7" fmla="*/ 5125 w 475207"/>
                  <a:gd name="connsiteY7" fmla="*/ 42301 h 247368"/>
                  <a:gd name="connsiteX8" fmla="*/ 42881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2881" y="6498"/>
                    </a:moveTo>
                    <a:cubicBezTo>
                      <a:pt x="155499" y="37745"/>
                      <a:pt x="332563" y="33188"/>
                      <a:pt x="420444" y="6498"/>
                    </a:cubicBezTo>
                    <a:cubicBezTo>
                      <a:pt x="447134" y="-1965"/>
                      <a:pt x="456898" y="24725"/>
                      <a:pt x="457549" y="42301"/>
                    </a:cubicBezTo>
                    <a:cubicBezTo>
                      <a:pt x="458200" y="53368"/>
                      <a:pt x="473824" y="99587"/>
                      <a:pt x="473172" y="110002"/>
                    </a:cubicBezTo>
                    <a:cubicBezTo>
                      <a:pt x="474475" y="162731"/>
                      <a:pt x="454945" y="199836"/>
                      <a:pt x="413283" y="214808"/>
                    </a:cubicBezTo>
                    <a:cubicBezTo>
                      <a:pt x="302618" y="255820"/>
                      <a:pt x="155499" y="254518"/>
                      <a:pt x="46787" y="214157"/>
                    </a:cubicBezTo>
                    <a:cubicBezTo>
                      <a:pt x="6427" y="199185"/>
                      <a:pt x="3823" y="121069"/>
                      <a:pt x="5125" y="70944"/>
                    </a:cubicBezTo>
                    <a:cubicBezTo>
                      <a:pt x="5125" y="61179"/>
                      <a:pt x="5125" y="51415"/>
                      <a:pt x="5125" y="42301"/>
                    </a:cubicBezTo>
                    <a:cubicBezTo>
                      <a:pt x="5776" y="19517"/>
                      <a:pt x="20748" y="639"/>
                      <a:pt x="42881" y="6498"/>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1" name="Freeform: Shape 110"/>
              <p:cNvSpPr/>
              <p:nvPr/>
            </p:nvSpPr>
            <p:spPr>
              <a:xfrm>
                <a:off x="2390703" y="4701182"/>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rgbClr val="F27161">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2" name="Freeform: Shape 111"/>
              <p:cNvSpPr/>
              <p:nvPr/>
            </p:nvSpPr>
            <p:spPr>
              <a:xfrm>
                <a:off x="3352687" y="4641966"/>
                <a:ext cx="403601" cy="384072"/>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ysClr val="windowText" lastClr="000000">
                  <a:lumMod val="75000"/>
                  <a:lumOff val="25000"/>
                </a:sys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3" name="Freeform: Shape 112"/>
              <p:cNvSpPr/>
              <p:nvPr/>
            </p:nvSpPr>
            <p:spPr>
              <a:xfrm>
                <a:off x="3274034" y="4646068"/>
                <a:ext cx="201801" cy="455679"/>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4" name="Freeform: Shape 113"/>
              <p:cNvSpPr/>
              <p:nvPr/>
            </p:nvSpPr>
            <p:spPr>
              <a:xfrm>
                <a:off x="1118890" y="4250304"/>
                <a:ext cx="1744599" cy="1731580"/>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rgbClr val="F27161">
                  <a:lumMod val="75000"/>
                </a:srgb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5" name="Freeform: Shape 114"/>
              <p:cNvSpPr/>
              <p:nvPr/>
            </p:nvSpPr>
            <p:spPr>
              <a:xfrm>
                <a:off x="1158599" y="5327008"/>
                <a:ext cx="1666483" cy="371053"/>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6" name="Freeform: Shape 115"/>
              <p:cNvSpPr/>
              <p:nvPr/>
            </p:nvSpPr>
            <p:spPr>
              <a:xfrm>
                <a:off x="949638" y="3597381"/>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7" name="Freeform: Shape 116"/>
              <p:cNvSpPr/>
              <p:nvPr/>
            </p:nvSpPr>
            <p:spPr>
              <a:xfrm>
                <a:off x="958751" y="3857118"/>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8" name="Freeform: Shape 117"/>
              <p:cNvSpPr/>
              <p:nvPr/>
            </p:nvSpPr>
            <p:spPr>
              <a:xfrm>
                <a:off x="1262103" y="3502340"/>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19" name="Freeform: Shape 118"/>
              <p:cNvSpPr/>
              <p:nvPr/>
            </p:nvSpPr>
            <p:spPr>
              <a:xfrm>
                <a:off x="1220197" y="4067138"/>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0" name="Freeform: Shape 119"/>
              <p:cNvSpPr/>
              <p:nvPr/>
            </p:nvSpPr>
            <p:spPr>
              <a:xfrm>
                <a:off x="1893951" y="4067138"/>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1" name="Freeform: Shape 120"/>
              <p:cNvSpPr/>
              <p:nvPr/>
            </p:nvSpPr>
            <p:spPr>
              <a:xfrm>
                <a:off x="1111078" y="4366177"/>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2" name="Freeform: Shape 121"/>
              <p:cNvSpPr/>
              <p:nvPr/>
            </p:nvSpPr>
            <p:spPr>
              <a:xfrm>
                <a:off x="971771"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3" name="Freeform: Shape 122"/>
              <p:cNvSpPr/>
              <p:nvPr/>
            </p:nvSpPr>
            <p:spPr>
              <a:xfrm>
                <a:off x="2421480"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4" name="Freeform: Shape 123"/>
              <p:cNvSpPr/>
              <p:nvPr/>
            </p:nvSpPr>
            <p:spPr>
              <a:xfrm>
                <a:off x="2074513" y="4366828"/>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5" name="Freeform: Shape 124"/>
              <p:cNvSpPr/>
              <p:nvPr/>
            </p:nvSpPr>
            <p:spPr>
              <a:xfrm>
                <a:off x="1405967"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6" name="Freeform: Shape 125"/>
              <p:cNvSpPr/>
              <p:nvPr/>
            </p:nvSpPr>
            <p:spPr>
              <a:xfrm>
                <a:off x="2135054"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7" name="Freeform: Shape 126"/>
              <p:cNvSpPr/>
              <p:nvPr/>
            </p:nvSpPr>
            <p:spPr>
              <a:xfrm>
                <a:off x="1583031" y="4609639"/>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8" name="Freeform: Shape 127"/>
              <p:cNvSpPr/>
              <p:nvPr/>
            </p:nvSpPr>
            <p:spPr>
              <a:xfrm>
                <a:off x="1791342" y="3920913"/>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9" name="Freeform: Shape 128"/>
              <p:cNvSpPr/>
              <p:nvPr/>
            </p:nvSpPr>
            <p:spPr>
              <a:xfrm>
                <a:off x="2094217" y="3712554"/>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0" name="Freeform: Shape 129"/>
              <p:cNvSpPr/>
              <p:nvPr/>
            </p:nvSpPr>
            <p:spPr>
              <a:xfrm>
                <a:off x="1519973" y="3712554"/>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1" name="Freeform: Shape 130"/>
              <p:cNvSpPr/>
              <p:nvPr/>
            </p:nvSpPr>
            <p:spPr>
              <a:xfrm>
                <a:off x="1799306" y="4327271"/>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2" name="Freeform: Shape 131"/>
              <p:cNvSpPr/>
              <p:nvPr/>
            </p:nvSpPr>
            <p:spPr>
              <a:xfrm>
                <a:off x="1027639" y="2716230"/>
                <a:ext cx="1580586"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1" fmla="*/ 1424859 w 1424859"/>
                  <a:gd name="connsiteY0-2" fmla="*/ 642345 h 642747"/>
                  <a:gd name="connsiteX1-3" fmla="*/ 536285 w 1424859"/>
                  <a:gd name="connsiteY1-4" fmla="*/ 40849 h 642747"/>
                  <a:gd name="connsiteX2-5" fmla="*/ 357919 w 1424859"/>
                  <a:gd name="connsiteY2-6" fmla="*/ 440544 h 642747"/>
                  <a:gd name="connsiteX3-7" fmla="*/ 1424859 w 1424859"/>
                  <a:gd name="connsiteY3-8" fmla="*/ 642345 h 642747"/>
                  <a:gd name="connsiteX0-9" fmla="*/ 1424859 w 1424859"/>
                  <a:gd name="connsiteY0-10" fmla="*/ 713101 h 713503"/>
                  <a:gd name="connsiteX1-11" fmla="*/ 536285 w 1424859"/>
                  <a:gd name="connsiteY1-12" fmla="*/ 111605 h 713503"/>
                  <a:gd name="connsiteX2-13" fmla="*/ 357919 w 1424859"/>
                  <a:gd name="connsiteY2-14" fmla="*/ 511300 h 713503"/>
                  <a:gd name="connsiteX3-15" fmla="*/ 1424859 w 1424859"/>
                  <a:gd name="connsiteY3-16" fmla="*/ 713101 h 713503"/>
                  <a:gd name="connsiteX0-17" fmla="*/ 1424859 w 1424859"/>
                  <a:gd name="connsiteY0-18" fmla="*/ 760282 h 760684"/>
                  <a:gd name="connsiteX1-19" fmla="*/ 536285 w 1424859"/>
                  <a:gd name="connsiteY1-20" fmla="*/ 104195 h 760684"/>
                  <a:gd name="connsiteX2-21" fmla="*/ 357919 w 1424859"/>
                  <a:gd name="connsiteY2-22" fmla="*/ 558481 h 760684"/>
                  <a:gd name="connsiteX3-23" fmla="*/ 1424859 w 1424859"/>
                  <a:gd name="connsiteY3-24" fmla="*/ 760282 h 760684"/>
                  <a:gd name="connsiteX0-25" fmla="*/ 1424859 w 1424859"/>
                  <a:gd name="connsiteY0-26" fmla="*/ 760282 h 760557"/>
                  <a:gd name="connsiteX1-27" fmla="*/ 536285 w 1424859"/>
                  <a:gd name="connsiteY1-28" fmla="*/ 104195 h 760557"/>
                  <a:gd name="connsiteX2-29" fmla="*/ 357919 w 1424859"/>
                  <a:gd name="connsiteY2-30" fmla="*/ 476595 h 760557"/>
                  <a:gd name="connsiteX3-31" fmla="*/ 1424859 w 1424859"/>
                  <a:gd name="connsiteY3-32" fmla="*/ 760282 h 760557"/>
                  <a:gd name="connsiteX0-33" fmla="*/ 1424859 w 1424859"/>
                  <a:gd name="connsiteY0-34" fmla="*/ 772216 h 772491"/>
                  <a:gd name="connsiteX1-35" fmla="*/ 536285 w 1424859"/>
                  <a:gd name="connsiteY1-36" fmla="*/ 102481 h 772491"/>
                  <a:gd name="connsiteX2-37" fmla="*/ 357919 w 1424859"/>
                  <a:gd name="connsiteY2-38" fmla="*/ 488529 h 772491"/>
                  <a:gd name="connsiteX3-39" fmla="*/ 1424859 w 1424859"/>
                  <a:gd name="connsiteY3-40" fmla="*/ 772216 h 772491"/>
                  <a:gd name="connsiteX0-41" fmla="*/ 1424859 w 1424859"/>
                  <a:gd name="connsiteY0-42" fmla="*/ 784200 h 784475"/>
                  <a:gd name="connsiteX1-43" fmla="*/ 536285 w 1424859"/>
                  <a:gd name="connsiteY1-44" fmla="*/ 100817 h 784475"/>
                  <a:gd name="connsiteX2-45" fmla="*/ 357919 w 1424859"/>
                  <a:gd name="connsiteY2-46" fmla="*/ 500513 h 784475"/>
                  <a:gd name="connsiteX3-47" fmla="*/ 1424859 w 1424859"/>
                  <a:gd name="connsiteY3-48" fmla="*/ 784200 h 784475"/>
                  <a:gd name="connsiteX0-49" fmla="*/ 1424859 w 1424859"/>
                  <a:gd name="connsiteY0-50" fmla="*/ 687354 h 687629"/>
                  <a:gd name="connsiteX1-51" fmla="*/ 536285 w 1424859"/>
                  <a:gd name="connsiteY1-52" fmla="*/ 3971 h 687629"/>
                  <a:gd name="connsiteX2-53" fmla="*/ 357919 w 1424859"/>
                  <a:gd name="connsiteY2-54" fmla="*/ 403667 h 687629"/>
                  <a:gd name="connsiteX3-55" fmla="*/ 1424859 w 1424859"/>
                  <a:gd name="connsiteY3-56" fmla="*/ 687354 h 687629"/>
                  <a:gd name="connsiteX0-57" fmla="*/ 1424859 w 1424859"/>
                  <a:gd name="connsiteY0-58" fmla="*/ 687354 h 687629"/>
                  <a:gd name="connsiteX1-59" fmla="*/ 536285 w 1424859"/>
                  <a:gd name="connsiteY1-60" fmla="*/ 3971 h 687629"/>
                  <a:gd name="connsiteX2-61" fmla="*/ 357919 w 1424859"/>
                  <a:gd name="connsiteY2-62" fmla="*/ 403667 h 687629"/>
                  <a:gd name="connsiteX3-63" fmla="*/ 1424859 w 1424859"/>
                  <a:gd name="connsiteY3-64" fmla="*/ 687354 h 687629"/>
                  <a:gd name="connsiteX0-65" fmla="*/ 1424859 w 1424859"/>
                  <a:gd name="connsiteY0-66" fmla="*/ 687354 h 688329"/>
                  <a:gd name="connsiteX1-67" fmla="*/ 536285 w 1424859"/>
                  <a:gd name="connsiteY1-68" fmla="*/ 3971 h 688329"/>
                  <a:gd name="connsiteX2-69" fmla="*/ 357919 w 1424859"/>
                  <a:gd name="connsiteY2-70" fmla="*/ 403667 h 688329"/>
                  <a:gd name="connsiteX3-71" fmla="*/ 1424859 w 1424859"/>
                  <a:gd name="connsiteY3-72" fmla="*/ 687354 h 688329"/>
                  <a:gd name="connsiteX0-73" fmla="*/ 1424859 w 1424859"/>
                  <a:gd name="connsiteY0-74" fmla="*/ 687354 h 688329"/>
                  <a:gd name="connsiteX1-75" fmla="*/ 536285 w 1424859"/>
                  <a:gd name="connsiteY1-76" fmla="*/ 3971 h 688329"/>
                  <a:gd name="connsiteX2-77" fmla="*/ 357919 w 1424859"/>
                  <a:gd name="connsiteY2-78" fmla="*/ 403667 h 688329"/>
                  <a:gd name="connsiteX3-79" fmla="*/ 1424859 w 1424859"/>
                  <a:gd name="connsiteY3-80" fmla="*/ 687354 h 688329"/>
                  <a:gd name="connsiteX0-81" fmla="*/ 1424859 w 1453335"/>
                  <a:gd name="connsiteY0-82" fmla="*/ 686593 h 687568"/>
                  <a:gd name="connsiteX1-83" fmla="*/ 536285 w 1453335"/>
                  <a:gd name="connsiteY1-84" fmla="*/ 3210 h 687568"/>
                  <a:gd name="connsiteX2-85" fmla="*/ 357919 w 1453335"/>
                  <a:gd name="connsiteY2-86" fmla="*/ 402906 h 687568"/>
                  <a:gd name="connsiteX3-87" fmla="*/ 1424859 w 1453335"/>
                  <a:gd name="connsiteY3-88" fmla="*/ 686593 h 687568"/>
                  <a:gd name="connsiteX0-89" fmla="*/ 1424859 w 1453335"/>
                  <a:gd name="connsiteY0-90" fmla="*/ 686593 h 687568"/>
                  <a:gd name="connsiteX1-91" fmla="*/ 536285 w 1453335"/>
                  <a:gd name="connsiteY1-92" fmla="*/ 3210 h 687568"/>
                  <a:gd name="connsiteX2-93" fmla="*/ 357919 w 1453335"/>
                  <a:gd name="connsiteY2-94" fmla="*/ 402906 h 687568"/>
                  <a:gd name="connsiteX3-95" fmla="*/ 1424859 w 1453335"/>
                  <a:gd name="connsiteY3-96" fmla="*/ 686593 h 687568"/>
                  <a:gd name="connsiteX0-97" fmla="*/ 1552109 w 1580585"/>
                  <a:gd name="connsiteY0-98" fmla="*/ 686593 h 687568"/>
                  <a:gd name="connsiteX1-99" fmla="*/ 663535 w 1580585"/>
                  <a:gd name="connsiteY1-100" fmla="*/ 3210 h 687568"/>
                  <a:gd name="connsiteX2-101" fmla="*/ 485169 w 1580585"/>
                  <a:gd name="connsiteY2-102" fmla="*/ 402906 h 687568"/>
                  <a:gd name="connsiteX3-103" fmla="*/ 1552109 w 1580585"/>
                  <a:gd name="connsiteY3-104" fmla="*/ 686593 h 687568"/>
                </a:gdLst>
                <a:ahLst/>
                <a:cxnLst>
                  <a:cxn ang="0">
                    <a:pos x="connsiteX0-1" y="connsiteY0-2"/>
                  </a:cxn>
                  <a:cxn ang="0">
                    <a:pos x="connsiteX1-3" y="connsiteY1-4"/>
                  </a:cxn>
                  <a:cxn ang="0">
                    <a:pos x="connsiteX2-5" y="connsiteY2-6"/>
                  </a:cxn>
                  <a:cxn ang="0">
                    <a:pos x="connsiteX3-7" y="connsiteY3-8"/>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rgbClr val="F27161">
                  <a:lumMod val="75000"/>
                </a:srgb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3" name="Freeform: Shape 132"/>
              <p:cNvSpPr/>
              <p:nvPr/>
            </p:nvSpPr>
            <p:spPr>
              <a:xfrm>
                <a:off x="774806" y="2792760"/>
                <a:ext cx="475208" cy="475208"/>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4" name="Freeform: Shape 133"/>
              <p:cNvSpPr/>
              <p:nvPr/>
            </p:nvSpPr>
            <p:spPr>
              <a:xfrm>
                <a:off x="1257546" y="310785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5" name="Freeform: Shape 134"/>
              <p:cNvSpPr/>
              <p:nvPr/>
            </p:nvSpPr>
            <p:spPr>
              <a:xfrm>
                <a:off x="1821286" y="5484543"/>
                <a:ext cx="338504" cy="273407"/>
              </a:xfrm>
              <a:custGeom>
                <a:avLst/>
                <a:gdLst>
                  <a:gd name="connsiteX0" fmla="*/ 82104 w 338504"/>
                  <a:gd name="connsiteY0" fmla="*/ 3337 h 273407"/>
                  <a:gd name="connsiteX1" fmla="*/ 259819 w 338504"/>
                  <a:gd name="connsiteY1" fmla="*/ 3337 h 273407"/>
                  <a:gd name="connsiteX2" fmla="*/ 315151 w 338504"/>
                  <a:gd name="connsiteY2" fmla="*/ 26772 h 273407"/>
                  <a:gd name="connsiteX3" fmla="*/ 315151 w 338504"/>
                  <a:gd name="connsiteY3" fmla="*/ 26772 h 273407"/>
                  <a:gd name="connsiteX4" fmla="*/ 338586 w 338504"/>
                  <a:gd name="connsiteY4" fmla="*/ 82104 h 273407"/>
                  <a:gd name="connsiteX5" fmla="*/ 338586 w 338504"/>
                  <a:gd name="connsiteY5" fmla="*/ 193420 h 273407"/>
                  <a:gd name="connsiteX6" fmla="*/ 315151 w 338504"/>
                  <a:gd name="connsiteY6" fmla="*/ 248752 h 273407"/>
                  <a:gd name="connsiteX7" fmla="*/ 315151 w 338504"/>
                  <a:gd name="connsiteY7" fmla="*/ 248752 h 273407"/>
                  <a:gd name="connsiteX8" fmla="*/ 259819 w 338504"/>
                  <a:gd name="connsiteY8" fmla="*/ 272187 h 273407"/>
                  <a:gd name="connsiteX9" fmla="*/ 82104 w 338504"/>
                  <a:gd name="connsiteY9" fmla="*/ 272187 h 273407"/>
                  <a:gd name="connsiteX10" fmla="*/ 26772 w 338504"/>
                  <a:gd name="connsiteY10" fmla="*/ 248752 h 273407"/>
                  <a:gd name="connsiteX11" fmla="*/ 26772 w 338504"/>
                  <a:gd name="connsiteY11" fmla="*/ 248752 h 273407"/>
                  <a:gd name="connsiteX12" fmla="*/ 3337 w 338504"/>
                  <a:gd name="connsiteY12" fmla="*/ 193420 h 273407"/>
                  <a:gd name="connsiteX13" fmla="*/ 3337 w 338504"/>
                  <a:gd name="connsiteY13" fmla="*/ 82104 h 273407"/>
                  <a:gd name="connsiteX14" fmla="*/ 26772 w 338504"/>
                  <a:gd name="connsiteY14" fmla="*/ 26772 h 273407"/>
                  <a:gd name="connsiteX15" fmla="*/ 26772 w 338504"/>
                  <a:gd name="connsiteY15" fmla="*/ 26772 h 273407"/>
                  <a:gd name="connsiteX16" fmla="*/ 82104 w 338504"/>
                  <a:gd name="connsiteY16" fmla="*/ 3337 h 273407"/>
                  <a:gd name="connsiteX17" fmla="*/ 82104 w 338504"/>
                  <a:gd name="connsiteY17" fmla="*/ 3337 h 273407"/>
                  <a:gd name="connsiteX18" fmla="*/ 259819 w 338504"/>
                  <a:gd name="connsiteY18" fmla="*/ 71037 h 273407"/>
                  <a:gd name="connsiteX19" fmla="*/ 82104 w 338504"/>
                  <a:gd name="connsiteY19" fmla="*/ 71037 h 273407"/>
                  <a:gd name="connsiteX20" fmla="*/ 74292 w 338504"/>
                  <a:gd name="connsiteY20" fmla="*/ 74292 h 273407"/>
                  <a:gd name="connsiteX21" fmla="*/ 74292 w 338504"/>
                  <a:gd name="connsiteY21" fmla="*/ 74292 h 273407"/>
                  <a:gd name="connsiteX22" fmla="*/ 71038 w 338504"/>
                  <a:gd name="connsiteY22" fmla="*/ 82104 h 273407"/>
                  <a:gd name="connsiteX23" fmla="*/ 71038 w 338504"/>
                  <a:gd name="connsiteY23" fmla="*/ 193420 h 273407"/>
                  <a:gd name="connsiteX24" fmla="*/ 74292 w 338504"/>
                  <a:gd name="connsiteY24" fmla="*/ 201231 h 273407"/>
                  <a:gd name="connsiteX25" fmla="*/ 74292 w 338504"/>
                  <a:gd name="connsiteY25" fmla="*/ 201231 h 273407"/>
                  <a:gd name="connsiteX26" fmla="*/ 82104 w 338504"/>
                  <a:gd name="connsiteY26" fmla="*/ 204486 h 273407"/>
                  <a:gd name="connsiteX27" fmla="*/ 259819 w 338504"/>
                  <a:gd name="connsiteY27" fmla="*/ 204486 h 273407"/>
                  <a:gd name="connsiteX28" fmla="*/ 267630 w 338504"/>
                  <a:gd name="connsiteY28" fmla="*/ 201231 h 273407"/>
                  <a:gd name="connsiteX29" fmla="*/ 267630 w 338504"/>
                  <a:gd name="connsiteY29" fmla="*/ 201231 h 273407"/>
                  <a:gd name="connsiteX30" fmla="*/ 270885 w 338504"/>
                  <a:gd name="connsiteY30" fmla="*/ 193420 h 273407"/>
                  <a:gd name="connsiteX31" fmla="*/ 270885 w 338504"/>
                  <a:gd name="connsiteY31" fmla="*/ 82104 h 273407"/>
                  <a:gd name="connsiteX32" fmla="*/ 267630 w 338504"/>
                  <a:gd name="connsiteY32" fmla="*/ 74292 h 273407"/>
                  <a:gd name="connsiteX33" fmla="*/ 267630 w 338504"/>
                  <a:gd name="connsiteY33" fmla="*/ 74292 h 273407"/>
                  <a:gd name="connsiteX34" fmla="*/ 259819 w 338504"/>
                  <a:gd name="connsiteY34" fmla="*/ 71037 h 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504" h="273407">
                    <a:moveTo>
                      <a:pt x="82104" y="3337"/>
                    </a:moveTo>
                    <a:lnTo>
                      <a:pt x="259819" y="3337"/>
                    </a:lnTo>
                    <a:cubicBezTo>
                      <a:pt x="281301" y="3337"/>
                      <a:pt x="301481" y="12450"/>
                      <a:pt x="315151" y="26772"/>
                    </a:cubicBezTo>
                    <a:lnTo>
                      <a:pt x="315151" y="26772"/>
                    </a:lnTo>
                    <a:cubicBezTo>
                      <a:pt x="329473" y="41093"/>
                      <a:pt x="338586" y="60622"/>
                      <a:pt x="338586" y="82104"/>
                    </a:cubicBezTo>
                    <a:lnTo>
                      <a:pt x="338586" y="193420"/>
                    </a:lnTo>
                    <a:cubicBezTo>
                      <a:pt x="338586" y="214902"/>
                      <a:pt x="329473" y="235082"/>
                      <a:pt x="315151" y="248752"/>
                    </a:cubicBezTo>
                    <a:lnTo>
                      <a:pt x="315151" y="248752"/>
                    </a:lnTo>
                    <a:cubicBezTo>
                      <a:pt x="300830" y="263074"/>
                      <a:pt x="281301" y="272187"/>
                      <a:pt x="259819" y="272187"/>
                    </a:cubicBezTo>
                    <a:lnTo>
                      <a:pt x="82104" y="272187"/>
                    </a:lnTo>
                    <a:cubicBezTo>
                      <a:pt x="60622" y="272187"/>
                      <a:pt x="40442" y="263074"/>
                      <a:pt x="26772" y="248752"/>
                    </a:cubicBezTo>
                    <a:lnTo>
                      <a:pt x="26772" y="248752"/>
                    </a:lnTo>
                    <a:cubicBezTo>
                      <a:pt x="12450" y="234431"/>
                      <a:pt x="3337" y="214902"/>
                      <a:pt x="3337" y="193420"/>
                    </a:cubicBezTo>
                    <a:lnTo>
                      <a:pt x="3337" y="82104"/>
                    </a:lnTo>
                    <a:cubicBezTo>
                      <a:pt x="3337" y="60622"/>
                      <a:pt x="12450" y="40442"/>
                      <a:pt x="26772" y="26772"/>
                    </a:cubicBezTo>
                    <a:lnTo>
                      <a:pt x="26772" y="26772"/>
                    </a:lnTo>
                    <a:cubicBezTo>
                      <a:pt x="41093" y="12450"/>
                      <a:pt x="60622" y="3337"/>
                      <a:pt x="82104" y="3337"/>
                    </a:cubicBezTo>
                    <a:lnTo>
                      <a:pt x="82104" y="3337"/>
                    </a:lnTo>
                    <a:close/>
                    <a:moveTo>
                      <a:pt x="259819" y="71037"/>
                    </a:moveTo>
                    <a:lnTo>
                      <a:pt x="82104" y="71037"/>
                    </a:lnTo>
                    <a:cubicBezTo>
                      <a:pt x="78849" y="71037"/>
                      <a:pt x="76245" y="72340"/>
                      <a:pt x="74292" y="74292"/>
                    </a:cubicBezTo>
                    <a:lnTo>
                      <a:pt x="74292" y="74292"/>
                    </a:lnTo>
                    <a:cubicBezTo>
                      <a:pt x="72339" y="76245"/>
                      <a:pt x="71038" y="78849"/>
                      <a:pt x="71038" y="82104"/>
                    </a:cubicBezTo>
                    <a:lnTo>
                      <a:pt x="71038" y="193420"/>
                    </a:lnTo>
                    <a:cubicBezTo>
                      <a:pt x="71038" y="196675"/>
                      <a:pt x="72339" y="199279"/>
                      <a:pt x="74292" y="201231"/>
                    </a:cubicBezTo>
                    <a:lnTo>
                      <a:pt x="74292" y="201231"/>
                    </a:lnTo>
                    <a:cubicBezTo>
                      <a:pt x="76245" y="203184"/>
                      <a:pt x="79500" y="204486"/>
                      <a:pt x="82104" y="204486"/>
                    </a:cubicBezTo>
                    <a:lnTo>
                      <a:pt x="259819" y="204486"/>
                    </a:lnTo>
                    <a:cubicBezTo>
                      <a:pt x="263074" y="204486"/>
                      <a:pt x="265677" y="203184"/>
                      <a:pt x="267630" y="201231"/>
                    </a:cubicBezTo>
                    <a:lnTo>
                      <a:pt x="267630" y="201231"/>
                    </a:lnTo>
                    <a:cubicBezTo>
                      <a:pt x="269583" y="199279"/>
                      <a:pt x="270885" y="196024"/>
                      <a:pt x="270885" y="193420"/>
                    </a:cubicBezTo>
                    <a:lnTo>
                      <a:pt x="270885" y="82104"/>
                    </a:lnTo>
                    <a:cubicBezTo>
                      <a:pt x="270885" y="78849"/>
                      <a:pt x="269583" y="76245"/>
                      <a:pt x="267630" y="74292"/>
                    </a:cubicBezTo>
                    <a:lnTo>
                      <a:pt x="267630" y="74292"/>
                    </a:lnTo>
                    <a:cubicBezTo>
                      <a:pt x="265677" y="72340"/>
                      <a:pt x="263074" y="71037"/>
                      <a:pt x="259819" y="71037"/>
                    </a:cubicBezTo>
                    <a:close/>
                  </a:path>
                </a:pathLst>
              </a:custGeom>
              <a:solidFill>
                <a:sysClr val="window" lastClr="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6" name="Freeform: Shape 135"/>
              <p:cNvSpPr/>
              <p:nvPr/>
            </p:nvSpPr>
            <p:spPr>
              <a:xfrm>
                <a:off x="3584112" y="4728116"/>
                <a:ext cx="162742" cy="279917"/>
              </a:xfrm>
              <a:custGeom>
                <a:avLst/>
                <a:gdLst>
                  <a:gd name="connsiteX0" fmla="*/ 87963 w 162742"/>
                  <a:gd name="connsiteY0" fmla="*/ 278046 h 279917"/>
                  <a:gd name="connsiteX1" fmla="*/ 161522 w 162742"/>
                  <a:gd name="connsiteY1" fmla="*/ 141993 h 279917"/>
                  <a:gd name="connsiteX2" fmla="*/ 89916 w 162742"/>
                  <a:gd name="connsiteY2" fmla="*/ 3337 h 279917"/>
                  <a:gd name="connsiteX3" fmla="*/ 3337 w 162742"/>
                  <a:gd name="connsiteY3" fmla="*/ 146550 h 279917"/>
                  <a:gd name="connsiteX4" fmla="*/ 87963 w 162742"/>
                  <a:gd name="connsiteY4" fmla="*/ 278046 h 27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2" h="279917">
                    <a:moveTo>
                      <a:pt x="87963" y="278046"/>
                    </a:moveTo>
                    <a:cubicBezTo>
                      <a:pt x="134833" y="278046"/>
                      <a:pt x="161522" y="214902"/>
                      <a:pt x="161522" y="141993"/>
                    </a:cubicBezTo>
                    <a:cubicBezTo>
                      <a:pt x="161522" y="69085"/>
                      <a:pt x="136785" y="3337"/>
                      <a:pt x="89916" y="3337"/>
                    </a:cubicBezTo>
                    <a:cubicBezTo>
                      <a:pt x="43046" y="3337"/>
                      <a:pt x="3337" y="73642"/>
                      <a:pt x="3337" y="146550"/>
                    </a:cubicBezTo>
                    <a:cubicBezTo>
                      <a:pt x="3337" y="218157"/>
                      <a:pt x="41744" y="278046"/>
                      <a:pt x="87963" y="278046"/>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7" name="Freeform: Shape 136"/>
              <p:cNvSpPr/>
              <p:nvPr/>
            </p:nvSpPr>
            <p:spPr>
              <a:xfrm>
                <a:off x="3465294" y="4643709"/>
                <a:ext cx="227839" cy="91136"/>
              </a:xfrm>
              <a:custGeom>
                <a:avLst/>
                <a:gdLst>
                  <a:gd name="connsiteX0" fmla="*/ 228264 w 227839"/>
                  <a:gd name="connsiteY0" fmla="*/ 33062 h 91135"/>
                  <a:gd name="connsiteX1" fmla="*/ 155355 w 227839"/>
                  <a:gd name="connsiteY1" fmla="*/ 84488 h 91135"/>
                  <a:gd name="connsiteX2" fmla="*/ 3679 w 227839"/>
                  <a:gd name="connsiteY2" fmla="*/ 78630 h 91135"/>
                  <a:gd name="connsiteX3" fmla="*/ 131920 w 227839"/>
                  <a:gd name="connsiteY3" fmla="*/ 5070 h 91135"/>
                  <a:gd name="connsiteX4" fmla="*/ 228264 w 227839"/>
                  <a:gd name="connsiteY4" fmla="*/ 33062 h 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9" h="91135">
                    <a:moveTo>
                      <a:pt x="228264" y="33062"/>
                    </a:moveTo>
                    <a:cubicBezTo>
                      <a:pt x="234773" y="55195"/>
                      <a:pt x="202225" y="77979"/>
                      <a:pt x="155355" y="84488"/>
                    </a:cubicBezTo>
                    <a:cubicBezTo>
                      <a:pt x="108485" y="90998"/>
                      <a:pt x="10189" y="100763"/>
                      <a:pt x="3679" y="78630"/>
                    </a:cubicBezTo>
                    <a:cubicBezTo>
                      <a:pt x="-2831" y="56497"/>
                      <a:pt x="85050" y="11580"/>
                      <a:pt x="131920" y="5070"/>
                    </a:cubicBezTo>
                    <a:cubicBezTo>
                      <a:pt x="178790" y="-1440"/>
                      <a:pt x="221754" y="10929"/>
                      <a:pt x="228264" y="33062"/>
                    </a:cubicBezTo>
                    <a:close/>
                  </a:path>
                </a:pathLst>
              </a:custGeom>
              <a:solidFill>
                <a:sysClr val="windowText" lastClr="000000">
                  <a:lumMod val="75000"/>
                  <a:lumOff val="25000"/>
                </a:sysClr>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8" name="Freeform: Shape 137"/>
              <p:cNvSpPr/>
              <p:nvPr/>
            </p:nvSpPr>
            <p:spPr>
              <a:xfrm>
                <a:off x="1695649" y="3874694"/>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39" name="Freeform: Shape 138"/>
              <p:cNvSpPr/>
              <p:nvPr/>
            </p:nvSpPr>
            <p:spPr>
              <a:xfrm>
                <a:off x="2235954" y="3865581"/>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40" name="Freeform: Shape 139"/>
              <p:cNvSpPr/>
              <p:nvPr/>
            </p:nvSpPr>
            <p:spPr>
              <a:xfrm>
                <a:off x="2019181" y="5606274"/>
                <a:ext cx="78116" cy="32548"/>
              </a:xfrm>
              <a:custGeom>
                <a:avLst/>
                <a:gdLst>
                  <a:gd name="connsiteX0" fmla="*/ 3337 w 78116"/>
                  <a:gd name="connsiteY0" fmla="*/ 3337 h 32548"/>
                  <a:gd name="connsiteX1" fmla="*/ 74943 w 78116"/>
                  <a:gd name="connsiteY1" fmla="*/ 3337 h 32548"/>
                  <a:gd name="connsiteX2" fmla="*/ 74943 w 78116"/>
                  <a:gd name="connsiteY2" fmla="*/ 33932 h 32548"/>
                  <a:gd name="connsiteX3" fmla="*/ 3337 w 78116"/>
                  <a:gd name="connsiteY3" fmla="*/ 33932 h 32548"/>
                </a:gdLst>
                <a:ahLst/>
                <a:cxnLst>
                  <a:cxn ang="0">
                    <a:pos x="connsiteX0" y="connsiteY0"/>
                  </a:cxn>
                  <a:cxn ang="0">
                    <a:pos x="connsiteX1" y="connsiteY1"/>
                  </a:cxn>
                  <a:cxn ang="0">
                    <a:pos x="connsiteX2" y="connsiteY2"/>
                  </a:cxn>
                  <a:cxn ang="0">
                    <a:pos x="connsiteX3" y="connsiteY3"/>
                  </a:cxn>
                </a:cxnLst>
                <a:rect l="l" t="t" r="r" b="b"/>
                <a:pathLst>
                  <a:path w="78116" h="32548">
                    <a:moveTo>
                      <a:pt x="3337" y="3337"/>
                    </a:moveTo>
                    <a:lnTo>
                      <a:pt x="74943" y="3337"/>
                    </a:lnTo>
                    <a:lnTo>
                      <a:pt x="74943" y="33932"/>
                    </a:lnTo>
                    <a:lnTo>
                      <a:pt x="3337" y="33932"/>
                    </a:lnTo>
                    <a:close/>
                  </a:path>
                </a:pathLst>
              </a:custGeom>
              <a:solidFill>
                <a:sysClr val="window" lastClr="FFFFFF"/>
              </a:solidFill>
              <a:ln w="65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nvGrpSpPr>
            <p:cNvPr id="76" name="Group 75"/>
            <p:cNvGrpSpPr/>
            <p:nvPr/>
          </p:nvGrpSpPr>
          <p:grpSpPr>
            <a:xfrm>
              <a:off x="3769737" y="1614636"/>
              <a:ext cx="2289810" cy="2144876"/>
              <a:chOff x="4043298" y="3456489"/>
              <a:chExt cx="2289810" cy="2144876"/>
            </a:xfrm>
          </p:grpSpPr>
          <p:grpSp>
            <p:nvGrpSpPr>
              <p:cNvPr id="77" name="Group 76"/>
              <p:cNvGrpSpPr/>
              <p:nvPr/>
            </p:nvGrpSpPr>
            <p:grpSpPr>
              <a:xfrm>
                <a:off x="4403681" y="4207251"/>
                <a:ext cx="1679258" cy="1394114"/>
                <a:chOff x="6936201" y="1826897"/>
                <a:chExt cx="1679258" cy="1394114"/>
              </a:xfrm>
            </p:grpSpPr>
            <p:sp>
              <p:nvSpPr>
                <p:cNvPr id="96" name="Freeform: Shape 95"/>
                <p:cNvSpPr/>
                <p:nvPr/>
              </p:nvSpPr>
              <p:spPr>
                <a:xfrm>
                  <a:off x="6936201" y="1826897"/>
                  <a:ext cx="1676400" cy="314325"/>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rgbClr val="84CC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7" name="Freeform: Shape 96"/>
                <p:cNvSpPr/>
                <p:nvPr/>
              </p:nvSpPr>
              <p:spPr>
                <a:xfrm>
                  <a:off x="7729634" y="1826897"/>
                  <a:ext cx="885825" cy="1171575"/>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rgbClr val="84CCC6">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8" name="Freeform: Shape 97"/>
                <p:cNvSpPr/>
                <p:nvPr/>
              </p:nvSpPr>
              <p:spPr>
                <a:xfrm>
                  <a:off x="6936201" y="1982761"/>
                  <a:ext cx="990600" cy="1238250"/>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rgbClr val="84CCC6">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9" name="Freeform: Shape 98"/>
                <p:cNvSpPr/>
                <p:nvPr/>
              </p:nvSpPr>
              <p:spPr>
                <a:xfrm>
                  <a:off x="7923467" y="1961330"/>
                  <a:ext cx="691515" cy="1252883"/>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1" fmla="*/ 116984 w 691515"/>
                    <a:gd name="connsiteY0-2" fmla="*/ 1277821 h 1277821"/>
                    <a:gd name="connsiteX1-3" fmla="*/ 0 w 691515"/>
                    <a:gd name="connsiteY1-4" fmla="*/ 172402 h 1277821"/>
                    <a:gd name="connsiteX2-5" fmla="*/ 691515 w 691515"/>
                    <a:gd name="connsiteY2-6" fmla="*/ 0 h 1277821"/>
                    <a:gd name="connsiteX3-7" fmla="*/ 603885 w 691515"/>
                    <a:gd name="connsiteY3-8" fmla="*/ 1022985 h 1277821"/>
                    <a:gd name="connsiteX0-9" fmla="*/ 606 w 691515"/>
                    <a:gd name="connsiteY0-10" fmla="*/ 1252883 h 1252883"/>
                    <a:gd name="connsiteX1-11" fmla="*/ 0 w 691515"/>
                    <a:gd name="connsiteY1-12" fmla="*/ 172402 h 1252883"/>
                    <a:gd name="connsiteX2-13" fmla="*/ 691515 w 691515"/>
                    <a:gd name="connsiteY2-14" fmla="*/ 0 h 1252883"/>
                    <a:gd name="connsiteX3-15" fmla="*/ 603885 w 691515"/>
                    <a:gd name="connsiteY3-16" fmla="*/ 1022985 h 1252883"/>
                  </a:gdLst>
                  <a:ahLst/>
                  <a:cxnLst>
                    <a:cxn ang="0">
                      <a:pos x="connsiteX0-1" y="connsiteY0-2"/>
                    </a:cxn>
                    <a:cxn ang="0">
                      <a:pos x="connsiteX1-3" y="connsiteY1-4"/>
                    </a:cxn>
                    <a:cxn ang="0">
                      <a:pos x="connsiteX2-5" y="connsiteY2-6"/>
                    </a:cxn>
                    <a:cxn ang="0">
                      <a:pos x="connsiteX3-7" y="connsiteY3-8"/>
                    </a:cxn>
                  </a:cxnLst>
                  <a:rect l="l" t="t" r="r" b="b"/>
                  <a:pathLst>
                    <a:path w="691515" h="1252883">
                      <a:moveTo>
                        <a:pt x="606" y="1252883"/>
                      </a:moveTo>
                      <a:lnTo>
                        <a:pt x="0" y="172402"/>
                      </a:lnTo>
                      <a:lnTo>
                        <a:pt x="691515" y="0"/>
                      </a:lnTo>
                      <a:lnTo>
                        <a:pt x="603885" y="1022985"/>
                      </a:lnTo>
                    </a:path>
                  </a:pathLst>
                </a:custGeom>
                <a:solidFill>
                  <a:srgbClr val="84CC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0" name="Freeform: Shape 99"/>
                <p:cNvSpPr/>
                <p:nvPr/>
              </p:nvSpPr>
              <p:spPr>
                <a:xfrm>
                  <a:off x="8178261" y="1998001"/>
                  <a:ext cx="266700" cy="1114425"/>
                </a:xfrm>
                <a:custGeom>
                  <a:avLst/>
                  <a:gdLst>
                    <a:gd name="connsiteX0" fmla="*/ 7144 w 266700"/>
                    <a:gd name="connsiteY0" fmla="*/ 1115854 h 1114425"/>
                    <a:gd name="connsiteX1" fmla="*/ 190024 w 266700"/>
                    <a:gd name="connsiteY1" fmla="*/ 1048226 h 1114425"/>
                    <a:gd name="connsiteX2" fmla="*/ 261461 w 266700"/>
                    <a:gd name="connsiteY2" fmla="*/ 7144 h 1114425"/>
                    <a:gd name="connsiteX3" fmla="*/ 52864 w 266700"/>
                    <a:gd name="connsiteY3" fmla="*/ 60484 h 1114425"/>
                  </a:gdLst>
                  <a:ahLst/>
                  <a:cxnLst>
                    <a:cxn ang="0">
                      <a:pos x="connsiteX0" y="connsiteY0"/>
                    </a:cxn>
                    <a:cxn ang="0">
                      <a:pos x="connsiteX1" y="connsiteY1"/>
                    </a:cxn>
                    <a:cxn ang="0">
                      <a:pos x="connsiteX2" y="connsiteY2"/>
                    </a:cxn>
                    <a:cxn ang="0">
                      <a:pos x="connsiteX3" y="connsiteY3"/>
                    </a:cxn>
                  </a:cxnLst>
                  <a:rect l="l" t="t" r="r" b="b"/>
                  <a:pathLst>
                    <a:path w="266700" h="1114425">
                      <a:moveTo>
                        <a:pt x="7144" y="1115854"/>
                      </a:moveTo>
                      <a:lnTo>
                        <a:pt x="190024" y="1048226"/>
                      </a:lnTo>
                      <a:lnTo>
                        <a:pt x="261461" y="7144"/>
                      </a:lnTo>
                      <a:lnTo>
                        <a:pt x="52864" y="60484"/>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1" name="Freeform: Shape 100"/>
                <p:cNvSpPr/>
                <p:nvPr/>
              </p:nvSpPr>
              <p:spPr>
                <a:xfrm>
                  <a:off x="7210521" y="2022766"/>
                  <a:ext cx="342900" cy="1104900"/>
                </a:xfrm>
                <a:custGeom>
                  <a:avLst/>
                  <a:gdLst>
                    <a:gd name="connsiteX0" fmla="*/ 118586 w 342900"/>
                    <a:gd name="connsiteY0" fmla="*/ 1052989 h 1104900"/>
                    <a:gd name="connsiteX1" fmla="*/ 7144 w 342900"/>
                    <a:gd name="connsiteY1" fmla="*/ 7144 h 1104900"/>
                    <a:gd name="connsiteX2" fmla="*/ 255746 w 342900"/>
                    <a:gd name="connsiteY2" fmla="*/ 43339 h 1104900"/>
                    <a:gd name="connsiteX3" fmla="*/ 344329 w 342900"/>
                    <a:gd name="connsiteY3" fmla="*/ 1103471 h 1104900"/>
                  </a:gdLst>
                  <a:ahLst/>
                  <a:cxnLst>
                    <a:cxn ang="0">
                      <a:pos x="connsiteX0" y="connsiteY0"/>
                    </a:cxn>
                    <a:cxn ang="0">
                      <a:pos x="connsiteX1" y="connsiteY1"/>
                    </a:cxn>
                    <a:cxn ang="0">
                      <a:pos x="connsiteX2" y="connsiteY2"/>
                    </a:cxn>
                    <a:cxn ang="0">
                      <a:pos x="connsiteX3" y="connsiteY3"/>
                    </a:cxn>
                  </a:cxnLst>
                  <a:rect l="l" t="t" r="r" b="b"/>
                  <a:pathLst>
                    <a:path w="342900" h="1104900">
                      <a:moveTo>
                        <a:pt x="118586" y="1052989"/>
                      </a:moveTo>
                      <a:lnTo>
                        <a:pt x="7144" y="7144"/>
                      </a:lnTo>
                      <a:lnTo>
                        <a:pt x="255746" y="43339"/>
                      </a:lnTo>
                      <a:lnTo>
                        <a:pt x="344329" y="1103471"/>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nvGrpSpPr>
              <p:cNvPr id="78" name="Group 77"/>
              <p:cNvGrpSpPr/>
              <p:nvPr/>
            </p:nvGrpSpPr>
            <p:grpSpPr>
              <a:xfrm rot="288076">
                <a:off x="4043298" y="3456489"/>
                <a:ext cx="2289810" cy="1189921"/>
                <a:chOff x="6646641" y="294683"/>
                <a:chExt cx="2289810" cy="1189921"/>
              </a:xfrm>
            </p:grpSpPr>
            <p:sp>
              <p:nvSpPr>
                <p:cNvPr id="79" name="Freeform: Shape 78"/>
                <p:cNvSpPr/>
                <p:nvPr/>
              </p:nvSpPr>
              <p:spPr>
                <a:xfrm>
                  <a:off x="8022801" y="944535"/>
                  <a:ext cx="728830" cy="485775"/>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rgbClr val="84CCC6">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0" name="Freeform: Shape 79"/>
                <p:cNvSpPr/>
                <p:nvPr/>
              </p:nvSpPr>
              <p:spPr>
                <a:xfrm>
                  <a:off x="6958780" y="883939"/>
                  <a:ext cx="1800032" cy="309606"/>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 name="connsiteX0-1" fmla="*/ 1764030 w 1764030"/>
                    <a:gd name="connsiteY0-2" fmla="*/ 60007 h 303846"/>
                    <a:gd name="connsiteX1-3" fmla="*/ 1084897 w 1764030"/>
                    <a:gd name="connsiteY1-4" fmla="*/ 14287 h 303846"/>
                    <a:gd name="connsiteX2-5" fmla="*/ 858202 w 1764030"/>
                    <a:gd name="connsiteY2-6" fmla="*/ 0 h 303846"/>
                    <a:gd name="connsiteX3-7" fmla="*/ 0 w 1764030"/>
                    <a:gd name="connsiteY3-8" fmla="*/ 269557 h 303846"/>
                    <a:gd name="connsiteX4-9" fmla="*/ 1087805 w 1764030"/>
                    <a:gd name="connsiteY4-10" fmla="*/ 303846 h 303846"/>
                    <a:gd name="connsiteX5" fmla="*/ 1764030 w 1764030"/>
                    <a:gd name="connsiteY5" fmla="*/ 60007 h 303846"/>
                    <a:gd name="connsiteX0-11" fmla="*/ 1764030 w 1764030"/>
                    <a:gd name="connsiteY0-12" fmla="*/ 60007 h 296121"/>
                    <a:gd name="connsiteX1-13" fmla="*/ 1084897 w 1764030"/>
                    <a:gd name="connsiteY1-14" fmla="*/ 14287 h 296121"/>
                    <a:gd name="connsiteX2-15" fmla="*/ 858202 w 1764030"/>
                    <a:gd name="connsiteY2-16" fmla="*/ 0 h 296121"/>
                    <a:gd name="connsiteX3-17" fmla="*/ 0 w 1764030"/>
                    <a:gd name="connsiteY3-18" fmla="*/ 269557 h 296121"/>
                    <a:gd name="connsiteX4-19" fmla="*/ 1053739 w 1764030"/>
                    <a:gd name="connsiteY4-20" fmla="*/ 296121 h 296121"/>
                    <a:gd name="connsiteX5-21" fmla="*/ 1764030 w 1764030"/>
                    <a:gd name="connsiteY5-22" fmla="*/ 60007 h 296121"/>
                    <a:gd name="connsiteX0-23" fmla="*/ 1764030 w 1764030"/>
                    <a:gd name="connsiteY0-24" fmla="*/ 60007 h 309606"/>
                    <a:gd name="connsiteX1-25" fmla="*/ 1084897 w 1764030"/>
                    <a:gd name="connsiteY1-26" fmla="*/ 14287 h 309606"/>
                    <a:gd name="connsiteX2-27" fmla="*/ 858202 w 1764030"/>
                    <a:gd name="connsiteY2-28" fmla="*/ 0 h 309606"/>
                    <a:gd name="connsiteX3-29" fmla="*/ 0 w 1764030"/>
                    <a:gd name="connsiteY3-30" fmla="*/ 269557 h 309606"/>
                    <a:gd name="connsiteX4-31" fmla="*/ 1083125 w 1764030"/>
                    <a:gd name="connsiteY4-32" fmla="*/ 309606 h 309606"/>
                    <a:gd name="connsiteX5-33" fmla="*/ 1764030 w 1764030"/>
                    <a:gd name="connsiteY5-34" fmla="*/ 60007 h 309606"/>
                    <a:gd name="connsiteX0-35" fmla="*/ 1769996 w 1769996"/>
                    <a:gd name="connsiteY0-36" fmla="*/ 70187 h 309606"/>
                    <a:gd name="connsiteX1-37" fmla="*/ 1084897 w 1769996"/>
                    <a:gd name="connsiteY1-38" fmla="*/ 14287 h 309606"/>
                    <a:gd name="connsiteX2-39" fmla="*/ 858202 w 1769996"/>
                    <a:gd name="connsiteY2-40" fmla="*/ 0 h 309606"/>
                    <a:gd name="connsiteX3-41" fmla="*/ 0 w 1769996"/>
                    <a:gd name="connsiteY3-42" fmla="*/ 269557 h 309606"/>
                    <a:gd name="connsiteX4-43" fmla="*/ 1083125 w 1769996"/>
                    <a:gd name="connsiteY4-44" fmla="*/ 309606 h 309606"/>
                    <a:gd name="connsiteX5-45" fmla="*/ 1769996 w 1769996"/>
                    <a:gd name="connsiteY5-46" fmla="*/ 70187 h 309606"/>
                    <a:gd name="connsiteX0-47" fmla="*/ 1761689 w 1761689"/>
                    <a:gd name="connsiteY0-48" fmla="*/ 70187 h 309606"/>
                    <a:gd name="connsiteX1-49" fmla="*/ 1076590 w 1761689"/>
                    <a:gd name="connsiteY1-50" fmla="*/ 14287 h 309606"/>
                    <a:gd name="connsiteX2-51" fmla="*/ 849895 w 1761689"/>
                    <a:gd name="connsiteY2-52" fmla="*/ 0 h 309606"/>
                    <a:gd name="connsiteX3-53" fmla="*/ 0 w 1761689"/>
                    <a:gd name="connsiteY3-54" fmla="*/ 276857 h 309606"/>
                    <a:gd name="connsiteX4-55" fmla="*/ 1074818 w 1761689"/>
                    <a:gd name="connsiteY4-56" fmla="*/ 309606 h 309606"/>
                    <a:gd name="connsiteX5-57" fmla="*/ 1761689 w 1761689"/>
                    <a:gd name="connsiteY5-58" fmla="*/ 70187 h 309606"/>
                    <a:gd name="connsiteX0-59" fmla="*/ 1730821 w 1730821"/>
                    <a:gd name="connsiteY0-60" fmla="*/ 70187 h 309606"/>
                    <a:gd name="connsiteX1-61" fmla="*/ 1045722 w 1730821"/>
                    <a:gd name="connsiteY1-62" fmla="*/ 14287 h 309606"/>
                    <a:gd name="connsiteX2-63" fmla="*/ 819027 w 1730821"/>
                    <a:gd name="connsiteY2-64" fmla="*/ 0 h 309606"/>
                    <a:gd name="connsiteX3-65" fmla="*/ 0 w 1730821"/>
                    <a:gd name="connsiteY3-66" fmla="*/ 276836 h 309606"/>
                    <a:gd name="connsiteX4-67" fmla="*/ 1043950 w 1730821"/>
                    <a:gd name="connsiteY4-68" fmla="*/ 309606 h 309606"/>
                    <a:gd name="connsiteX5-69" fmla="*/ 1730821 w 1730821"/>
                    <a:gd name="connsiteY5-70" fmla="*/ 70187 h 3096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730821" h="309606">
                      <a:moveTo>
                        <a:pt x="1730821" y="70187"/>
                      </a:moveTo>
                      <a:lnTo>
                        <a:pt x="1045722" y="14287"/>
                      </a:lnTo>
                      <a:lnTo>
                        <a:pt x="819027" y="0"/>
                      </a:lnTo>
                      <a:lnTo>
                        <a:pt x="0" y="276836"/>
                      </a:lnTo>
                      <a:lnTo>
                        <a:pt x="1043950" y="309606"/>
                      </a:lnTo>
                      <a:cubicBezTo>
                        <a:pt x="1259850" y="227373"/>
                        <a:pt x="1514921" y="152420"/>
                        <a:pt x="1730821" y="70187"/>
                      </a:cubicBezTo>
                      <a:close/>
                    </a:path>
                  </a:pathLst>
                </a:custGeom>
                <a:solidFill>
                  <a:srgbClr val="84CC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1" name="Freeform: Shape 80"/>
                <p:cNvSpPr/>
                <p:nvPr/>
              </p:nvSpPr>
              <p:spPr>
                <a:xfrm>
                  <a:off x="6960125" y="1152328"/>
                  <a:ext cx="1099744" cy="276225"/>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rgbClr val="84CCC6">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2" name="Freeform: Shape 81"/>
                <p:cNvSpPr/>
                <p:nvPr/>
              </p:nvSpPr>
              <p:spPr>
                <a:xfrm>
                  <a:off x="7183851" y="1162659"/>
                  <a:ext cx="285750" cy="238125"/>
                </a:xfrm>
                <a:custGeom>
                  <a:avLst/>
                  <a:gdLst>
                    <a:gd name="connsiteX0" fmla="*/ 7144 w 285750"/>
                    <a:gd name="connsiteY0" fmla="*/ 7144 h 238125"/>
                    <a:gd name="connsiteX1" fmla="*/ 232886 w 285750"/>
                    <a:gd name="connsiteY1" fmla="*/ 17621 h 238125"/>
                    <a:gd name="connsiteX2" fmla="*/ 281464 w 285750"/>
                    <a:gd name="connsiteY2" fmla="*/ 234791 h 238125"/>
                    <a:gd name="connsiteX3" fmla="*/ 81439 w 285750"/>
                    <a:gd name="connsiteY3" fmla="*/ 222409 h 238125"/>
                  </a:gdLst>
                  <a:ahLst/>
                  <a:cxnLst>
                    <a:cxn ang="0">
                      <a:pos x="connsiteX0" y="connsiteY0"/>
                    </a:cxn>
                    <a:cxn ang="0">
                      <a:pos x="connsiteX1" y="connsiteY1"/>
                    </a:cxn>
                    <a:cxn ang="0">
                      <a:pos x="connsiteX2" y="connsiteY2"/>
                    </a:cxn>
                    <a:cxn ang="0">
                      <a:pos x="connsiteX3" y="connsiteY3"/>
                    </a:cxn>
                  </a:cxnLst>
                  <a:rect l="l" t="t" r="r" b="b"/>
                  <a:pathLst>
                    <a:path w="285750" h="238125">
                      <a:moveTo>
                        <a:pt x="7144" y="7144"/>
                      </a:moveTo>
                      <a:lnTo>
                        <a:pt x="232886" y="17621"/>
                      </a:lnTo>
                      <a:lnTo>
                        <a:pt x="281464" y="234791"/>
                      </a:lnTo>
                      <a:lnTo>
                        <a:pt x="81439" y="222409"/>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3" name="Freeform: Shape 82"/>
                <p:cNvSpPr/>
                <p:nvPr/>
              </p:nvSpPr>
              <p:spPr>
                <a:xfrm>
                  <a:off x="7183851" y="898816"/>
                  <a:ext cx="1019175" cy="285750"/>
                </a:xfrm>
                <a:custGeom>
                  <a:avLst/>
                  <a:gdLst>
                    <a:gd name="connsiteX0" fmla="*/ 7144 w 1019175"/>
                    <a:gd name="connsiteY0" fmla="*/ 270986 h 285750"/>
                    <a:gd name="connsiteX1" fmla="*/ 824389 w 1019175"/>
                    <a:gd name="connsiteY1" fmla="*/ 7144 h 285750"/>
                    <a:gd name="connsiteX2" fmla="*/ 1013936 w 1019175"/>
                    <a:gd name="connsiteY2" fmla="*/ 20479 h 285750"/>
                    <a:gd name="connsiteX3" fmla="*/ 232886 w 1019175"/>
                    <a:gd name="connsiteY3" fmla="*/ 281464 h 285750"/>
                  </a:gdLst>
                  <a:ahLst/>
                  <a:cxnLst>
                    <a:cxn ang="0">
                      <a:pos x="connsiteX0" y="connsiteY0"/>
                    </a:cxn>
                    <a:cxn ang="0">
                      <a:pos x="connsiteX1" y="connsiteY1"/>
                    </a:cxn>
                    <a:cxn ang="0">
                      <a:pos x="connsiteX2" y="connsiteY2"/>
                    </a:cxn>
                    <a:cxn ang="0">
                      <a:pos x="connsiteX3" y="connsiteY3"/>
                    </a:cxn>
                  </a:cxnLst>
                  <a:rect l="l" t="t" r="r" b="b"/>
                  <a:pathLst>
                    <a:path w="1019175" h="285750">
                      <a:moveTo>
                        <a:pt x="7144" y="270986"/>
                      </a:moveTo>
                      <a:lnTo>
                        <a:pt x="824389" y="7144"/>
                      </a:lnTo>
                      <a:lnTo>
                        <a:pt x="1013936" y="20479"/>
                      </a:lnTo>
                      <a:lnTo>
                        <a:pt x="232886" y="281464"/>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4" name="Freeform: Shape 83"/>
                <p:cNvSpPr/>
                <p:nvPr/>
              </p:nvSpPr>
              <p:spPr>
                <a:xfrm>
                  <a:off x="8344474" y="1023348"/>
                  <a:ext cx="156625" cy="294912"/>
                </a:xfrm>
                <a:custGeom>
                  <a:avLst/>
                  <a:gdLst>
                    <a:gd name="connsiteX0" fmla="*/ 20479 w 161925"/>
                    <a:gd name="connsiteY0" fmla="*/ 64294 h 295275"/>
                    <a:gd name="connsiteX1" fmla="*/ 7144 w 161925"/>
                    <a:gd name="connsiteY1" fmla="*/ 292894 h 295275"/>
                    <a:gd name="connsiteX2" fmla="*/ 147161 w 161925"/>
                    <a:gd name="connsiteY2" fmla="*/ 234791 h 295275"/>
                    <a:gd name="connsiteX3" fmla="*/ 161449 w 161925"/>
                    <a:gd name="connsiteY3" fmla="*/ 7144 h 295275"/>
                    <a:gd name="connsiteX0-1" fmla="*/ 13335 w 156625"/>
                    <a:gd name="connsiteY0-2" fmla="*/ 57150 h 285750"/>
                    <a:gd name="connsiteX1-3" fmla="*/ 0 w 156625"/>
                    <a:gd name="connsiteY1-4" fmla="*/ 285750 h 285750"/>
                    <a:gd name="connsiteX2-5" fmla="*/ 156625 w 156625"/>
                    <a:gd name="connsiteY2-6" fmla="*/ 234072 h 285750"/>
                    <a:gd name="connsiteX3-7" fmla="*/ 154305 w 156625"/>
                    <a:gd name="connsiteY3-8" fmla="*/ 0 h 285750"/>
                    <a:gd name="connsiteX4" fmla="*/ 13335 w 156625"/>
                    <a:gd name="connsiteY4" fmla="*/ 57150 h 28575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56625" h="285750">
                      <a:moveTo>
                        <a:pt x="13335" y="57150"/>
                      </a:moveTo>
                      <a:lnTo>
                        <a:pt x="0" y="285750"/>
                      </a:lnTo>
                      <a:lnTo>
                        <a:pt x="156625" y="234072"/>
                      </a:lnTo>
                      <a:cubicBezTo>
                        <a:pt x="155852" y="156048"/>
                        <a:pt x="155078" y="78024"/>
                        <a:pt x="154305" y="0"/>
                      </a:cubicBezTo>
                      <a:lnTo>
                        <a:pt x="13335" y="57150"/>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5" name="Freeform: Shape 84"/>
                <p:cNvSpPr/>
                <p:nvPr/>
              </p:nvSpPr>
              <p:spPr>
                <a:xfrm>
                  <a:off x="6995256" y="764790"/>
                  <a:ext cx="771525" cy="295275"/>
                </a:xfrm>
                <a:custGeom>
                  <a:avLst/>
                  <a:gdLst>
                    <a:gd name="connsiteX0" fmla="*/ 764381 w 771525"/>
                    <a:gd name="connsiteY0" fmla="*/ 250708 h 295275"/>
                    <a:gd name="connsiteX1" fmla="*/ 7144 w 771525"/>
                    <a:gd name="connsiteY1" fmla="*/ 37347 h 295275"/>
                    <a:gd name="connsiteX2" fmla="*/ 10954 w 771525"/>
                    <a:gd name="connsiteY2" fmla="*/ 288808 h 295275"/>
                    <a:gd name="connsiteX3" fmla="*/ 723424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64381" y="250708"/>
                      </a:moveTo>
                      <a:cubicBezTo>
                        <a:pt x="764381" y="250708"/>
                        <a:pt x="349091" y="-95050"/>
                        <a:pt x="7144" y="37347"/>
                      </a:cubicBezTo>
                      <a:lnTo>
                        <a:pt x="10954" y="288808"/>
                      </a:lnTo>
                      <a:cubicBezTo>
                        <a:pt x="10954" y="288808"/>
                        <a:pt x="544354" y="107833"/>
                        <a:pt x="723424" y="253565"/>
                      </a:cubicBezTo>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6" name="Freeform: Shape 85"/>
                <p:cNvSpPr/>
                <p:nvPr/>
              </p:nvSpPr>
              <p:spPr>
                <a:xfrm>
                  <a:off x="7334346" y="971206"/>
                  <a:ext cx="1171575" cy="114300"/>
                </a:xfrm>
                <a:custGeom>
                  <a:avLst/>
                  <a:gdLst>
                    <a:gd name="connsiteX0" fmla="*/ 1164431 w 1171575"/>
                    <a:gd name="connsiteY0" fmla="*/ 51911 h 114300"/>
                    <a:gd name="connsiteX1" fmla="*/ 168116 w 1171575"/>
                    <a:gd name="connsiteY1" fmla="*/ 7144 h 114300"/>
                    <a:gd name="connsiteX2" fmla="*/ 7144 w 1171575"/>
                    <a:gd name="connsiteY2" fmla="*/ 58579 h 114300"/>
                    <a:gd name="connsiteX3" fmla="*/ 1023461 w 1171575"/>
                    <a:gd name="connsiteY3" fmla="*/ 109061 h 114300"/>
                  </a:gdLst>
                  <a:ahLst/>
                  <a:cxnLst>
                    <a:cxn ang="0">
                      <a:pos x="connsiteX0" y="connsiteY0"/>
                    </a:cxn>
                    <a:cxn ang="0">
                      <a:pos x="connsiteX1" y="connsiteY1"/>
                    </a:cxn>
                    <a:cxn ang="0">
                      <a:pos x="connsiteX2" y="connsiteY2"/>
                    </a:cxn>
                    <a:cxn ang="0">
                      <a:pos x="connsiteX3" y="connsiteY3"/>
                    </a:cxn>
                  </a:cxnLst>
                  <a:rect l="l" t="t" r="r" b="b"/>
                  <a:pathLst>
                    <a:path w="1171575" h="114300">
                      <a:moveTo>
                        <a:pt x="1164431" y="51911"/>
                      </a:moveTo>
                      <a:lnTo>
                        <a:pt x="168116" y="7144"/>
                      </a:lnTo>
                      <a:lnTo>
                        <a:pt x="7144" y="58579"/>
                      </a:lnTo>
                      <a:lnTo>
                        <a:pt x="1023461" y="109061"/>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7" name="Freeform: Shape 86"/>
                <p:cNvSpPr/>
                <p:nvPr/>
              </p:nvSpPr>
              <p:spPr>
                <a:xfrm>
                  <a:off x="7163849" y="386291"/>
                  <a:ext cx="666750" cy="638175"/>
                </a:xfrm>
                <a:custGeom>
                  <a:avLst/>
                  <a:gdLst>
                    <a:gd name="connsiteX0" fmla="*/ 7144 w 666750"/>
                    <a:gd name="connsiteY0" fmla="*/ 332026 h 638175"/>
                    <a:gd name="connsiteX1" fmla="*/ 565309 w 666750"/>
                    <a:gd name="connsiteY1" fmla="*/ 635874 h 638175"/>
                    <a:gd name="connsiteX2" fmla="*/ 668179 w 666750"/>
                    <a:gd name="connsiteY2" fmla="*/ 607299 h 638175"/>
                    <a:gd name="connsiteX3" fmla="*/ 227171 w 666750"/>
                    <a:gd name="connsiteY3" fmla="*/ 321549 h 638175"/>
                    <a:gd name="connsiteX4" fmla="*/ 227171 w 666750"/>
                    <a:gd name="connsiteY4" fmla="*/ 321549 h 638175"/>
                    <a:gd name="connsiteX5" fmla="*/ 366236 w 666750"/>
                    <a:gd name="connsiteY5" fmla="*/ 71041 h 638175"/>
                    <a:gd name="connsiteX6" fmla="*/ 366236 w 666750"/>
                    <a:gd name="connsiteY6" fmla="*/ 71041 h 638175"/>
                    <a:gd name="connsiteX7" fmla="*/ 326231 w 666750"/>
                    <a:gd name="connsiteY7" fmla="*/ 10081 h 638175"/>
                    <a:gd name="connsiteX8" fmla="*/ 199549 w 666750"/>
                    <a:gd name="connsiteY8" fmla="*/ 60564 h 638175"/>
                    <a:gd name="connsiteX9" fmla="*/ 70009 w 666750"/>
                    <a:gd name="connsiteY9" fmla="*/ 185341 h 638175"/>
                    <a:gd name="connsiteX10" fmla="*/ 7144 w 666750"/>
                    <a:gd name="connsiteY10" fmla="*/ 33202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38175">
                      <a:moveTo>
                        <a:pt x="7144" y="332026"/>
                      </a:moveTo>
                      <a:cubicBezTo>
                        <a:pt x="7144" y="332026"/>
                        <a:pt x="260509" y="625396"/>
                        <a:pt x="565309" y="635874"/>
                      </a:cubicBezTo>
                      <a:cubicBezTo>
                        <a:pt x="635794" y="628254"/>
                        <a:pt x="668179" y="607299"/>
                        <a:pt x="668179" y="607299"/>
                      </a:cubicBezTo>
                      <a:lnTo>
                        <a:pt x="227171" y="321549"/>
                      </a:lnTo>
                      <a:lnTo>
                        <a:pt x="227171" y="321549"/>
                      </a:lnTo>
                      <a:cubicBezTo>
                        <a:pt x="249079" y="226299"/>
                        <a:pt x="296704" y="139621"/>
                        <a:pt x="366236" y="71041"/>
                      </a:cubicBezTo>
                      <a:lnTo>
                        <a:pt x="366236" y="71041"/>
                      </a:lnTo>
                      <a:cubicBezTo>
                        <a:pt x="394811" y="42466"/>
                        <a:pt x="364331" y="-5159"/>
                        <a:pt x="326231" y="10081"/>
                      </a:cubicBezTo>
                      <a:lnTo>
                        <a:pt x="199549" y="60564"/>
                      </a:lnTo>
                      <a:lnTo>
                        <a:pt x="70009" y="185341"/>
                      </a:lnTo>
                      <a:lnTo>
                        <a:pt x="7144" y="332026"/>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8" name="Freeform: Shape 87"/>
                <p:cNvSpPr/>
                <p:nvPr/>
              </p:nvSpPr>
              <p:spPr>
                <a:xfrm>
                  <a:off x="7163849" y="311027"/>
                  <a:ext cx="704850" cy="704850"/>
                </a:xfrm>
                <a:custGeom>
                  <a:avLst/>
                  <a:gdLst>
                    <a:gd name="connsiteX0" fmla="*/ 636746 w 704850"/>
                    <a:gd name="connsiteY0" fmla="*/ 703518 h 704850"/>
                    <a:gd name="connsiteX1" fmla="*/ 388144 w 704850"/>
                    <a:gd name="connsiteY1" fmla="*/ 256796 h 704850"/>
                    <a:gd name="connsiteX2" fmla="*/ 363379 w 704850"/>
                    <a:gd name="connsiteY2" fmla="*/ 239651 h 704850"/>
                    <a:gd name="connsiteX3" fmla="*/ 173831 w 704850"/>
                    <a:gd name="connsiteY3" fmla="*/ 264416 h 704850"/>
                    <a:gd name="connsiteX4" fmla="*/ 7144 w 704850"/>
                    <a:gd name="connsiteY4" fmla="*/ 406338 h 704850"/>
                    <a:gd name="connsiteX5" fmla="*/ 70009 w 704850"/>
                    <a:gd name="connsiteY5" fmla="*/ 260606 h 704850"/>
                    <a:gd name="connsiteX6" fmla="*/ 147161 w 704850"/>
                    <a:gd name="connsiteY6" fmla="*/ 151068 h 704850"/>
                    <a:gd name="connsiteX7" fmla="*/ 147161 w 704850"/>
                    <a:gd name="connsiteY7" fmla="*/ 151068 h 704850"/>
                    <a:gd name="connsiteX8" fmla="*/ 367189 w 704850"/>
                    <a:gd name="connsiteY8" fmla="*/ 12003 h 704850"/>
                    <a:gd name="connsiteX9" fmla="*/ 441484 w 704850"/>
                    <a:gd name="connsiteY9" fmla="*/ 8193 h 704850"/>
                    <a:gd name="connsiteX10" fmla="*/ 511969 w 704850"/>
                    <a:gd name="connsiteY10" fmla="*/ 51056 h 704850"/>
                    <a:gd name="connsiteX11" fmla="*/ 702469 w 704850"/>
                    <a:gd name="connsiteY11" fmla="*/ 660656 h 704850"/>
                    <a:gd name="connsiteX12" fmla="*/ 636746 w 704850"/>
                    <a:gd name="connsiteY12" fmla="*/ 70351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704850">
                      <a:moveTo>
                        <a:pt x="636746" y="703518"/>
                      </a:moveTo>
                      <a:lnTo>
                        <a:pt x="388144" y="256796"/>
                      </a:lnTo>
                      <a:cubicBezTo>
                        <a:pt x="383381" y="247271"/>
                        <a:pt x="373856" y="241556"/>
                        <a:pt x="363379" y="239651"/>
                      </a:cubicBezTo>
                      <a:cubicBezTo>
                        <a:pt x="331946" y="234888"/>
                        <a:pt x="259556" y="230126"/>
                        <a:pt x="173831" y="264416"/>
                      </a:cubicBezTo>
                      <a:cubicBezTo>
                        <a:pt x="57626" y="310136"/>
                        <a:pt x="7144" y="406338"/>
                        <a:pt x="7144" y="406338"/>
                      </a:cubicBezTo>
                      <a:lnTo>
                        <a:pt x="70009" y="260606"/>
                      </a:lnTo>
                      <a:cubicBezTo>
                        <a:pt x="88106" y="218696"/>
                        <a:pt x="113824" y="181548"/>
                        <a:pt x="147161" y="151068"/>
                      </a:cubicBezTo>
                      <a:lnTo>
                        <a:pt x="147161" y="151068"/>
                      </a:lnTo>
                      <a:cubicBezTo>
                        <a:pt x="208121" y="92966"/>
                        <a:pt x="284321" y="26291"/>
                        <a:pt x="367189" y="12003"/>
                      </a:cubicBezTo>
                      <a:lnTo>
                        <a:pt x="441484" y="8193"/>
                      </a:lnTo>
                      <a:cubicBezTo>
                        <a:pt x="471964" y="2478"/>
                        <a:pt x="502444" y="20576"/>
                        <a:pt x="511969" y="51056"/>
                      </a:cubicBezTo>
                      <a:lnTo>
                        <a:pt x="702469" y="660656"/>
                      </a:lnTo>
                      <a:lnTo>
                        <a:pt x="636746" y="703518"/>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89" name="Freeform: Shape 88"/>
                <p:cNvSpPr/>
                <p:nvPr/>
              </p:nvSpPr>
              <p:spPr>
                <a:xfrm>
                  <a:off x="7873722" y="760221"/>
                  <a:ext cx="735107" cy="281337"/>
                </a:xfrm>
                <a:custGeom>
                  <a:avLst/>
                  <a:gdLst>
                    <a:gd name="connsiteX0" fmla="*/ 7144 w 771525"/>
                    <a:gd name="connsiteY0" fmla="*/ 250708 h 295275"/>
                    <a:gd name="connsiteX1" fmla="*/ 764381 w 771525"/>
                    <a:gd name="connsiteY1" fmla="*/ 37347 h 295275"/>
                    <a:gd name="connsiteX2" fmla="*/ 760571 w 771525"/>
                    <a:gd name="connsiteY2" fmla="*/ 288808 h 295275"/>
                    <a:gd name="connsiteX3" fmla="*/ 48101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144" y="250708"/>
                      </a:moveTo>
                      <a:cubicBezTo>
                        <a:pt x="7144" y="250708"/>
                        <a:pt x="422434" y="-95050"/>
                        <a:pt x="764381" y="37347"/>
                      </a:cubicBezTo>
                      <a:lnTo>
                        <a:pt x="760571" y="288808"/>
                      </a:lnTo>
                      <a:cubicBezTo>
                        <a:pt x="760571" y="288808"/>
                        <a:pt x="227171" y="107832"/>
                        <a:pt x="48101" y="253565"/>
                      </a:cubicBezTo>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0" name="Freeform: Shape 89"/>
                <p:cNvSpPr/>
                <p:nvPr/>
              </p:nvSpPr>
              <p:spPr>
                <a:xfrm>
                  <a:off x="7825836" y="329601"/>
                  <a:ext cx="600075" cy="676275"/>
                </a:xfrm>
                <a:custGeom>
                  <a:avLst/>
                  <a:gdLst>
                    <a:gd name="connsiteX0" fmla="*/ 595789 w 600075"/>
                    <a:gd name="connsiteY0" fmla="*/ 255366 h 676275"/>
                    <a:gd name="connsiteX1" fmla="*/ 113824 w 600075"/>
                    <a:gd name="connsiteY1" fmla="*/ 669704 h 676275"/>
                    <a:gd name="connsiteX2" fmla="*/ 7144 w 600075"/>
                    <a:gd name="connsiteY2" fmla="*/ 663989 h 676275"/>
                    <a:gd name="connsiteX3" fmla="*/ 378619 w 600075"/>
                    <a:gd name="connsiteY3" fmla="*/ 291561 h 676275"/>
                    <a:gd name="connsiteX4" fmla="*/ 378619 w 600075"/>
                    <a:gd name="connsiteY4" fmla="*/ 291561 h 676275"/>
                    <a:gd name="connsiteX5" fmla="*/ 190024 w 600075"/>
                    <a:gd name="connsiteY5" fmla="*/ 76296 h 676275"/>
                    <a:gd name="connsiteX6" fmla="*/ 190024 w 600075"/>
                    <a:gd name="connsiteY6" fmla="*/ 76296 h 676275"/>
                    <a:gd name="connsiteX7" fmla="*/ 216694 w 600075"/>
                    <a:gd name="connsiteY7" fmla="*/ 7716 h 676275"/>
                    <a:gd name="connsiteX8" fmla="*/ 349091 w 600075"/>
                    <a:gd name="connsiteY8" fmla="*/ 29624 h 676275"/>
                    <a:gd name="connsiteX9" fmla="*/ 502444 w 600075"/>
                    <a:gd name="connsiteY9" fmla="*/ 125826 h 676275"/>
                    <a:gd name="connsiteX10" fmla="*/ 595789 w 600075"/>
                    <a:gd name="connsiteY10" fmla="*/ 255366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676275">
                      <a:moveTo>
                        <a:pt x="595789" y="255366"/>
                      </a:moveTo>
                      <a:cubicBezTo>
                        <a:pt x="595789" y="255366"/>
                        <a:pt x="410051" y="595409"/>
                        <a:pt x="113824" y="669704"/>
                      </a:cubicBezTo>
                      <a:cubicBezTo>
                        <a:pt x="43339" y="677324"/>
                        <a:pt x="7144" y="663989"/>
                        <a:pt x="7144" y="663989"/>
                      </a:cubicBezTo>
                      <a:lnTo>
                        <a:pt x="378619" y="291561"/>
                      </a:lnTo>
                      <a:lnTo>
                        <a:pt x="378619" y="291561"/>
                      </a:lnTo>
                      <a:cubicBezTo>
                        <a:pt x="337661" y="202979"/>
                        <a:pt x="271939" y="128684"/>
                        <a:pt x="190024" y="76296"/>
                      </a:cubicBezTo>
                      <a:lnTo>
                        <a:pt x="190024" y="76296"/>
                      </a:lnTo>
                      <a:cubicBezTo>
                        <a:pt x="155734" y="54389"/>
                        <a:pt x="176689" y="1049"/>
                        <a:pt x="216694" y="7716"/>
                      </a:cubicBezTo>
                      <a:lnTo>
                        <a:pt x="349091" y="29624"/>
                      </a:lnTo>
                      <a:lnTo>
                        <a:pt x="502444" y="125826"/>
                      </a:lnTo>
                      <a:lnTo>
                        <a:pt x="595789" y="255366"/>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1" name="Freeform: Shape 90"/>
                <p:cNvSpPr/>
                <p:nvPr/>
              </p:nvSpPr>
              <p:spPr>
                <a:xfrm>
                  <a:off x="7787736" y="294683"/>
                  <a:ext cx="638175" cy="714375"/>
                </a:xfrm>
                <a:custGeom>
                  <a:avLst/>
                  <a:gdLst>
                    <a:gd name="connsiteX0" fmla="*/ 80486 w 638175"/>
                    <a:gd name="connsiteY0" fmla="*/ 712242 h 714375"/>
                    <a:gd name="connsiteX1" fmla="*/ 229076 w 638175"/>
                    <a:gd name="connsiteY1" fmla="*/ 223609 h 714375"/>
                    <a:gd name="connsiteX2" fmla="*/ 250031 w 638175"/>
                    <a:gd name="connsiteY2" fmla="*/ 201702 h 714375"/>
                    <a:gd name="connsiteX3" fmla="*/ 440531 w 638175"/>
                    <a:gd name="connsiteY3" fmla="*/ 186462 h 714375"/>
                    <a:gd name="connsiteX4" fmla="*/ 632936 w 638175"/>
                    <a:gd name="connsiteY4" fmla="*/ 290284 h 714375"/>
                    <a:gd name="connsiteX5" fmla="*/ 540544 w 638175"/>
                    <a:gd name="connsiteY5" fmla="*/ 160744 h 714375"/>
                    <a:gd name="connsiteX6" fmla="*/ 442436 w 638175"/>
                    <a:gd name="connsiteY6" fmla="*/ 69304 h 714375"/>
                    <a:gd name="connsiteX7" fmla="*/ 442436 w 638175"/>
                    <a:gd name="connsiteY7" fmla="*/ 69304 h 714375"/>
                    <a:gd name="connsiteX8" fmla="*/ 204311 w 638175"/>
                    <a:gd name="connsiteY8" fmla="*/ 7392 h 714375"/>
                    <a:gd name="connsiteX9" fmla="*/ 129064 w 638175"/>
                    <a:gd name="connsiteY9" fmla="*/ 10249 h 714375"/>
                    <a:gd name="connsiteX10" fmla="*/ 69056 w 638175"/>
                    <a:gd name="connsiteY10" fmla="*/ 66447 h 714375"/>
                    <a:gd name="connsiteX11" fmla="*/ 7144 w 638175"/>
                    <a:gd name="connsiteY11" fmla="*/ 683667 h 714375"/>
                    <a:gd name="connsiteX12" fmla="*/ 80486 w 638175"/>
                    <a:gd name="connsiteY12" fmla="*/ 71224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714375">
                      <a:moveTo>
                        <a:pt x="80486" y="712242"/>
                      </a:moveTo>
                      <a:lnTo>
                        <a:pt x="229076" y="223609"/>
                      </a:lnTo>
                      <a:cubicBezTo>
                        <a:pt x="231934" y="213132"/>
                        <a:pt x="239554" y="205512"/>
                        <a:pt x="250031" y="201702"/>
                      </a:cubicBezTo>
                      <a:cubicBezTo>
                        <a:pt x="279559" y="190272"/>
                        <a:pt x="349091" y="171222"/>
                        <a:pt x="440531" y="186462"/>
                      </a:cubicBezTo>
                      <a:cubicBezTo>
                        <a:pt x="564356" y="207417"/>
                        <a:pt x="632936" y="290284"/>
                        <a:pt x="632936" y="290284"/>
                      </a:cubicBezTo>
                      <a:lnTo>
                        <a:pt x="540544" y="160744"/>
                      </a:lnTo>
                      <a:cubicBezTo>
                        <a:pt x="513874" y="123597"/>
                        <a:pt x="480536" y="93117"/>
                        <a:pt x="442436" y="69304"/>
                      </a:cubicBezTo>
                      <a:lnTo>
                        <a:pt x="442436" y="69304"/>
                      </a:lnTo>
                      <a:cubicBezTo>
                        <a:pt x="370999" y="26442"/>
                        <a:pt x="288131" y="4534"/>
                        <a:pt x="204311" y="7392"/>
                      </a:cubicBezTo>
                      <a:lnTo>
                        <a:pt x="129064" y="10249"/>
                      </a:lnTo>
                      <a:cubicBezTo>
                        <a:pt x="97631" y="11202"/>
                        <a:pt x="71914" y="35967"/>
                        <a:pt x="69056" y="66447"/>
                      </a:cubicBezTo>
                      <a:lnTo>
                        <a:pt x="7144" y="683667"/>
                      </a:lnTo>
                      <a:lnTo>
                        <a:pt x="80486" y="712242"/>
                      </a:lnTo>
                      <a:close/>
                    </a:path>
                  </a:pathLst>
                </a:custGeom>
                <a:solidFill>
                  <a:srgbClr val="F8D45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2" name="Freeform: Shape 91"/>
                <p:cNvSpPr/>
                <p:nvPr/>
              </p:nvSpPr>
              <p:spPr>
                <a:xfrm>
                  <a:off x="8337475" y="788999"/>
                  <a:ext cx="326714" cy="462845"/>
                </a:xfrm>
                <a:custGeom>
                  <a:avLst/>
                  <a:gdLst>
                    <a:gd name="connsiteX0" fmla="*/ 277654 w 342900"/>
                    <a:gd name="connsiteY0" fmla="*/ 7144 h 485775"/>
                    <a:gd name="connsiteX1" fmla="*/ 7144 w 342900"/>
                    <a:gd name="connsiteY1" fmla="*/ 296704 h 485775"/>
                    <a:gd name="connsiteX2" fmla="*/ 154781 w 342900"/>
                    <a:gd name="connsiteY2" fmla="*/ 484346 h 485775"/>
                    <a:gd name="connsiteX3" fmla="*/ 337661 w 342900"/>
                    <a:gd name="connsiteY3" fmla="*/ 301466 h 485775"/>
                    <a:gd name="connsiteX4" fmla="*/ 277654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277654" y="7144"/>
                      </a:moveTo>
                      <a:cubicBezTo>
                        <a:pt x="277654" y="7144"/>
                        <a:pt x="263366" y="139541"/>
                        <a:pt x="7144" y="296704"/>
                      </a:cubicBezTo>
                      <a:lnTo>
                        <a:pt x="154781" y="484346"/>
                      </a:lnTo>
                      <a:cubicBezTo>
                        <a:pt x="154781" y="484346"/>
                        <a:pt x="290989" y="442436"/>
                        <a:pt x="337661" y="301466"/>
                      </a:cubicBezTo>
                      <a:lnTo>
                        <a:pt x="277654" y="7144"/>
                      </a:lnTo>
                      <a:close/>
                    </a:path>
                  </a:pathLst>
                </a:custGeom>
                <a:solidFill>
                  <a:srgbClr val="F8D45E">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3" name="Freeform: Shape 92"/>
                <p:cNvSpPr/>
                <p:nvPr/>
              </p:nvSpPr>
              <p:spPr>
                <a:xfrm>
                  <a:off x="8337475" y="1063983"/>
                  <a:ext cx="598976" cy="381167"/>
                </a:xfrm>
                <a:custGeom>
                  <a:avLst/>
                  <a:gdLst>
                    <a:gd name="connsiteX0" fmla="*/ 7144 w 628650"/>
                    <a:gd name="connsiteY0" fmla="*/ 7144 h 400050"/>
                    <a:gd name="connsiteX1" fmla="*/ 332899 w 628650"/>
                    <a:gd name="connsiteY1" fmla="*/ 111919 h 400050"/>
                    <a:gd name="connsiteX2" fmla="*/ 625316 w 628650"/>
                    <a:gd name="connsiteY2" fmla="*/ 128111 h 400050"/>
                    <a:gd name="connsiteX3" fmla="*/ 536734 w 628650"/>
                    <a:gd name="connsiteY3" fmla="*/ 252889 h 400050"/>
                    <a:gd name="connsiteX4" fmla="*/ 596741 w 628650"/>
                    <a:gd name="connsiteY4" fmla="*/ 398621 h 400050"/>
                    <a:gd name="connsiteX5" fmla="*/ 360521 w 628650"/>
                    <a:gd name="connsiteY5" fmla="*/ 383381 h 400050"/>
                    <a:gd name="connsiteX6" fmla="*/ 122396 w 628650"/>
                    <a:gd name="connsiteY6" fmla="*/ 314801 h 400050"/>
                    <a:gd name="connsiteX7" fmla="*/ 7144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7144" y="7144"/>
                      </a:moveTo>
                      <a:cubicBezTo>
                        <a:pt x="7144" y="7144"/>
                        <a:pt x="110966" y="119539"/>
                        <a:pt x="332899" y="111919"/>
                      </a:cubicBezTo>
                      <a:cubicBezTo>
                        <a:pt x="554831" y="104299"/>
                        <a:pt x="625316" y="128111"/>
                        <a:pt x="625316" y="128111"/>
                      </a:cubicBezTo>
                      <a:lnTo>
                        <a:pt x="536734" y="252889"/>
                      </a:lnTo>
                      <a:lnTo>
                        <a:pt x="596741" y="398621"/>
                      </a:lnTo>
                      <a:cubicBezTo>
                        <a:pt x="596741" y="398621"/>
                        <a:pt x="496729" y="373856"/>
                        <a:pt x="360521" y="383381"/>
                      </a:cubicBezTo>
                      <a:cubicBezTo>
                        <a:pt x="224314" y="393859"/>
                        <a:pt x="122396" y="314801"/>
                        <a:pt x="122396" y="314801"/>
                      </a:cubicBezTo>
                      <a:lnTo>
                        <a:pt x="7144" y="7144"/>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4" name="Freeform: Shape 93"/>
                <p:cNvSpPr/>
                <p:nvPr/>
              </p:nvSpPr>
              <p:spPr>
                <a:xfrm>
                  <a:off x="6935249" y="794994"/>
                  <a:ext cx="342900" cy="485775"/>
                </a:xfrm>
                <a:custGeom>
                  <a:avLst/>
                  <a:gdLst>
                    <a:gd name="connsiteX0" fmla="*/ 67151 w 342900"/>
                    <a:gd name="connsiteY0" fmla="*/ 7144 h 485775"/>
                    <a:gd name="connsiteX1" fmla="*/ 337661 w 342900"/>
                    <a:gd name="connsiteY1" fmla="*/ 296704 h 485775"/>
                    <a:gd name="connsiteX2" fmla="*/ 190024 w 342900"/>
                    <a:gd name="connsiteY2" fmla="*/ 484346 h 485775"/>
                    <a:gd name="connsiteX3" fmla="*/ 7144 w 342900"/>
                    <a:gd name="connsiteY3" fmla="*/ 301466 h 485775"/>
                    <a:gd name="connsiteX4" fmla="*/ 67151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67151" y="7144"/>
                      </a:moveTo>
                      <a:cubicBezTo>
                        <a:pt x="67151" y="7144"/>
                        <a:pt x="81439" y="139541"/>
                        <a:pt x="337661" y="296704"/>
                      </a:cubicBezTo>
                      <a:lnTo>
                        <a:pt x="190024" y="484346"/>
                      </a:lnTo>
                      <a:cubicBezTo>
                        <a:pt x="190024" y="484346"/>
                        <a:pt x="53816" y="442436"/>
                        <a:pt x="7144" y="301466"/>
                      </a:cubicBezTo>
                      <a:lnTo>
                        <a:pt x="67151" y="7144"/>
                      </a:lnTo>
                      <a:close/>
                    </a:path>
                  </a:pathLst>
                </a:custGeom>
                <a:solidFill>
                  <a:srgbClr val="F8D45E">
                    <a:lumMod val="7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95" name="Freeform: Shape 94"/>
                <p:cNvSpPr/>
                <p:nvPr/>
              </p:nvSpPr>
              <p:spPr>
                <a:xfrm>
                  <a:off x="6646641" y="1084554"/>
                  <a:ext cx="628650" cy="400050"/>
                </a:xfrm>
                <a:custGeom>
                  <a:avLst/>
                  <a:gdLst>
                    <a:gd name="connsiteX0" fmla="*/ 625316 w 628650"/>
                    <a:gd name="connsiteY0" fmla="*/ 7144 h 400050"/>
                    <a:gd name="connsiteX1" fmla="*/ 299561 w 628650"/>
                    <a:gd name="connsiteY1" fmla="*/ 111919 h 400050"/>
                    <a:gd name="connsiteX2" fmla="*/ 7144 w 628650"/>
                    <a:gd name="connsiteY2" fmla="*/ 128111 h 400050"/>
                    <a:gd name="connsiteX3" fmla="*/ 95726 w 628650"/>
                    <a:gd name="connsiteY3" fmla="*/ 252889 h 400050"/>
                    <a:gd name="connsiteX4" fmla="*/ 35719 w 628650"/>
                    <a:gd name="connsiteY4" fmla="*/ 397669 h 400050"/>
                    <a:gd name="connsiteX5" fmla="*/ 271939 w 628650"/>
                    <a:gd name="connsiteY5" fmla="*/ 382429 h 400050"/>
                    <a:gd name="connsiteX6" fmla="*/ 510064 w 628650"/>
                    <a:gd name="connsiteY6" fmla="*/ 313849 h 400050"/>
                    <a:gd name="connsiteX7" fmla="*/ 625316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625316" y="7144"/>
                      </a:moveTo>
                      <a:cubicBezTo>
                        <a:pt x="625316" y="7144"/>
                        <a:pt x="521494" y="119539"/>
                        <a:pt x="299561" y="111919"/>
                      </a:cubicBezTo>
                      <a:cubicBezTo>
                        <a:pt x="76676" y="104299"/>
                        <a:pt x="7144" y="128111"/>
                        <a:pt x="7144" y="128111"/>
                      </a:cubicBezTo>
                      <a:lnTo>
                        <a:pt x="95726" y="252889"/>
                      </a:lnTo>
                      <a:lnTo>
                        <a:pt x="35719" y="397669"/>
                      </a:lnTo>
                      <a:cubicBezTo>
                        <a:pt x="35719" y="397669"/>
                        <a:pt x="135731" y="372904"/>
                        <a:pt x="271939" y="382429"/>
                      </a:cubicBezTo>
                      <a:cubicBezTo>
                        <a:pt x="408146" y="392906"/>
                        <a:pt x="510064" y="313849"/>
                        <a:pt x="510064" y="313849"/>
                      </a:cubicBezTo>
                      <a:lnTo>
                        <a:pt x="625316" y="7144"/>
                      </a:lnTo>
                      <a:close/>
                    </a:path>
                  </a:pathLst>
                </a:custGeom>
                <a:solidFill>
                  <a:srgbClr val="F8D45E">
                    <a:lumMod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panose="020B0604020202020204"/>
                    <a:ea typeface="+mn-ea"/>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0833E-6 4.44444E-6 L 0.47851 -0.0051 " pathEditMode="relative" rAng="0" ptsTypes="AA">
                                      <p:cBhvr>
                                        <p:cTn id="6" dur="2000" fill="hold"/>
                                        <p:tgtEl>
                                          <p:spTgt spid="74"/>
                                        </p:tgtEl>
                                        <p:attrNameLst>
                                          <p:attrName>ppt_x</p:attrName>
                                          <p:attrName>ppt_y</p:attrName>
                                        </p:attrNameLst>
                                      </p:cBhvr>
                                      <p:rCtr x="23919"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3770" y="-281594"/>
            <a:ext cx="8198070" cy="2306955"/>
          </a:xfrm>
          <a:prstGeom prst="rect">
            <a:avLst/>
          </a:prstGeom>
          <a:no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altLang="ko-KR" sz="3200" b="1" i="0" u="none" strike="noStrike" kern="1200" cap="none" spc="0" normalizeH="0" baseline="0" noProof="0" dirty="0">
              <a:ln>
                <a:noFill/>
              </a:ln>
              <a:solidFill>
                <a:srgbClr val="274530"/>
              </a:solidFill>
              <a:effectLst/>
              <a:uLnTx/>
              <a:uFillTx/>
              <a:latin typeface="HP001" panose="020B0603050302020204" pitchFamily="34" charset="0"/>
              <a:ea typeface="HP001" panose="020B06030503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lang="en-US" altLang="ko-KR" sz="3200" b="1" u="sng" dirty="0" err="1">
                <a:solidFill>
                  <a:srgbClr val="FF0000"/>
                </a:solidFill>
                <a:latin typeface="Gautami" panose="020B0502040204020203" pitchFamily="34" charset="0"/>
                <a:ea typeface="HP001" panose="020B0603050302020204" pitchFamily="34" charset="0"/>
                <a:cs typeface="Gautami" panose="020B0502040204020203" pitchFamily="34" charset="0"/>
              </a:rPr>
              <a:t>Tập</a:t>
            </a:r>
            <a:r>
              <a:rPr lang="en-US" altLang="ko-KR" sz="3200" b="1" u="sng" dirty="0">
                <a:solidFill>
                  <a:srgbClr val="FF0000"/>
                </a:solidFill>
                <a:latin typeface="Gautami" panose="020B0502040204020203" pitchFamily="34" charset="0"/>
                <a:ea typeface="HP001" panose="020B0603050302020204" pitchFamily="34" charset="0"/>
                <a:cs typeface="Gautami" panose="020B0502040204020203" pitchFamily="34" charset="0"/>
              </a:rPr>
              <a:t> </a:t>
            </a:r>
            <a:r>
              <a:rPr lang="en-US" altLang="ko-KR" sz="3200" b="1" u="sng" dirty="0" err="1">
                <a:solidFill>
                  <a:srgbClr val="FF0000"/>
                </a:solidFill>
                <a:latin typeface="Gautami" panose="020B0502040204020203" pitchFamily="34" charset="0"/>
                <a:ea typeface="HP001" panose="020B0603050302020204" pitchFamily="34" charset="0"/>
                <a:cs typeface="Gautami" panose="020B0502040204020203" pitchFamily="34" charset="0"/>
              </a:rPr>
              <a:t>làm</a:t>
            </a:r>
            <a:r>
              <a:rPr lang="en-US" altLang="ko-KR" sz="3200" b="1" u="sng" dirty="0">
                <a:solidFill>
                  <a:srgbClr val="FF0000"/>
                </a:solidFill>
                <a:latin typeface="Gautami" panose="020B0502040204020203" pitchFamily="34" charset="0"/>
                <a:ea typeface="HP001" panose="020B0603050302020204" pitchFamily="34" charset="0"/>
                <a:cs typeface="Gautami" panose="020B0502040204020203" pitchFamily="34" charset="0"/>
              </a:rPr>
              <a:t> </a:t>
            </a:r>
            <a:r>
              <a:rPr lang="en-US" altLang="ko-KR" sz="3200" b="1" u="sng" dirty="0" err="1">
                <a:solidFill>
                  <a:srgbClr val="FF0000"/>
                </a:solidFill>
                <a:latin typeface="Gautami" panose="020B0502040204020203" pitchFamily="34" charset="0"/>
                <a:ea typeface="HP001" panose="020B0603050302020204" pitchFamily="34" charset="0"/>
                <a:cs typeface="Gautami" panose="020B0502040204020203" pitchFamily="34" charset="0"/>
              </a:rPr>
              <a:t>văn</a:t>
            </a:r>
            <a:endParaRPr lang="en-US" altLang="ko-KR" sz="3200" b="1" u="sng" dirty="0">
              <a:solidFill>
                <a:srgbClr val="FF0000"/>
              </a:solidFill>
              <a:latin typeface="Gautami" panose="020B0502040204020203" pitchFamily="34" charset="0"/>
              <a:ea typeface="HP001" panose="020B0603050302020204" pitchFamily="34" charset="0"/>
              <a:cs typeface="Gautami" panose="020B0502040204020203"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ko-KR" sz="3200" b="1" i="0" u="sng" strike="noStrike" kern="1200" cap="none" spc="0" normalizeH="0" baseline="0" noProof="0" dirty="0" err="1">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Bài</a:t>
            </a:r>
            <a:r>
              <a:rPr kumimoji="0" lang="en-US" altLang="ko-KR" sz="3200" b="1" i="0" u="sng" strike="noStrike" kern="1200" cap="none" spc="0" normalizeH="0" baseline="0" noProof="0" dirty="0">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a:t>
            </a:r>
            <a:r>
              <a:rPr kumimoji="0" lang="en-US" altLang="ko-KR" sz="3200" b="1" i="0" u="none" strike="noStrike" kern="1200" cap="none" spc="0" normalizeH="0" baseline="0" noProof="0" dirty="0">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 </a:t>
            </a:r>
            <a:r>
              <a:rPr kumimoji="0" lang="en-US" altLang="ko-KR" sz="3200" b="1" i="0" u="none" strike="noStrike" kern="1200" cap="none" spc="0" normalizeH="0" baseline="0" noProof="0" dirty="0" err="1">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Luyện</a:t>
            </a:r>
            <a:r>
              <a:rPr kumimoji="0" lang="en-US" altLang="ko-KR" sz="3200" b="1" i="0" u="none" strike="noStrike" kern="1200" cap="none" spc="0" normalizeH="0" baseline="0" noProof="0" dirty="0">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 </a:t>
            </a:r>
            <a:r>
              <a:rPr kumimoji="0" lang="en-US" altLang="ko-KR" sz="3200" b="1" i="0" u="none" strike="noStrike" kern="1200" cap="none" spc="0" normalizeH="0" baseline="0" noProof="0" dirty="0" err="1">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tập</a:t>
            </a:r>
            <a:r>
              <a:rPr kumimoji="0" lang="en-US" altLang="ko-KR" sz="3200" b="1" i="0" u="none" strike="noStrike" kern="1200" cap="none" spc="0" normalizeH="0" baseline="0" noProof="0" dirty="0">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 </a:t>
            </a:r>
            <a:r>
              <a:rPr kumimoji="0" lang="en-US" altLang="ko-KR" sz="3200" b="1" i="0" u="none" strike="noStrike" kern="1200" cap="none" spc="0" normalizeH="0" baseline="0" noProof="0" dirty="0" err="1">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miêu</a:t>
            </a:r>
            <a:r>
              <a:rPr kumimoji="0" lang="en-US" altLang="ko-KR" sz="3200" b="1" i="0" u="none" strike="noStrike" kern="1200" cap="none" spc="0" normalizeH="0" baseline="0" noProof="0" dirty="0">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 </a:t>
            </a:r>
            <a:r>
              <a:rPr kumimoji="0" lang="en-US" altLang="ko-KR" sz="3200" b="1" i="0" u="none" strike="noStrike" kern="1200" cap="none" spc="0" normalizeH="0" baseline="0" noProof="0" dirty="0" err="1">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tả</a:t>
            </a:r>
            <a:r>
              <a:rPr kumimoji="0" lang="en-US" altLang="ko-KR" sz="3200" b="1" i="0" u="none" strike="noStrike" kern="1200" cap="none" spc="0" normalizeH="0" baseline="0" noProof="0" dirty="0">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 </a:t>
            </a:r>
            <a:r>
              <a:rPr kumimoji="0" lang="en-US" altLang="ko-KR" sz="3200" b="1" i="0" u="none" strike="noStrike" kern="1200" cap="none" spc="0" normalizeH="0" baseline="0" noProof="0" dirty="0" err="1">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đồ</a:t>
            </a:r>
            <a:r>
              <a:rPr kumimoji="0" lang="en-US" altLang="ko-KR" sz="3200" b="1" i="0" u="none" strike="noStrike" kern="1200" cap="none" spc="0" normalizeH="0" baseline="0" noProof="0" dirty="0">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 </a:t>
            </a:r>
            <a:r>
              <a:rPr kumimoji="0" lang="en-US" altLang="ko-KR" sz="3200" b="1" i="0" u="none" strike="noStrike" kern="1200" cap="none" spc="0" normalizeH="0" baseline="0" noProof="0" dirty="0" err="1">
                <a:ln>
                  <a:noFill/>
                </a:ln>
                <a:solidFill>
                  <a:srgbClr val="FF0000"/>
                </a:solidFill>
                <a:effectLst/>
                <a:uLnTx/>
                <a:uFillTx/>
                <a:latin typeface="Gautami" panose="020B0502040204020203" pitchFamily="34" charset="0"/>
                <a:ea typeface="HP001" panose="020B0603050302020204" pitchFamily="34" charset="0"/>
                <a:cs typeface="Gautami" panose="020B0502040204020203" pitchFamily="34" charset="0"/>
              </a:rPr>
              <a:t>vật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115614" y="84083"/>
            <a:ext cx="11981793" cy="6773917"/>
          </a:xfrm>
          <a:prstGeom prst="roundRect">
            <a:avLst>
              <a:gd name="adj" fmla="val 5340"/>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052238" y="3900744"/>
            <a:ext cx="4024148" cy="2873173"/>
          </a:xfrm>
          <a:prstGeom prst="rect">
            <a:avLst/>
          </a:prstGeom>
        </p:spPr>
      </p:pic>
      <p:grpSp>
        <p:nvGrpSpPr>
          <p:cNvPr id="8" name="Group 7"/>
          <p:cNvGrpSpPr/>
          <p:nvPr/>
        </p:nvGrpSpPr>
        <p:grpSpPr>
          <a:xfrm>
            <a:off x="115614" y="4679077"/>
            <a:ext cx="1293322" cy="2094840"/>
            <a:chOff x="556315" y="449926"/>
            <a:chExt cx="2622351" cy="4247515"/>
          </a:xfrm>
        </p:grpSpPr>
        <p:sp>
          <p:nvSpPr>
            <p:cNvPr id="9" name="Graphic 47"/>
            <p:cNvSpPr/>
            <p:nvPr/>
          </p:nvSpPr>
          <p:spPr>
            <a:xfrm>
              <a:off x="556315" y="763914"/>
              <a:ext cx="2622351" cy="39335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1"/>
            </a:solidFill>
            <a:ln w="9525" cap="flat">
              <a:noFill/>
              <a:prstDash val="solid"/>
              <a:miter/>
            </a:ln>
          </p:spPr>
          <p:txBody>
            <a:bodyPr rtlCol="0" anchor="ctr"/>
            <a:lstStyle/>
            <a:p>
              <a:endParaRPr lang="en-US"/>
            </a:p>
          </p:txBody>
        </p:sp>
        <p:sp>
          <p:nvSpPr>
            <p:cNvPr id="10" name="Star: 5 Points 9"/>
            <p:cNvSpPr/>
            <p:nvPr/>
          </p:nvSpPr>
          <p:spPr>
            <a:xfrm>
              <a:off x="1516090" y="449926"/>
              <a:ext cx="526631" cy="526628"/>
            </a:xfrm>
            <a:prstGeom prst="star5">
              <a:avLst>
                <a:gd name="adj" fmla="val 20629"/>
                <a:gd name="hf" fmla="val 105146"/>
                <a:gd name="vf" fmla="val 110557"/>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6" descr="ANd9GcSRqtbLv0yV_P0_BKHX8Hh-uaisOwQnnArp2XGcwXUmVIRhKTKCZgqjl0Q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581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1349929629_445350424_1-Hinh-anh-ca--Gau-bong-mon-qua-xinh-xn-de-t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6510" y="99885"/>
            <a:ext cx="55546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Ảnh số 1 Búp bê xinh đẹp ML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 y="77710"/>
            <a:ext cx="5846254" cy="352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4" descr="images1942045_Dieu_sao_cua_Viet_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7713" y="3602038"/>
            <a:ext cx="6034087"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ALLPPT-206">
      <a:dk1>
        <a:sysClr val="windowText" lastClr="000000"/>
      </a:dk1>
      <a:lt1>
        <a:sysClr val="window" lastClr="FFFFFF"/>
      </a:lt1>
      <a:dk2>
        <a:srgbClr val="44546A"/>
      </a:dk2>
      <a:lt2>
        <a:srgbClr val="E7E6E6"/>
      </a:lt2>
      <a:accent1>
        <a:srgbClr val="84CCC6"/>
      </a:accent1>
      <a:accent2>
        <a:srgbClr val="F8D45E"/>
      </a:accent2>
      <a:accent3>
        <a:srgbClr val="F27161"/>
      </a:accent3>
      <a:accent4>
        <a:srgbClr val="7CC8EC"/>
      </a:accent4>
      <a:accent5>
        <a:srgbClr val="525168"/>
      </a:accent5>
      <a:accent6>
        <a:srgbClr val="1A6BA5"/>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freeppt7.com">
  <a:themeElements>
    <a:clrScheme name="ALLPPT-206">
      <a:dk1>
        <a:sysClr val="windowText" lastClr="000000"/>
      </a:dk1>
      <a:lt1>
        <a:sysClr val="window" lastClr="FFFFFF"/>
      </a:lt1>
      <a:dk2>
        <a:srgbClr val="44546A"/>
      </a:dk2>
      <a:lt2>
        <a:srgbClr val="E7E6E6"/>
      </a:lt2>
      <a:accent1>
        <a:srgbClr val="84CCC6"/>
      </a:accent1>
      <a:accent2>
        <a:srgbClr val="F8D45E"/>
      </a:accent2>
      <a:accent3>
        <a:srgbClr val="F27161"/>
      </a:accent3>
      <a:accent4>
        <a:srgbClr val="7CC8EC"/>
      </a:accent4>
      <a:accent5>
        <a:srgbClr val="525168"/>
      </a:accent5>
      <a:accent6>
        <a:srgbClr val="1A6BA5"/>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1255</Words>
  <Application>Microsoft Office PowerPoint</Application>
  <PresentationFormat>Widescreen</PresentationFormat>
  <Paragraphs>88</Paragraphs>
  <Slides>21</Slides>
  <Notes>0</Notes>
  <HiddenSlides>0</HiddenSlides>
  <MMClips>2</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Arial Unicode MS</vt:lpstr>
      <vt:lpstr>Malgun Gothic</vt:lpstr>
      <vt:lpstr>Malgun Gothic</vt:lpstr>
      <vt:lpstr>Arial</vt:lpstr>
      <vt:lpstr>Calibri</vt:lpstr>
      <vt:lpstr>Calibri Light</vt:lpstr>
      <vt:lpstr>Gautami</vt:lpstr>
      <vt:lpstr>HP001</vt:lpstr>
      <vt:lpstr>Muli</vt:lpstr>
      <vt:lpstr>Times New Roman</vt:lpstr>
      <vt:lpstr>Wingdings</vt:lpstr>
      <vt:lpstr>1_Office Theme</vt:lpstr>
      <vt:lpstr>www.jpppt.com</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office104@lophocsangtao.vn</dc:creator>
  <cp:lastModifiedBy>B85</cp:lastModifiedBy>
  <cp:revision>35</cp:revision>
  <dcterms:created xsi:type="dcterms:W3CDTF">2021-11-27T08:13:00Z</dcterms:created>
  <dcterms:modified xsi:type="dcterms:W3CDTF">2021-12-19T13:23:06Z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68D8253CD5584099B474C04CF5003331</vt:lpwstr>
  </property>
  <property fmtid="{D5CDD505-2E9C-101B-9397-08002B2CF9AE}" pid="3" name="KSOProductBuildVer">
    <vt:lpwstr>1033-11.2.0.10382</vt:lpwstr>
  </property>
</Properties>
</file>