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6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2436" y="-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1E5BC-16B4-4D1D-8841-33B19BA9D6B2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E8700-3653-46FA-A127-128E195D8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6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717-17D6-4E67-BACF-90523BF1C67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0C0-E2AC-42C3-9B8A-54D8974EBF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717-17D6-4E67-BACF-90523BF1C67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0C0-E2AC-42C3-9B8A-54D8974EBF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717-17D6-4E67-BACF-90523BF1C67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0C0-E2AC-42C3-9B8A-54D8974EBF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9B89F0-7B98-4C50-9613-B83EF4405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9E2B70-ED72-4B64-B3A7-86D00E377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0142EB-5BCA-4189-8BD4-952DB579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8A06-2A80-4E46-A829-5F762317A6B0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DEB0B4-1F24-4F31-8AB7-4C64F35B9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8CF89F-101A-43E1-9888-4C3A36388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7384F-F311-4087-B32C-CB79FC43E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21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40BD5B-44ED-4BAE-887A-207A0F52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F9E866-34F0-428E-B323-2466549FE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EC0701-82E8-4F22-8534-1F158E170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8A06-2A80-4E46-A829-5F762317A6B0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E1CDE2-4D01-48A9-AF77-383C85205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F6B0B4-6C08-4A3C-919B-243E6081D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7384F-F311-4087-B32C-CB79FC43E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74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45F925-25E0-48D6-B949-231D0D650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0ABEAE-B4DA-433F-B63A-3D5099DF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8FDD8-22B4-40FC-8E9E-312EECDE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8A06-2A80-4E46-A829-5F762317A6B0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C78C43-8927-4061-BFCB-BAC01622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7D84F1-89B7-4B95-A306-7EB82BF58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7384F-F311-4087-B32C-CB79FC43E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64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DD89F-008F-4F84-8F68-61426C67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29EC77-8218-42CA-AA07-BBDAF3BCB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5B962A7-B2CA-4816-B373-A4ED39764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A49739-5FA4-4601-9D71-C2D1A9C07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8A06-2A80-4E46-A829-5F762317A6B0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28EE17-418C-411B-ADB1-CB854EF28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587257-651E-4D26-BB9F-ADD55915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7384F-F311-4087-B32C-CB79FC43E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99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390DE1-D1FF-4195-A4F9-7FAD61DF8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BEC8EF-F673-434F-BA25-74927ECF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5CC648-780E-4A5B-9102-F2018A64B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C196092-8AFA-4089-A8E8-D9693394F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1CBD29-D960-490B-9C61-A0670BC84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5534372-C92D-48C5-839C-289611EE0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8A06-2A80-4E46-A829-5F762317A6B0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A9559F1-C6F0-4768-8E44-87581B720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31A4DA4-483A-4B9D-8185-4C71D5D90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7384F-F311-4087-B32C-CB79FC43E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93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616C8B-71D7-4205-A9B3-43EA1DE29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DCA5208-2DE5-46CE-93F2-C55C08112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8A06-2A80-4E46-A829-5F762317A6B0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B04FBD5-04B3-4A4B-8165-0EA7D2EC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D14CBA0-B57F-4352-AF58-DD310A12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7384F-F311-4087-B32C-CB79FC43E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16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9488791-A81A-474D-ABFC-79910090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8A06-2A80-4E46-A829-5F762317A6B0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5DC00B5-9035-4CD5-BCF3-B3EC1892E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1DDBAD-EC41-43F0-A8D2-072D21884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7384F-F311-4087-B32C-CB79FC43E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12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608D80-D3ED-4A0D-9BB7-74140C3B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35E90E-AF16-4EEE-8083-95714AA48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B163CD4-8A4B-4DD5-BF54-1EA7B7E87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DEAE51-D711-4C34-91FE-FFFB37928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8A06-2A80-4E46-A829-5F762317A6B0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F4E25B-3003-4B83-B7EC-0F155CB2D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7D8F19-5587-41C7-98DE-9F5D3B54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7384F-F311-4087-B32C-CB79FC43E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27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717-17D6-4E67-BACF-90523BF1C67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0C0-E2AC-42C3-9B8A-54D8974EBF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5D66F3-31E4-4B76-A6DB-7068BD9CF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7155314-C9C6-418A-86B0-A669DB737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9F6347-171C-4EC8-8104-2A298726E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013840-3087-4E62-9197-E3CF6B566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8A06-2A80-4E46-A829-5F762317A6B0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7B5536-2064-4E7B-89A6-D3C1DFB74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173863-389D-48A4-A6B8-A454602AB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7384F-F311-4087-B32C-CB79FC43E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99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F0338D-3B2F-4FFD-9A31-C87357BA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49BB8B-C6C1-4077-AB19-E14D448E0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462E82-42E5-425D-A60F-F58B93FC0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8A06-2A80-4E46-A829-5F762317A6B0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28776B-21BC-4871-A907-12EB191F3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433EF1-A321-4FAA-B4EA-5B2C6AEC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7384F-F311-4087-B32C-CB79FC43E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5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86995A1-E730-4158-A245-1F25BB78E0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3C3025-491A-4BD9-AC29-96CB980B7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22452A-CF36-4BA3-9F39-856894025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8A06-2A80-4E46-A829-5F762317A6B0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07B757-1CBC-4916-997A-15A55655A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67007C-3332-4A12-A545-8726371EC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7384F-F311-4087-B32C-CB79FC43E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7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717-17D6-4E67-BACF-90523BF1C67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0C0-E2AC-42C3-9B8A-54D8974EBF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717-17D6-4E67-BACF-90523BF1C67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0C0-E2AC-42C3-9B8A-54D8974EBF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717-17D6-4E67-BACF-90523BF1C67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0C0-E2AC-42C3-9B8A-54D8974EBF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717-17D6-4E67-BACF-90523BF1C67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0C0-E2AC-42C3-9B8A-54D8974EBF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717-17D6-4E67-BACF-90523BF1C67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0C0-E2AC-42C3-9B8A-54D8974EBF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717-17D6-4E67-BACF-90523BF1C67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0C0-E2AC-42C3-9B8A-54D8974EBF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717-17D6-4E67-BACF-90523BF1C67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0C0-E2AC-42C3-9B8A-54D8974EBF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2C717-17D6-4E67-BACF-90523BF1C67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D30C0-E2AC-42C3-9B8A-54D8974EBF5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CA3478A-FD2B-4B61-A8A6-A4693A891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36C13C-7DFC-4EA7-B1A3-150CC91F3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B40532-4626-4509-ABC3-DF553DF169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C8A06-2A80-4E46-A829-5F762317A6B0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3EF883-A822-4325-BBBC-571243513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BA69AD-8BA9-494A-B0B2-1E8098A7B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7384F-F311-4087-B32C-CB79FC43E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7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1447683-32DD-4A54-B389-3C0C70A22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50" y="1181524"/>
            <a:ext cx="8088569" cy="454953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C3B89E-E642-4D04-ADB8-FF6F742FE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4543" y="1555492"/>
            <a:ext cx="2112642" cy="50157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D3F4AA7-D29E-40F8-A518-14CF97A397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207" b="61328"/>
          <a:stretch/>
        </p:blipFill>
        <p:spPr>
          <a:xfrm>
            <a:off x="6150429" y="587113"/>
            <a:ext cx="3606142" cy="27274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22D3F4E-C06A-4A87-A209-BC9F63EB33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885" y="941675"/>
            <a:ext cx="11215882" cy="6688945"/>
          </a:xfrm>
          <a:prstGeom prst="rect">
            <a:avLst/>
          </a:prstGeom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6CAF1AA7-020B-4296-B307-DEE53477BC14}"/>
              </a:ext>
            </a:extLst>
          </p:cNvPr>
          <p:cNvSpPr/>
          <p:nvPr/>
        </p:nvSpPr>
        <p:spPr>
          <a:xfrm>
            <a:off x="1492535" y="2704264"/>
            <a:ext cx="1905000" cy="1970315"/>
          </a:xfrm>
          <a:prstGeom prst="ellipse">
            <a:avLst/>
          </a:prstGeom>
          <a:solidFill>
            <a:srgbClr val="B7DFD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清新小曲调 一遍上瘾 The Long Way Home">
            <a:hlinkClick r:id="" action="ppaction://media"/>
            <a:extLst>
              <a:ext uri="{FF2B5EF4-FFF2-40B4-BE49-F238E27FC236}">
                <a16:creationId xmlns:a16="http://schemas.microsoft.com/office/drawing/2014/main" xmlns="" id="{C6B5A0DF-AB3E-4CAD-B03B-A3BC3B4E2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70494" y="2655094"/>
            <a:ext cx="457200" cy="457200"/>
          </a:xfrm>
          <a:prstGeom prst="rect">
            <a:avLst/>
          </a:prstGeom>
        </p:spPr>
      </p:pic>
      <p:sp>
        <p:nvSpPr>
          <p:cNvPr id="15" name="WordArt 6">
            <a:extLst>
              <a:ext uri="{FF2B5EF4-FFF2-40B4-BE49-F238E27FC236}">
                <a16:creationId xmlns:a16="http://schemas.microsoft.com/office/drawing/2014/main" xmlns="" id="{CC5AFBD2-872F-4659-B0D7-0A45E99B9E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0700" y="1644889"/>
            <a:ext cx="6161001" cy="9786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b="1" kern="10" dirty="0"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TRƯỜNG TIỂU HỌC </a:t>
            </a:r>
            <a:r>
              <a:rPr lang="vi-VN" b="1" kern="10" dirty="0" smtClean="0"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GIANG BIÊN</a:t>
            </a:r>
            <a:endParaRPr lang="en-US" b="1" kern="10" dirty="0">
              <a:ln w="222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xmlns="" id="{6F900D5C-8BED-4179-9865-CE0D10A68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00" y="3669166"/>
            <a:ext cx="77668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 </a:t>
            </a:r>
          </a:p>
        </p:txBody>
      </p:sp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685800" y="914400"/>
            <a:ext cx="7620000" cy="5486400"/>
          </a:xfrm>
          <a:prstGeom prst="ellipseRibbon2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19400" y="2438400"/>
            <a:ext cx="3581400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Rung </a:t>
            </a:r>
            <a:r>
              <a:rPr lang="en-US" sz="3200" dirty="0" err="1"/>
              <a:t>chuông</a:t>
            </a:r>
            <a:r>
              <a:rPr lang="en-US" sz="3200" dirty="0"/>
              <a:t> </a:t>
            </a:r>
            <a:r>
              <a:rPr lang="en-US" sz="3200" dirty="0" err="1"/>
              <a:t>vàng</a:t>
            </a:r>
            <a:endParaRPr lang="en-US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62000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7140: 105=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2438400"/>
            <a:ext cx="426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68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762000"/>
            <a:ext cx="571663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18000:240=</a:t>
            </a:r>
            <a:endParaRPr lang="en-US" sz="8800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2917356"/>
            <a:ext cx="579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1"/>
                </a:solidFill>
              </a:rPr>
              <a:t>75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362200"/>
            <a:ext cx="899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lại kiến thức  Chuẩn bị bài sau</a:t>
            </a:r>
            <a:endParaRPr lang="en-US" sz="7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KHỞI ĐỘNG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2 -0.02398  0.033 -0.05861  0.058 -0.05861  C 0.095 -0.05861  0.125 -0.02265  0.125 0.02265  C 0.125 0.0373  0.122 0.05062  0.116 0.06261  C 0.117 0.06261  0 0.24244  0 0.24377  C 0 0.24244  -0.117 0.06261  -0.116 0.06261  C -0.122 0.05062  -0.125 0.0373  -0.125 0.02265  C -0.125 -0.02265  -0.095 -0.05861  -0.057 -0.05861  C -0.033 -0.05861  -0.012 -0.02398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3810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600" dirty="0">
                <a:solidFill>
                  <a:srgbClr val="0000FF"/>
                </a:solidFill>
                <a:latin typeface="Tahoma" pitchFamily="34" charset="0"/>
              </a:rPr>
              <a:t>51865 : 253 </a:t>
            </a:r>
            <a:endParaRPr lang="en-US" sz="3600" dirty="0"/>
          </a:p>
        </p:txBody>
      </p:sp>
      <p:sp>
        <p:nvSpPr>
          <p:cNvPr id="8" name="Line 33"/>
          <p:cNvSpPr>
            <a:spLocks noChangeShapeType="1"/>
          </p:cNvSpPr>
          <p:nvPr/>
        </p:nvSpPr>
        <p:spPr bwMode="auto">
          <a:xfrm>
            <a:off x="1828800" y="1295400"/>
            <a:ext cx="0" cy="137578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828800" y="1905000"/>
            <a:ext cx="106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85800" y="1371600"/>
            <a:ext cx="1162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800" dirty="0">
                <a:solidFill>
                  <a:srgbClr val="0000FF"/>
                </a:solidFill>
                <a:latin typeface="Tahoma" pitchFamily="34" charset="0"/>
              </a:rPr>
              <a:t>51865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905000" y="1295400"/>
            <a:ext cx="843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800" dirty="0">
                <a:solidFill>
                  <a:srgbClr val="0000FF"/>
                </a:solidFill>
                <a:latin typeface="Tahoma" pitchFamily="34" charset="0"/>
              </a:rPr>
              <a:t>253</a:t>
            </a:r>
            <a:r>
              <a:rPr lang="en-US" altLang="vi-VN" dirty="0">
                <a:solidFill>
                  <a:srgbClr val="0000FF"/>
                </a:solidFill>
                <a:latin typeface="Tahoma" pitchFamily="34" charset="0"/>
              </a:rPr>
              <a:t> </a:t>
            </a:r>
            <a:endParaRPr lang="en-US" dirty="0"/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381000" y="2057400"/>
            <a:ext cx="2592224" cy="45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ahoma" pitchFamily="34" charset="0"/>
              </a:rPr>
              <a:t>     01265   205</a:t>
            </a:r>
          </a:p>
        </p:txBody>
      </p:sp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533400" y="2590800"/>
            <a:ext cx="1296112" cy="45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ahoma" pitchFamily="34" charset="0"/>
              </a:rPr>
              <a:t>      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114300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89)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mg.loigiaihay.com/picture/2019/0517/a-trang-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6531173" cy="35052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990600" y="1752600"/>
            <a:ext cx="7391400" cy="320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2:Người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18kg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240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1905000"/>
            <a:ext cx="693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vi-V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ổi:18kg=18000g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3600" y="3124200"/>
            <a:ext cx="6324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          18000:240=75(g)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                          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 75g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1066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7140m2,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105m.</a:t>
            </a:r>
          </a:p>
          <a:p>
            <a:pPr marL="742950" indent="-742950">
              <a:buAutoNum type="alphaLcParenR"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lphaLcParenR"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0"/>
            <a:ext cx="85344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7140:105=68 (m)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(105+68)x2=346 (m)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A 68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B346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215</Words>
  <Application>Microsoft Office PowerPoint</Application>
  <PresentationFormat>On-screen Show (4:3)</PresentationFormat>
  <Paragraphs>39</Paragraphs>
  <Slides>13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PowerPoint Presentation</vt:lpstr>
      <vt:lpstr>Chào các em tới với tiết học ngày hôm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các em tới với tiết học ngày hôm nay</dc:title>
  <dc:creator>blackpink mới</dc:creator>
  <cp:lastModifiedBy>HP</cp:lastModifiedBy>
  <cp:revision>7</cp:revision>
  <dcterms:created xsi:type="dcterms:W3CDTF">2021-01-03T07:52:32Z</dcterms:created>
  <dcterms:modified xsi:type="dcterms:W3CDTF">2021-12-26T03:19:00Z</dcterms:modified>
</cp:coreProperties>
</file>