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1"/>
  </p:notesMasterIdLst>
  <p:sldIdLst>
    <p:sldId id="285" r:id="rId2"/>
    <p:sldId id="321" r:id="rId3"/>
    <p:sldId id="325" r:id="rId4"/>
    <p:sldId id="331" r:id="rId5"/>
    <p:sldId id="330" r:id="rId6"/>
    <p:sldId id="312" r:id="rId7"/>
    <p:sldId id="326" r:id="rId8"/>
    <p:sldId id="335" r:id="rId9"/>
    <p:sldId id="328"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33CC"/>
    <a:srgbClr val="CCCCFF"/>
    <a:srgbClr val="66FFFF"/>
    <a:srgbClr val="FF0066"/>
    <a:srgbClr val="00CC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89977" autoAdjust="0"/>
  </p:normalViewPr>
  <p:slideViewPr>
    <p:cSldViewPr>
      <p:cViewPr>
        <p:scale>
          <a:sx n="50" d="100"/>
          <a:sy n="50" d="100"/>
        </p:scale>
        <p:origin x="-1776" y="-4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73D378-5468-4073-939C-A5319B67BDC8}" type="datetimeFigureOut">
              <a:rPr lang="en-US" smtClean="0"/>
              <a:t>5/12/2022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95ED21-E8DB-458D-8F07-8EB4F5BBAE7E}" type="slidenum">
              <a:rPr lang="en-US" smtClean="0"/>
              <a:t>‹#›</a:t>
            </a:fld>
            <a:endParaRPr lang="en-US"/>
          </a:p>
        </p:txBody>
      </p:sp>
    </p:spTree>
    <p:extLst>
      <p:ext uri="{BB962C8B-B14F-4D97-AF65-F5344CB8AC3E}">
        <p14:creationId xmlns:p14="http://schemas.microsoft.com/office/powerpoint/2010/main" val="165468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6EE5F069-E30C-415B-806C-029AA2CF99DB}" type="slidenum">
              <a:rPr lang="en-US" altLang="en-US"/>
              <a:pPr/>
              <a:t>‹#›</a:t>
            </a:fld>
            <a:endParaRPr lang="en-US" altLang="en-US"/>
          </a:p>
        </p:txBody>
      </p:sp>
    </p:spTree>
    <p:extLst>
      <p:ext uri="{BB962C8B-B14F-4D97-AF65-F5344CB8AC3E}">
        <p14:creationId xmlns:p14="http://schemas.microsoft.com/office/powerpoint/2010/main" val="98925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AFD9E49-8400-487F-AAD6-9411006FD52D}" type="slidenum">
              <a:rPr lang="en-US" altLang="en-US"/>
              <a:pPr/>
              <a:t>‹#›</a:t>
            </a:fld>
            <a:endParaRPr lang="en-US" altLang="en-US"/>
          </a:p>
        </p:txBody>
      </p:sp>
    </p:spTree>
    <p:extLst>
      <p:ext uri="{BB962C8B-B14F-4D97-AF65-F5344CB8AC3E}">
        <p14:creationId xmlns:p14="http://schemas.microsoft.com/office/powerpoint/2010/main" val="795320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43DEB59-E41C-4DEA-9C7F-2AA95C97104F}" type="slidenum">
              <a:rPr lang="en-US" altLang="en-US"/>
              <a:pPr/>
              <a:t>‹#›</a:t>
            </a:fld>
            <a:endParaRPr lang="en-US" altLang="en-US"/>
          </a:p>
        </p:txBody>
      </p:sp>
    </p:spTree>
    <p:extLst>
      <p:ext uri="{BB962C8B-B14F-4D97-AF65-F5344CB8AC3E}">
        <p14:creationId xmlns:p14="http://schemas.microsoft.com/office/powerpoint/2010/main" val="1691640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600200"/>
            <a:ext cx="4038600" cy="4525963"/>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BD35EBC4-3A10-45D0-AF3A-8DD1D45DF7A3}" type="slidenum">
              <a:rPr lang="en-US" altLang="en-US"/>
              <a:pPr/>
              <a:t>‹#›</a:t>
            </a:fld>
            <a:endParaRPr lang="en-US" altLang="en-US"/>
          </a:p>
        </p:txBody>
      </p:sp>
    </p:spTree>
    <p:extLst>
      <p:ext uri="{BB962C8B-B14F-4D97-AF65-F5344CB8AC3E}">
        <p14:creationId xmlns:p14="http://schemas.microsoft.com/office/powerpoint/2010/main" val="421210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275654A-BEA0-464B-8A01-48FCE5DAC8FE}" type="slidenum">
              <a:rPr lang="en-US" altLang="en-US"/>
              <a:pPr/>
              <a:t>‹#›</a:t>
            </a:fld>
            <a:endParaRPr lang="en-US" altLang="en-US"/>
          </a:p>
        </p:txBody>
      </p:sp>
    </p:spTree>
    <p:extLst>
      <p:ext uri="{BB962C8B-B14F-4D97-AF65-F5344CB8AC3E}">
        <p14:creationId xmlns:p14="http://schemas.microsoft.com/office/powerpoint/2010/main" val="319655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A4F2CCE-9777-46EB-B5D2-172D8D5E55E8}" type="slidenum">
              <a:rPr lang="en-US" altLang="en-US"/>
              <a:pPr/>
              <a:t>‹#›</a:t>
            </a:fld>
            <a:endParaRPr lang="en-US" altLang="en-US"/>
          </a:p>
        </p:txBody>
      </p:sp>
    </p:spTree>
    <p:extLst>
      <p:ext uri="{BB962C8B-B14F-4D97-AF65-F5344CB8AC3E}">
        <p14:creationId xmlns:p14="http://schemas.microsoft.com/office/powerpoint/2010/main" val="3598923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A4D7CE53-4FF3-43A1-A47D-4B5FE98DD03C}" type="slidenum">
              <a:rPr lang="en-US" altLang="en-US"/>
              <a:pPr/>
              <a:t>‹#›</a:t>
            </a:fld>
            <a:endParaRPr lang="en-US" altLang="en-US"/>
          </a:p>
        </p:txBody>
      </p:sp>
    </p:spTree>
    <p:extLst>
      <p:ext uri="{BB962C8B-B14F-4D97-AF65-F5344CB8AC3E}">
        <p14:creationId xmlns:p14="http://schemas.microsoft.com/office/powerpoint/2010/main" val="1060922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A56E84DF-92CF-4057-B115-5F3EEBCE895A}" type="slidenum">
              <a:rPr lang="en-US" altLang="en-US"/>
              <a:pPr/>
              <a:t>‹#›</a:t>
            </a:fld>
            <a:endParaRPr lang="en-US" altLang="en-US"/>
          </a:p>
        </p:txBody>
      </p:sp>
    </p:spTree>
    <p:extLst>
      <p:ext uri="{BB962C8B-B14F-4D97-AF65-F5344CB8AC3E}">
        <p14:creationId xmlns:p14="http://schemas.microsoft.com/office/powerpoint/2010/main" val="46531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8C1B8548-4B97-453C-82B0-3862476D3E56}" type="slidenum">
              <a:rPr lang="en-US" altLang="en-US"/>
              <a:pPr/>
              <a:t>‹#›</a:t>
            </a:fld>
            <a:endParaRPr lang="en-US" altLang="en-US"/>
          </a:p>
        </p:txBody>
      </p:sp>
    </p:spTree>
    <p:extLst>
      <p:ext uri="{BB962C8B-B14F-4D97-AF65-F5344CB8AC3E}">
        <p14:creationId xmlns:p14="http://schemas.microsoft.com/office/powerpoint/2010/main" val="2649150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37153694-98CD-4F4A-948C-C3D062BC1EB9}" type="slidenum">
              <a:rPr lang="en-US" altLang="en-US"/>
              <a:pPr/>
              <a:t>‹#›</a:t>
            </a:fld>
            <a:endParaRPr lang="en-US" altLang="en-US"/>
          </a:p>
        </p:txBody>
      </p:sp>
    </p:spTree>
    <p:extLst>
      <p:ext uri="{BB962C8B-B14F-4D97-AF65-F5344CB8AC3E}">
        <p14:creationId xmlns:p14="http://schemas.microsoft.com/office/powerpoint/2010/main" val="4125572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561DD57-B823-4186-BD0D-3126EBD860D2}" type="slidenum">
              <a:rPr lang="en-US" altLang="en-US"/>
              <a:pPr/>
              <a:t>‹#›</a:t>
            </a:fld>
            <a:endParaRPr lang="en-US" altLang="en-US"/>
          </a:p>
        </p:txBody>
      </p:sp>
    </p:spTree>
    <p:extLst>
      <p:ext uri="{BB962C8B-B14F-4D97-AF65-F5344CB8AC3E}">
        <p14:creationId xmlns:p14="http://schemas.microsoft.com/office/powerpoint/2010/main" val="647451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20B64019-F7FA-45FA-A314-8EE8674CD775}" type="slidenum">
              <a:rPr lang="en-US" altLang="en-US"/>
              <a:pPr/>
              <a:t>‹#›</a:t>
            </a:fld>
            <a:endParaRPr lang="en-US" altLang="en-US"/>
          </a:p>
        </p:txBody>
      </p:sp>
    </p:spTree>
    <p:extLst>
      <p:ext uri="{BB962C8B-B14F-4D97-AF65-F5344CB8AC3E}">
        <p14:creationId xmlns:p14="http://schemas.microsoft.com/office/powerpoint/2010/main" val="3904216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8637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86372"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cs typeface="Arial" panose="020B0604020202020204" pitchFamily="34" charset="0"/>
              </a:defRPr>
            </a:lvl1pPr>
          </a:lstStyle>
          <a:p>
            <a:pPr>
              <a:defRPr/>
            </a:pPr>
            <a:endParaRPr lang="en-US"/>
          </a:p>
        </p:txBody>
      </p:sp>
      <p:sp>
        <p:nvSpPr>
          <p:cNvPr id="186373"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cs typeface="Arial" panose="020B0604020202020204" pitchFamily="34" charset="0"/>
              </a:defRPr>
            </a:lvl1pPr>
          </a:lstStyle>
          <a:p>
            <a:pPr>
              <a:defRPr/>
            </a:pPr>
            <a:endParaRPr lang="en-US"/>
          </a:p>
        </p:txBody>
      </p:sp>
      <p:sp>
        <p:nvSpPr>
          <p:cNvPr id="186374"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lvl1pPr>
          </a:lstStyle>
          <a:p>
            <a:fld id="{27F78B3E-58B7-4246-A587-87F3A28AF6D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637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637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637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86371">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637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1" grpId="0" build="p">
        <p:tmplLst>
          <p:tmpl lvl="1">
            <p:tnLst>
              <p:par>
                <p:cTn presetID="1" presetClass="entr" presetSubtype="0" fill="hold" nodeType="clickEffect">
                  <p:stCondLst>
                    <p:cond delay="0"/>
                  </p:stCondLst>
                  <p:childTnLst>
                    <p:set>
                      <p:cBhvr>
                        <p:cTn dur="1" fill="hold">
                          <p:stCondLst>
                            <p:cond delay="0"/>
                          </p:stCondLst>
                        </p:cTn>
                        <p:tgtEl>
                          <p:spTgt spid="186371"/>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86371"/>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86371"/>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86371"/>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86371"/>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09600" y="533400"/>
            <a:ext cx="7848600" cy="1219200"/>
          </a:xfrm>
        </p:spPr>
        <p:txBody>
          <a:bodyPr/>
          <a:lstStyle/>
          <a:p>
            <a:pPr marL="1117600" indent="-1117600" eaLnBrk="1" hangingPunct="1"/>
            <a:r>
              <a:rPr lang="en-US" altLang="en-US" sz="4000" b="1" u="sng" dirty="0" err="1" smtClean="0">
                <a:solidFill>
                  <a:srgbClr val="0000FF"/>
                </a:solidFill>
              </a:rPr>
              <a:t>Khởi</a:t>
            </a:r>
            <a:r>
              <a:rPr lang="en-US" altLang="en-US" sz="4000" b="1" u="sng" dirty="0" smtClean="0">
                <a:solidFill>
                  <a:srgbClr val="0000FF"/>
                </a:solidFill>
              </a:rPr>
              <a:t> </a:t>
            </a:r>
            <a:r>
              <a:rPr lang="en-US" altLang="en-US" sz="4000" b="1" u="sng" dirty="0" err="1" smtClean="0">
                <a:solidFill>
                  <a:srgbClr val="0000FF"/>
                </a:solidFill>
              </a:rPr>
              <a:t>động</a:t>
            </a:r>
            <a:r>
              <a:rPr lang="en-US" altLang="en-US" sz="4000" b="1" dirty="0" smtClean="0">
                <a:solidFill>
                  <a:srgbClr val="00FF00"/>
                </a:solidFill>
              </a:rPr>
              <a:t/>
            </a:r>
            <a:br>
              <a:rPr lang="en-US" altLang="en-US" sz="4000" b="1" dirty="0" smtClean="0">
                <a:solidFill>
                  <a:srgbClr val="00FF00"/>
                </a:solidFill>
              </a:rPr>
            </a:br>
            <a:endParaRPr lang="en-US" altLang="en-US" sz="4000" b="1" dirty="0" smtClean="0">
              <a:solidFill>
                <a:srgbClr val="00FF00"/>
              </a:solidFill>
            </a:endParaRPr>
          </a:p>
        </p:txBody>
      </p:sp>
      <p:sp>
        <p:nvSpPr>
          <p:cNvPr id="50179" name="Rectangle 3"/>
          <p:cNvSpPr>
            <a:spLocks noGrp="1" noChangeArrowheads="1"/>
          </p:cNvSpPr>
          <p:nvPr>
            <p:ph type="body" idx="1"/>
          </p:nvPr>
        </p:nvSpPr>
        <p:spPr>
          <a:xfrm>
            <a:off x="304800" y="2057400"/>
            <a:ext cx="8534400" cy="3505200"/>
          </a:xfrm>
        </p:spPr>
        <p:txBody>
          <a:bodyPr/>
          <a:lstStyle/>
          <a:p>
            <a:pPr eaLnBrk="1" hangingPunct="1">
              <a:buFontTx/>
              <a:buNone/>
            </a:pPr>
            <a:r>
              <a:rPr lang="en-US" altLang="en-US" sz="4000" b="1" dirty="0" smtClean="0">
                <a:solidFill>
                  <a:srgbClr val="FF0000"/>
                </a:solidFill>
              </a:rPr>
              <a:t>        </a:t>
            </a:r>
            <a:r>
              <a:rPr lang="en-US" altLang="en-US" sz="4000" b="1" dirty="0" err="1" smtClean="0">
                <a:solidFill>
                  <a:srgbClr val="FF0000"/>
                </a:solidFill>
              </a:rPr>
              <a:t>Hãy</a:t>
            </a:r>
            <a:r>
              <a:rPr lang="en-US" altLang="en-US" sz="4000" b="1" dirty="0" smtClean="0">
                <a:solidFill>
                  <a:srgbClr val="FF0000"/>
                </a:solidFill>
              </a:rPr>
              <a:t> </a:t>
            </a:r>
            <a:r>
              <a:rPr lang="en-US" altLang="en-US" sz="4000" b="1" dirty="0" err="1" smtClean="0">
                <a:solidFill>
                  <a:srgbClr val="FF0000"/>
                </a:solidFill>
              </a:rPr>
              <a:t>giới</a:t>
            </a:r>
            <a:r>
              <a:rPr lang="en-US" altLang="en-US" sz="4000" b="1" dirty="0" smtClean="0">
                <a:solidFill>
                  <a:srgbClr val="FF0000"/>
                </a:solidFill>
              </a:rPr>
              <a:t> </a:t>
            </a:r>
            <a:r>
              <a:rPr lang="en-US" altLang="en-US" sz="4000" b="1" dirty="0" err="1" smtClean="0">
                <a:solidFill>
                  <a:srgbClr val="FF0000"/>
                </a:solidFill>
              </a:rPr>
              <a:t>thiệu</a:t>
            </a:r>
            <a:r>
              <a:rPr lang="en-US" altLang="en-US" sz="4000" b="1" dirty="0" smtClean="0">
                <a:solidFill>
                  <a:srgbClr val="FF0000"/>
                </a:solidFill>
              </a:rPr>
              <a:t> </a:t>
            </a:r>
            <a:r>
              <a:rPr lang="en-US" altLang="en-US" sz="4000" b="1" dirty="0" err="1" smtClean="0">
                <a:solidFill>
                  <a:srgbClr val="FF0000"/>
                </a:solidFill>
              </a:rPr>
              <a:t>với</a:t>
            </a:r>
            <a:r>
              <a:rPr lang="en-US" altLang="en-US" sz="4000" b="1" dirty="0" smtClean="0">
                <a:solidFill>
                  <a:srgbClr val="FF0000"/>
                </a:solidFill>
              </a:rPr>
              <a:t> </a:t>
            </a:r>
            <a:r>
              <a:rPr lang="en-US" altLang="en-US" sz="4000" b="1" dirty="0" err="1" smtClean="0">
                <a:solidFill>
                  <a:srgbClr val="FF0000"/>
                </a:solidFill>
              </a:rPr>
              <a:t>các</a:t>
            </a:r>
            <a:r>
              <a:rPr lang="en-US" altLang="en-US" sz="4000" b="1" dirty="0" smtClean="0">
                <a:solidFill>
                  <a:srgbClr val="FF0000"/>
                </a:solidFill>
              </a:rPr>
              <a:t> </a:t>
            </a:r>
            <a:r>
              <a:rPr lang="en-US" altLang="en-US" sz="4000" b="1" dirty="0" err="1" smtClean="0">
                <a:solidFill>
                  <a:srgbClr val="FF0000"/>
                </a:solidFill>
              </a:rPr>
              <a:t>bạn</a:t>
            </a:r>
            <a:r>
              <a:rPr lang="en-US" altLang="en-US" sz="4000" b="1" dirty="0" smtClean="0">
                <a:solidFill>
                  <a:srgbClr val="FF0000"/>
                </a:solidFill>
              </a:rPr>
              <a:t> </a:t>
            </a:r>
            <a:r>
              <a:rPr lang="en-US" altLang="en-US" sz="4000" b="1" dirty="0" err="1" smtClean="0">
                <a:solidFill>
                  <a:srgbClr val="FF0000"/>
                </a:solidFill>
              </a:rPr>
              <a:t>về</a:t>
            </a:r>
            <a:r>
              <a:rPr lang="en-US" altLang="en-US" sz="4000" b="1" dirty="0" smtClean="0">
                <a:solidFill>
                  <a:srgbClr val="FF0000"/>
                </a:solidFill>
              </a:rPr>
              <a:t> </a:t>
            </a:r>
            <a:r>
              <a:rPr lang="en-US" altLang="en-US" sz="4000" b="1" dirty="0" err="1" smtClean="0">
                <a:solidFill>
                  <a:srgbClr val="FF0000"/>
                </a:solidFill>
              </a:rPr>
              <a:t>một</a:t>
            </a:r>
            <a:r>
              <a:rPr lang="en-US" altLang="en-US" sz="4000" b="1" dirty="0" smtClean="0">
                <a:solidFill>
                  <a:srgbClr val="FF0000"/>
                </a:solidFill>
              </a:rPr>
              <a:t> </a:t>
            </a:r>
            <a:r>
              <a:rPr lang="en-US" altLang="en-US" sz="4000" b="1" dirty="0" err="1" smtClean="0">
                <a:solidFill>
                  <a:srgbClr val="FF0000"/>
                </a:solidFill>
              </a:rPr>
              <a:t>món</a:t>
            </a:r>
            <a:r>
              <a:rPr lang="en-US" altLang="en-US" sz="4000" b="1" dirty="0" smtClean="0">
                <a:solidFill>
                  <a:srgbClr val="FF0000"/>
                </a:solidFill>
              </a:rPr>
              <a:t> </a:t>
            </a:r>
            <a:r>
              <a:rPr lang="en-US" altLang="en-US" sz="4000" b="1" dirty="0" err="1" smtClean="0">
                <a:solidFill>
                  <a:srgbClr val="FF0000"/>
                </a:solidFill>
              </a:rPr>
              <a:t>đồ</a:t>
            </a:r>
            <a:r>
              <a:rPr lang="en-US" altLang="en-US" sz="4000" b="1" dirty="0" smtClean="0">
                <a:solidFill>
                  <a:srgbClr val="FF0000"/>
                </a:solidFill>
              </a:rPr>
              <a:t> </a:t>
            </a:r>
            <a:r>
              <a:rPr lang="en-US" altLang="en-US" sz="4000" b="1" dirty="0" err="1" smtClean="0">
                <a:solidFill>
                  <a:srgbClr val="FF0000"/>
                </a:solidFill>
              </a:rPr>
              <a:t>chơi</a:t>
            </a:r>
            <a:r>
              <a:rPr lang="en-US" altLang="en-US" sz="4000" b="1" dirty="0" smtClean="0">
                <a:solidFill>
                  <a:srgbClr val="FF0000"/>
                </a:solidFill>
              </a:rPr>
              <a:t> </a:t>
            </a:r>
            <a:r>
              <a:rPr lang="en-US" altLang="en-US" sz="4000" b="1" dirty="0" err="1" smtClean="0">
                <a:solidFill>
                  <a:srgbClr val="FF0000"/>
                </a:solidFill>
              </a:rPr>
              <a:t>của</a:t>
            </a:r>
            <a:r>
              <a:rPr lang="en-US" altLang="en-US" sz="4000" b="1" dirty="0" smtClean="0">
                <a:solidFill>
                  <a:srgbClr val="FF0000"/>
                </a:solidFill>
              </a:rPr>
              <a:t> </a:t>
            </a:r>
            <a:r>
              <a:rPr lang="en-US" altLang="en-US" sz="4000" b="1" dirty="0" err="1" smtClean="0">
                <a:solidFill>
                  <a:srgbClr val="FF0000"/>
                </a:solidFill>
              </a:rPr>
              <a:t>mình</a:t>
            </a:r>
            <a:endParaRPr lang="en-US" altLang="en-US" sz="4400" dirty="0" smtClean="0"/>
          </a:p>
        </p:txBody>
      </p:sp>
      <p:sp>
        <p:nvSpPr>
          <p:cNvPr id="4" name="Rectangle 3"/>
          <p:cNvSpPr txBox="1">
            <a:spLocks noChangeArrowheads="1"/>
          </p:cNvSpPr>
          <p:nvPr/>
        </p:nvSpPr>
        <p:spPr bwMode="auto">
          <a:xfrm>
            <a:off x="295072" y="3581400"/>
            <a:ext cx="8724900" cy="2476500"/>
          </a:xfrm>
          <a:prstGeom prst="rect">
            <a:avLst/>
          </a:prstGeom>
          <a:noFill/>
          <a:ln>
            <a:solidFill>
              <a:srgbClr val="0066CC"/>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eaLnBrk="1" hangingPunct="1">
              <a:buFontTx/>
              <a:buNone/>
            </a:pPr>
            <a:r>
              <a:rPr lang="en-US" altLang="en-US" sz="3600" b="1" u="sng" smtClean="0">
                <a:solidFill>
                  <a:srgbClr val="FF0000"/>
                </a:solidFill>
              </a:rPr>
              <a:t>Đề bài:</a:t>
            </a:r>
            <a:r>
              <a:rPr lang="en-US" altLang="en-US" sz="3600" b="1" smtClean="0">
                <a:solidFill>
                  <a:srgbClr val="FF0000"/>
                </a:solidFill>
              </a:rPr>
              <a:t> </a:t>
            </a:r>
          </a:p>
          <a:p>
            <a:pPr algn="just" eaLnBrk="1" hangingPunct="1">
              <a:buFontTx/>
              <a:buNone/>
            </a:pPr>
            <a:r>
              <a:rPr lang="en-US" altLang="en-US" sz="3600" b="1" smtClean="0"/>
              <a:t>         </a:t>
            </a:r>
            <a:r>
              <a:rPr lang="en-US" altLang="en-US" sz="3600" b="1" smtClean="0">
                <a:solidFill>
                  <a:srgbClr val="0000FF"/>
                </a:solidFill>
              </a:rPr>
              <a:t>Kể một câu chuyện liên quan đến đồ chơi của em hoặc của các bạn xung quanh.</a:t>
            </a:r>
          </a:p>
          <a:p>
            <a:pPr eaLnBrk="1" hangingPunct="1">
              <a:buFontTx/>
              <a:buNone/>
            </a:pPr>
            <a:endParaRPr lang="en-US" altLang="en-US" sz="3600" b="1" smtClean="0">
              <a:solidFill>
                <a:srgbClr val="0000FF"/>
              </a:solidFill>
            </a:endParaRPr>
          </a:p>
          <a:p>
            <a:pPr eaLnBrk="1" hangingPunct="1">
              <a:buFontTx/>
              <a:buNone/>
            </a:pPr>
            <a:endParaRPr lang="en-US" altLang="en-US" sz="3600" b="1"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box(in)">
                                      <p:cBhvr>
                                        <p:cTn id="7" dur="500"/>
                                        <p:tgtEl>
                                          <p:spTgt spid="501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50179">
                                            <p:txEl>
                                              <p:pRg st="0" end="0"/>
                                            </p:txEl>
                                          </p:spTgt>
                                        </p:tgtEl>
                                        <p:attrNameLst>
                                          <p:attrName>style.visibility</p:attrName>
                                        </p:attrNameLst>
                                      </p:cBhvr>
                                      <p:to>
                                        <p:strVal val="visible"/>
                                      </p:to>
                                    </p:set>
                                    <p:anim calcmode="lin" valueType="num">
                                      <p:cBhvr additive="base">
                                        <p:cTn id="12" dur="500" fill="hold"/>
                                        <p:tgtEl>
                                          <p:spTgt spid="50179">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01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box(in)">
                                      <p:cBhvr>
                                        <p:cTn id="18" dur="500"/>
                                        <p:tgtEl>
                                          <p:spTgt spid="4">
                                            <p:txEl>
                                              <p:pRg st="0" end="0"/>
                                            </p:txEl>
                                          </p:spTgt>
                                        </p:tgtEl>
                                      </p:cBhvr>
                                    </p:animEffect>
                                  </p:childTnLst>
                                </p:cTn>
                              </p:par>
                              <p:par>
                                <p:cTn id="19" presetID="4" presetClass="entr" presetSubtype="16" fill="hold" nodeType="with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box(in)">
                                      <p:cBhvr>
                                        <p:cTn id="21"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loud"/>
          <p:cNvSpPr>
            <a:spLocks noGrp="1" noChangeAspect="1" noEditPoints="1" noChangeArrowheads="1"/>
          </p:cNvSpPr>
          <p:nvPr>
            <p:ph type="body" idx="1"/>
          </p:nvPr>
        </p:nvSpPr>
        <p:spPr>
          <a:xfrm>
            <a:off x="2209800" y="-28303"/>
            <a:ext cx="4876800" cy="1143000"/>
          </a:xfrm>
          <a:custGeom>
            <a:avLst/>
            <a:gdLst>
              <a:gd name="T0" fmla="*/ 268043819 w 21600"/>
              <a:gd name="T1" fmla="*/ 1600299219 h 21600"/>
              <a:gd name="T2" fmla="*/ 2147483646 w 21600"/>
              <a:gd name="T3" fmla="*/ 2147483646 h 21600"/>
              <a:gd name="T4" fmla="*/ 2147483646 w 21600"/>
              <a:gd name="T5" fmla="*/ 1600299219 h 21600"/>
              <a:gd name="T6" fmla="*/ 2147483646 w 21600"/>
              <a:gd name="T7" fmla="*/ 182996946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66FFFF"/>
          </a:solidFill>
          <a:ln>
            <a:solidFill>
              <a:srgbClr val="000000"/>
            </a:solidFill>
            <a:miter lim="800000"/>
            <a:headEnd/>
            <a:tailEnd/>
          </a:ln>
          <a:effectLst>
            <a:outerShdw dist="107763" dir="2700000" algn="ctr" rotWithShape="0">
              <a:srgbClr val="808080"/>
            </a:outerShdw>
          </a:effectLst>
        </p:spPr>
        <p:txBody>
          <a:bodyPr/>
          <a:lstStyle/>
          <a:p>
            <a:pPr eaLnBrk="1" hangingPunct="1">
              <a:buFontTx/>
              <a:buNone/>
            </a:pPr>
            <a:r>
              <a:rPr lang="en-US" dirty="0" smtClean="0">
                <a:solidFill>
                  <a:srgbClr val="006600"/>
                </a:solidFill>
              </a:rPr>
              <a:t>     </a:t>
            </a:r>
            <a:r>
              <a:rPr lang="en-US" b="1" dirty="0" err="1" smtClean="0">
                <a:solidFill>
                  <a:srgbClr val="FF0000"/>
                </a:solidFill>
              </a:rPr>
              <a:t>Đô</a:t>
            </a:r>
            <a:r>
              <a:rPr lang="en-US" b="1" dirty="0" smtClean="0">
                <a:solidFill>
                  <a:srgbClr val="FF0000"/>
                </a:solidFill>
              </a:rPr>
              <a:t>̀ </a:t>
            </a:r>
            <a:r>
              <a:rPr lang="en-US" b="1" dirty="0" err="1" smtClean="0">
                <a:solidFill>
                  <a:srgbClr val="FF0000"/>
                </a:solidFill>
              </a:rPr>
              <a:t>chơi</a:t>
            </a:r>
            <a:r>
              <a:rPr lang="en-US" dirty="0" smtClean="0"/>
              <a:t> </a:t>
            </a:r>
          </a:p>
        </p:txBody>
      </p:sp>
      <p:pic>
        <p:nvPicPr>
          <p:cNvPr id="162826" name="Picture 10" descr="gau-trang-chan-do[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95400"/>
            <a:ext cx="3962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2827" name="Picture 11" descr="bup%20be%203[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295400"/>
            <a:ext cx="43434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62826"/>
                                        </p:tgtEl>
                                        <p:attrNameLst>
                                          <p:attrName>style.visibility</p:attrName>
                                        </p:attrNameLst>
                                      </p:cBhvr>
                                      <p:to>
                                        <p:strVal val="visible"/>
                                      </p:to>
                                    </p:set>
                                    <p:animEffect transition="in" filter="box(in)">
                                      <p:cBhvr>
                                        <p:cTn id="7" dur="500"/>
                                        <p:tgtEl>
                                          <p:spTgt spid="1628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62827"/>
                                        </p:tgtEl>
                                        <p:attrNameLst>
                                          <p:attrName>style.visibility</p:attrName>
                                        </p:attrNameLst>
                                      </p:cBhvr>
                                      <p:to>
                                        <p:strVal val="visible"/>
                                      </p:to>
                                    </p:set>
                                    <p:animEffect transition="in" filter="box(in)">
                                      <p:cBhvr>
                                        <p:cTn id="12" dur="500"/>
                                        <p:tgtEl>
                                          <p:spTgt spid="1628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Cloud"/>
          <p:cNvSpPr>
            <a:spLocks noGrp="1" noChangeAspect="1" noEditPoints="1" noChangeArrowheads="1"/>
          </p:cNvSpPr>
          <p:nvPr>
            <p:ph type="body" idx="1"/>
          </p:nvPr>
        </p:nvSpPr>
        <p:spPr>
          <a:xfrm>
            <a:off x="2400300" y="0"/>
            <a:ext cx="3924300" cy="1143000"/>
          </a:xfrm>
          <a:custGeom>
            <a:avLst/>
            <a:gdLst>
              <a:gd name="T0" fmla="*/ 268043819 w 21600"/>
              <a:gd name="T1" fmla="*/ 1600299219 h 21600"/>
              <a:gd name="T2" fmla="*/ 2147483646 w 21600"/>
              <a:gd name="T3" fmla="*/ 2147483646 h 21600"/>
              <a:gd name="T4" fmla="*/ 2147483646 w 21600"/>
              <a:gd name="T5" fmla="*/ 1600299219 h 21600"/>
              <a:gd name="T6" fmla="*/ 2147483646 w 21600"/>
              <a:gd name="T7" fmla="*/ 182996946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66FFFF"/>
          </a:solidFill>
          <a:ln>
            <a:solidFill>
              <a:srgbClr val="000000"/>
            </a:solidFill>
            <a:miter lim="800000"/>
            <a:headEnd/>
            <a:tailEnd/>
          </a:ln>
          <a:effectLst>
            <a:outerShdw dist="107763" dir="2700000" algn="ctr" rotWithShape="0">
              <a:srgbClr val="808080"/>
            </a:outerShdw>
          </a:effectLst>
        </p:spPr>
        <p:txBody>
          <a:bodyPr/>
          <a:lstStyle/>
          <a:p>
            <a:pPr eaLnBrk="1" hangingPunct="1">
              <a:buFontTx/>
              <a:buNone/>
            </a:pPr>
            <a:r>
              <a:rPr lang="en-US" dirty="0" smtClean="0"/>
              <a:t>     </a:t>
            </a:r>
            <a:r>
              <a:rPr lang="en-US" b="1" dirty="0" err="1" smtClean="0">
                <a:solidFill>
                  <a:srgbClr val="FF0000"/>
                </a:solidFill>
              </a:rPr>
              <a:t>Đô</a:t>
            </a:r>
            <a:r>
              <a:rPr lang="en-US" b="1" dirty="0" smtClean="0">
                <a:solidFill>
                  <a:srgbClr val="FF0000"/>
                </a:solidFill>
              </a:rPr>
              <a:t>̀ </a:t>
            </a:r>
            <a:r>
              <a:rPr lang="en-US" b="1" dirty="0" err="1" smtClean="0">
                <a:solidFill>
                  <a:srgbClr val="FF0000"/>
                </a:solidFill>
              </a:rPr>
              <a:t>chơi</a:t>
            </a:r>
            <a:r>
              <a:rPr lang="en-US" dirty="0" smtClean="0"/>
              <a:t> </a:t>
            </a:r>
          </a:p>
        </p:txBody>
      </p:sp>
      <p:pic>
        <p:nvPicPr>
          <p:cNvPr id="2050" name="Picture 2" descr="Rubit Cube cho Android - Tải về APK"/>
          <p:cNvPicPr>
            <a:picLocks noChangeAspect="1" noChangeArrowheads="1"/>
          </p:cNvPicPr>
          <p:nvPr/>
        </p:nvPicPr>
        <p:blipFill rotWithShape="1">
          <a:blip r:embed="rId2">
            <a:extLst>
              <a:ext uri="{28A0092B-C50C-407E-A947-70E740481C1C}">
                <a14:useLocalDpi xmlns:a14="http://schemas.microsoft.com/office/drawing/2010/main" val="0"/>
              </a:ext>
            </a:extLst>
          </a:blip>
          <a:srcRect l="3948" t="21277" r="7273" b="20138"/>
          <a:stretch/>
        </p:blipFill>
        <p:spPr bwMode="auto">
          <a:xfrm>
            <a:off x="76200" y="1295400"/>
            <a:ext cx="4822613" cy="55626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Mô Hình Đồ Chơi Khủng Long Babamam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1219200"/>
            <a:ext cx="4800599" cy="56235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32" name="Text Box 115"/>
          <p:cNvSpPr txBox="1">
            <a:spLocks noChangeArrowheads="1"/>
          </p:cNvSpPr>
          <p:nvPr/>
        </p:nvSpPr>
        <p:spPr bwMode="auto">
          <a:xfrm>
            <a:off x="30480" y="304800"/>
            <a:ext cx="9144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r>
              <a:rPr lang="en-US" altLang="en-US" sz="2800" b="1" u="sng" dirty="0" err="1">
                <a:latin typeface="Times New Roman" pitchFamily="18" charset="0"/>
                <a:cs typeface="Times New Roman" pitchFamily="18" charset="0"/>
              </a:rPr>
              <a:t>Đề</a:t>
            </a:r>
            <a:r>
              <a:rPr lang="en-US" altLang="en-US" sz="2800" b="1" u="sng" dirty="0">
                <a:latin typeface="Times New Roman" pitchFamily="18" charset="0"/>
                <a:cs typeface="Times New Roman" pitchFamily="18" charset="0"/>
              </a:rPr>
              <a:t> </a:t>
            </a:r>
            <a:r>
              <a:rPr lang="en-US" altLang="en-US" sz="2800" b="1" u="sng" dirty="0" err="1">
                <a:latin typeface="Times New Roman" pitchFamily="18" charset="0"/>
                <a:cs typeface="Times New Roman" pitchFamily="18" charset="0"/>
              </a:rPr>
              <a:t>bài</a:t>
            </a:r>
            <a:r>
              <a:rPr lang="en-US" altLang="en-US" sz="2800" b="1" u="sng" dirty="0">
                <a:latin typeface="Times New Roman" pitchFamily="18" charset="0"/>
                <a:cs typeface="Times New Roman" pitchFamily="18" charset="0"/>
              </a:rPr>
              <a:t>:</a:t>
            </a:r>
            <a:r>
              <a:rPr lang="en-US" altLang="en-US" sz="2800" b="1" dirty="0">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Kể</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một</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câu</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chuyện</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về</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đồ</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chơi</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của</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em</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hoặc</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của</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các</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bạn</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mà</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em</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có</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dịp</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quan</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sát</a:t>
            </a:r>
            <a:endParaRPr lang="en-US" altLang="en-US" sz="2800" b="1" dirty="0">
              <a:solidFill>
                <a:srgbClr val="0066FF"/>
              </a:solidFill>
              <a:latin typeface="Times New Roman" pitchFamily="18" charset="0"/>
              <a:cs typeface="Times New Roman" pitchFamily="18" charset="0"/>
            </a:endParaRPr>
          </a:p>
        </p:txBody>
      </p:sp>
      <p:sp>
        <p:nvSpPr>
          <p:cNvPr id="30733" name="Line 13"/>
          <p:cNvSpPr>
            <a:spLocks noChangeShapeType="1"/>
          </p:cNvSpPr>
          <p:nvPr/>
        </p:nvSpPr>
        <p:spPr bwMode="auto">
          <a:xfrm>
            <a:off x="4602480" y="777875"/>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34" name="Line 14"/>
          <p:cNvSpPr>
            <a:spLocks noChangeShapeType="1"/>
          </p:cNvSpPr>
          <p:nvPr/>
        </p:nvSpPr>
        <p:spPr bwMode="auto">
          <a:xfrm>
            <a:off x="0" y="1242241"/>
            <a:ext cx="685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35" name="Line 15"/>
          <p:cNvSpPr>
            <a:spLocks noChangeShapeType="1"/>
          </p:cNvSpPr>
          <p:nvPr/>
        </p:nvSpPr>
        <p:spPr bwMode="auto">
          <a:xfrm>
            <a:off x="7620000" y="777875"/>
            <a:ext cx="838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36" name="Text Box 115"/>
          <p:cNvSpPr txBox="1">
            <a:spLocks noChangeArrowheads="1"/>
          </p:cNvSpPr>
          <p:nvPr/>
        </p:nvSpPr>
        <p:spPr bwMode="auto">
          <a:xfrm>
            <a:off x="0" y="1447800"/>
            <a:ext cx="91440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lgn="ctr"/>
            <a:r>
              <a:rPr lang="en-US" altLang="en-US" sz="2800" b="1" dirty="0" err="1">
                <a:latin typeface="Times New Roman" pitchFamily="18" charset="0"/>
                <a:cs typeface="Times New Roman" pitchFamily="18" charset="0"/>
              </a:rPr>
              <a:t>Câu</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chuyện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kể</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phải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có</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thật,liên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quan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đến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đồ</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chơi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của</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hoặc</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của</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bạn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em.Nhân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vật</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kể</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chuyện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là</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hoặc</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bạn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endParaRPr lang="en-US" altLang="en-US" sz="2800" b="1" dirty="0">
              <a:latin typeface="Times New Roman" pitchFamily="18" charset="0"/>
              <a:cs typeface="Times New Roman" pitchFamily="18" charset="0"/>
            </a:endParaRPr>
          </a:p>
        </p:txBody>
      </p:sp>
      <p:sp>
        <p:nvSpPr>
          <p:cNvPr id="30737" name="Text Box 115"/>
          <p:cNvSpPr txBox="1">
            <a:spLocks noChangeArrowheads="1"/>
          </p:cNvSpPr>
          <p:nvPr/>
        </p:nvSpPr>
        <p:spPr bwMode="auto">
          <a:xfrm>
            <a:off x="76200" y="3200400"/>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r>
              <a:rPr lang="en-US" altLang="en-US" sz="2800" b="1" dirty="0" err="1">
                <a:latin typeface="Times New Roman" pitchFamily="18" charset="0"/>
                <a:cs typeface="Times New Roman" pitchFamily="18" charset="0"/>
              </a:rPr>
              <a:t>Khi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kể</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nên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dùng</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từ</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xưng</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hô</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như</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thế</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nào</a:t>
            </a:r>
            <a:r>
              <a:rPr lang="en-US" altLang="en-US" sz="2800" b="1" dirty="0">
                <a:latin typeface="Times New Roman" pitchFamily="18" charset="0"/>
                <a:cs typeface="Times New Roman" pitchFamily="18" charset="0"/>
              </a:rPr>
              <a:t>?</a:t>
            </a:r>
          </a:p>
        </p:txBody>
      </p:sp>
      <p:sp>
        <p:nvSpPr>
          <p:cNvPr id="30738" name="Text Box 115"/>
          <p:cNvSpPr txBox="1">
            <a:spLocks noChangeArrowheads="1"/>
          </p:cNvSpPr>
          <p:nvPr/>
        </p:nvSpPr>
        <p:spPr bwMode="auto">
          <a:xfrm>
            <a:off x="76200" y="3810000"/>
            <a:ext cx="4953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r>
              <a:rPr lang="en-US" altLang="en-US" sz="2800" b="1" dirty="0" err="1">
                <a:latin typeface="Times New Roman" pitchFamily="18" charset="0"/>
                <a:cs typeface="Times New Roman" pitchFamily="18" charset="0"/>
              </a:rPr>
              <a:t>Khi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kể</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xưng</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hô</a:t>
            </a:r>
            <a:r>
              <a:rPr lang="en-US" altLang="en-US" sz="2800" b="1" dirty="0">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tôi</a:t>
            </a:r>
            <a:r>
              <a:rPr lang="en-US" altLang="en-US" sz="2800" b="1" dirty="0">
                <a:solidFill>
                  <a:srgbClr val="0066FF"/>
                </a:solidFill>
                <a:latin typeface="Times New Roman" pitchFamily="18" charset="0"/>
                <a:cs typeface="Times New Roman" pitchFamily="18" charset="0"/>
              </a:rPr>
              <a:t>, </a:t>
            </a:r>
            <a:r>
              <a:rPr lang="en-US" altLang="en-US" sz="2800" b="1" dirty="0" err="1">
                <a:solidFill>
                  <a:srgbClr val="0066FF"/>
                </a:solidFill>
                <a:latin typeface="Times New Roman" pitchFamily="18" charset="0"/>
                <a:cs typeface="Times New Roman" pitchFamily="18" charset="0"/>
              </a:rPr>
              <a:t>mình</a:t>
            </a:r>
            <a:endParaRPr lang="en-US" altLang="en-US" sz="2800" b="1" dirty="0">
              <a:solidFill>
                <a:srgbClr val="0066FF"/>
              </a:solidFill>
              <a:latin typeface="Times New Roman" pitchFamily="18" charset="0"/>
              <a:cs typeface="Times New Roman" pitchFamily="18" charset="0"/>
            </a:endParaRPr>
          </a:p>
        </p:txBody>
      </p:sp>
      <p:sp>
        <p:nvSpPr>
          <p:cNvPr id="30739" name="Text Box 115"/>
          <p:cNvSpPr txBox="1">
            <a:spLocks noChangeArrowheads="1"/>
          </p:cNvSpPr>
          <p:nvPr/>
        </p:nvSpPr>
        <p:spPr bwMode="auto">
          <a:xfrm>
            <a:off x="76200" y="4341929"/>
            <a:ext cx="9144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r>
              <a:rPr lang="en-US" altLang="en-US" sz="2800" b="1" dirty="0" err="1">
                <a:latin typeface="Times New Roman" pitchFamily="18" charset="0"/>
                <a:cs typeface="Times New Roman" pitchFamily="18" charset="0"/>
              </a:rPr>
              <a:t>Hãy</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giới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thiệu</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câu</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chuyện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về</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đồ</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chơi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mà</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mình</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định</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kể</a:t>
            </a:r>
            <a:r>
              <a:rPr lang="en-US" altLang="en-US" sz="2800" b="1" dirty="0">
                <a:latin typeface="Times New Roman" pitchFamily="18" charset="0"/>
                <a:cs typeface="Times New Roman" pitchFamily="18" charset="0"/>
              </a:rPr>
              <a:t>?</a:t>
            </a:r>
          </a:p>
        </p:txBody>
      </p:sp>
      <p:sp>
        <p:nvSpPr>
          <p:cNvPr id="30740" name="Text Box 115"/>
          <p:cNvSpPr txBox="1">
            <a:spLocks noChangeArrowheads="1"/>
          </p:cNvSpPr>
          <p:nvPr/>
        </p:nvSpPr>
        <p:spPr bwMode="auto">
          <a:xfrm>
            <a:off x="76200" y="5051969"/>
            <a:ext cx="9144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r>
              <a:rPr lang="en-US" altLang="en-US" sz="2800" dirty="0">
                <a:latin typeface="Times New Roman" pitchFamily="18" charset="0"/>
                <a:cs typeface="Times New Roman" pitchFamily="18" charset="0"/>
              </a:rPr>
              <a:t>+</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muốn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kể</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cho</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các</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bạn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nghe</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câu</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chuyện</a:t>
            </a:r>
            <a:r>
              <a:rPr lang="en-US" altLang="en-US" sz="2800" b="1" dirty="0">
                <a:latin typeface="Times New Roman" pitchFamily="18" charset="0"/>
                <a:cs typeface="Times New Roman" pitchFamily="18" charset="0"/>
              </a:rPr>
              <a:t>…..</a:t>
            </a:r>
          </a:p>
          <a:p>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muốn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kể</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câu</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chuyện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về</a:t>
            </a:r>
            <a:r>
              <a:rPr lang="en-US" altLang="en-US" sz="2800" b="1" dirty="0">
                <a:latin typeface="Times New Roman" pitchFamily="18" charset="0"/>
                <a:cs typeface="Times New Roman" pitchFamily="18" charset="0"/>
              </a:rPr>
              <a:t>….</a:t>
            </a:r>
          </a:p>
          <a:p>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xin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kể</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câu</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chuyện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về</a:t>
            </a:r>
            <a:r>
              <a:rPr lang="en-US" altLang="en-US" sz="2800" b="1" dirty="0">
                <a:latin typeface="Times New Roman" pitchFamily="18" charset="0"/>
                <a:cs typeface="Times New Roman" pitchFamily="18" charset="0"/>
              </a:rPr>
              <a:t>..</a:t>
            </a:r>
          </a:p>
        </p:txBody>
      </p:sp>
      <p:sp>
        <p:nvSpPr>
          <p:cNvPr id="30741" name="Text Box 115"/>
          <p:cNvSpPr txBox="1">
            <a:spLocks noChangeArrowheads="1"/>
          </p:cNvSpPr>
          <p:nvPr/>
        </p:nvSpPr>
        <p:spPr bwMode="auto">
          <a:xfrm>
            <a:off x="3032918" y="2514600"/>
            <a:ext cx="3078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lgn="ctr"/>
            <a:r>
              <a:rPr lang="en-US" altLang="en-US" sz="2800" b="1" dirty="0" err="1">
                <a:solidFill>
                  <a:srgbClr val="FF0000"/>
                </a:solidFill>
                <a:latin typeface="Times New Roman" pitchFamily="18" charset="0"/>
                <a:cs typeface="Times New Roman" pitchFamily="18" charset="0"/>
              </a:rPr>
              <a:t>Gợi</a:t>
            </a:r>
            <a:r>
              <a:rPr lang="en-US" altLang="en-US" sz="2800" b="1" dirty="0">
                <a:solidFill>
                  <a:srgbClr val="FF0000"/>
                </a:solidFill>
                <a:latin typeface="Times New Roman" pitchFamily="18" charset="0"/>
                <a:cs typeface="Times New Roman" pitchFamily="18" charset="0"/>
              </a:rPr>
              <a:t> ý </a:t>
            </a:r>
            <a:r>
              <a:rPr lang="en-US" altLang="en-US" sz="2800" b="1" dirty="0" err="1">
                <a:solidFill>
                  <a:srgbClr val="FF0000"/>
                </a:solidFill>
                <a:latin typeface="Times New Roman" pitchFamily="18" charset="0"/>
                <a:cs typeface="Times New Roman" pitchFamily="18" charset="0"/>
              </a:rPr>
              <a:t>kể</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chuyện</a:t>
            </a:r>
            <a:endParaRPr lang="en-US" altLang="en-US" sz="28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0732"/>
                                        </p:tgtEl>
                                        <p:attrNameLst>
                                          <p:attrName>style.visibility</p:attrName>
                                        </p:attrNameLst>
                                      </p:cBhvr>
                                      <p:to>
                                        <p:strVal val="visible"/>
                                      </p:to>
                                    </p:set>
                                    <p:animEffect transition="in" filter="box(in)">
                                      <p:cBhvr>
                                        <p:cTn id="7" dur="500"/>
                                        <p:tgtEl>
                                          <p:spTgt spid="307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0733"/>
                                        </p:tgtEl>
                                        <p:attrNameLst>
                                          <p:attrName>style.visibility</p:attrName>
                                        </p:attrNameLst>
                                      </p:cBhvr>
                                      <p:to>
                                        <p:strVal val="visible"/>
                                      </p:to>
                                    </p:set>
                                    <p:animEffect transition="in" filter="box(in)">
                                      <p:cBhvr>
                                        <p:cTn id="12" dur="500"/>
                                        <p:tgtEl>
                                          <p:spTgt spid="3073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0735"/>
                                        </p:tgtEl>
                                        <p:attrNameLst>
                                          <p:attrName>style.visibility</p:attrName>
                                        </p:attrNameLst>
                                      </p:cBhvr>
                                      <p:to>
                                        <p:strVal val="visible"/>
                                      </p:to>
                                    </p:set>
                                    <p:animEffect transition="in" filter="box(in)">
                                      <p:cBhvr>
                                        <p:cTn id="17" dur="500"/>
                                        <p:tgtEl>
                                          <p:spTgt spid="30735"/>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30734"/>
                                        </p:tgtEl>
                                        <p:attrNameLst>
                                          <p:attrName>style.visibility</p:attrName>
                                        </p:attrNameLst>
                                      </p:cBhvr>
                                      <p:to>
                                        <p:strVal val="visible"/>
                                      </p:to>
                                    </p:set>
                                    <p:animEffect transition="in" filter="box(in)">
                                      <p:cBhvr>
                                        <p:cTn id="20" dur="500"/>
                                        <p:tgtEl>
                                          <p:spTgt spid="3073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30736"/>
                                        </p:tgtEl>
                                        <p:attrNameLst>
                                          <p:attrName>style.visibility</p:attrName>
                                        </p:attrNameLst>
                                      </p:cBhvr>
                                      <p:to>
                                        <p:strVal val="visible"/>
                                      </p:to>
                                    </p:set>
                                    <p:animEffect transition="in" filter="box(in)">
                                      <p:cBhvr>
                                        <p:cTn id="25" dur="500"/>
                                        <p:tgtEl>
                                          <p:spTgt spid="3073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xit" presetSubtype="16" fill="hold" grpId="1" nodeType="clickEffect">
                                  <p:stCondLst>
                                    <p:cond delay="0"/>
                                  </p:stCondLst>
                                  <p:childTnLst>
                                    <p:animEffect transition="out" filter="box(in)">
                                      <p:cBhvr>
                                        <p:cTn id="29" dur="500"/>
                                        <p:tgtEl>
                                          <p:spTgt spid="30736"/>
                                        </p:tgtEl>
                                      </p:cBhvr>
                                    </p:animEffect>
                                    <p:set>
                                      <p:cBhvr>
                                        <p:cTn id="30" dur="1" fill="hold">
                                          <p:stCondLst>
                                            <p:cond delay="499"/>
                                          </p:stCondLst>
                                        </p:cTn>
                                        <p:tgtEl>
                                          <p:spTgt spid="30736"/>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16" fill="hold" grpId="0" nodeType="clickEffect">
                                  <p:stCondLst>
                                    <p:cond delay="0"/>
                                  </p:stCondLst>
                                  <p:childTnLst>
                                    <p:set>
                                      <p:cBhvr>
                                        <p:cTn id="34" dur="1" fill="hold">
                                          <p:stCondLst>
                                            <p:cond delay="0"/>
                                          </p:stCondLst>
                                        </p:cTn>
                                        <p:tgtEl>
                                          <p:spTgt spid="30741"/>
                                        </p:tgtEl>
                                        <p:attrNameLst>
                                          <p:attrName>style.visibility</p:attrName>
                                        </p:attrNameLst>
                                      </p:cBhvr>
                                      <p:to>
                                        <p:strVal val="visible"/>
                                      </p:to>
                                    </p:set>
                                    <p:animEffect transition="in" filter="box(in)">
                                      <p:cBhvr>
                                        <p:cTn id="35" dur="500"/>
                                        <p:tgtEl>
                                          <p:spTgt spid="30741"/>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4" presetClass="entr" presetSubtype="16" fill="hold" nodeType="clickEffect">
                                  <p:stCondLst>
                                    <p:cond delay="0"/>
                                  </p:stCondLst>
                                  <p:childTnLst>
                                    <p:set>
                                      <p:cBhvr>
                                        <p:cTn id="39" dur="1" fill="hold">
                                          <p:stCondLst>
                                            <p:cond delay="0"/>
                                          </p:stCondLst>
                                        </p:cTn>
                                        <p:tgtEl>
                                          <p:spTgt spid="30737">
                                            <p:txEl>
                                              <p:pRg st="0" end="0"/>
                                            </p:txEl>
                                          </p:spTgt>
                                        </p:tgtEl>
                                        <p:attrNameLst>
                                          <p:attrName>style.visibility</p:attrName>
                                        </p:attrNameLst>
                                      </p:cBhvr>
                                      <p:to>
                                        <p:strVal val="visible"/>
                                      </p:to>
                                    </p:set>
                                    <p:animEffect transition="in" filter="box(in)">
                                      <p:cBhvr>
                                        <p:cTn id="40" dur="500"/>
                                        <p:tgtEl>
                                          <p:spTgt spid="30737">
                                            <p:txEl>
                                              <p:pRg st="0" end="0"/>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4" presetClass="entr" presetSubtype="16" fill="hold" nodeType="clickEffect">
                                  <p:stCondLst>
                                    <p:cond delay="0"/>
                                  </p:stCondLst>
                                  <p:childTnLst>
                                    <p:set>
                                      <p:cBhvr>
                                        <p:cTn id="44" dur="1" fill="hold">
                                          <p:stCondLst>
                                            <p:cond delay="0"/>
                                          </p:stCondLst>
                                        </p:cTn>
                                        <p:tgtEl>
                                          <p:spTgt spid="30738">
                                            <p:txEl>
                                              <p:pRg st="0" end="0"/>
                                            </p:txEl>
                                          </p:spTgt>
                                        </p:tgtEl>
                                        <p:attrNameLst>
                                          <p:attrName>style.visibility</p:attrName>
                                        </p:attrNameLst>
                                      </p:cBhvr>
                                      <p:to>
                                        <p:strVal val="visible"/>
                                      </p:to>
                                    </p:set>
                                    <p:animEffect transition="in" filter="box(in)">
                                      <p:cBhvr>
                                        <p:cTn id="45" dur="500"/>
                                        <p:tgtEl>
                                          <p:spTgt spid="30738">
                                            <p:txEl>
                                              <p:pRg st="0" end="0"/>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4" presetClass="entr" presetSubtype="16" fill="hold" nodeType="clickEffect">
                                  <p:stCondLst>
                                    <p:cond delay="0"/>
                                  </p:stCondLst>
                                  <p:childTnLst>
                                    <p:set>
                                      <p:cBhvr>
                                        <p:cTn id="49" dur="1" fill="hold">
                                          <p:stCondLst>
                                            <p:cond delay="0"/>
                                          </p:stCondLst>
                                        </p:cTn>
                                        <p:tgtEl>
                                          <p:spTgt spid="30739">
                                            <p:txEl>
                                              <p:pRg st="0" end="0"/>
                                            </p:txEl>
                                          </p:spTgt>
                                        </p:tgtEl>
                                        <p:attrNameLst>
                                          <p:attrName>style.visibility</p:attrName>
                                        </p:attrNameLst>
                                      </p:cBhvr>
                                      <p:to>
                                        <p:strVal val="visible"/>
                                      </p:to>
                                    </p:set>
                                    <p:animEffect transition="in" filter="box(in)">
                                      <p:cBhvr>
                                        <p:cTn id="50" dur="500"/>
                                        <p:tgtEl>
                                          <p:spTgt spid="30739">
                                            <p:txEl>
                                              <p:pRg st="0" end="0"/>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 presetClass="entr" presetSubtype="16" fill="hold" nodeType="clickEffect">
                                  <p:stCondLst>
                                    <p:cond delay="0"/>
                                  </p:stCondLst>
                                  <p:childTnLst>
                                    <p:set>
                                      <p:cBhvr>
                                        <p:cTn id="54" dur="1" fill="hold">
                                          <p:stCondLst>
                                            <p:cond delay="0"/>
                                          </p:stCondLst>
                                        </p:cTn>
                                        <p:tgtEl>
                                          <p:spTgt spid="30740">
                                            <p:txEl>
                                              <p:pRg st="0" end="0"/>
                                            </p:txEl>
                                          </p:spTgt>
                                        </p:tgtEl>
                                        <p:attrNameLst>
                                          <p:attrName>style.visibility</p:attrName>
                                        </p:attrNameLst>
                                      </p:cBhvr>
                                      <p:to>
                                        <p:strVal val="visible"/>
                                      </p:to>
                                    </p:set>
                                    <p:animEffect transition="in" filter="box(in)">
                                      <p:cBhvr>
                                        <p:cTn id="55" dur="500"/>
                                        <p:tgtEl>
                                          <p:spTgt spid="30740">
                                            <p:txEl>
                                              <p:pRg st="0" end="0"/>
                                            </p:txEl>
                                          </p:spTgt>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4" presetClass="entr" presetSubtype="16" fill="hold" nodeType="clickEffect">
                                  <p:stCondLst>
                                    <p:cond delay="0"/>
                                  </p:stCondLst>
                                  <p:childTnLst>
                                    <p:set>
                                      <p:cBhvr>
                                        <p:cTn id="59" dur="1" fill="hold">
                                          <p:stCondLst>
                                            <p:cond delay="0"/>
                                          </p:stCondLst>
                                        </p:cTn>
                                        <p:tgtEl>
                                          <p:spTgt spid="30740">
                                            <p:txEl>
                                              <p:pRg st="1" end="1"/>
                                            </p:txEl>
                                          </p:spTgt>
                                        </p:tgtEl>
                                        <p:attrNameLst>
                                          <p:attrName>style.visibility</p:attrName>
                                        </p:attrNameLst>
                                      </p:cBhvr>
                                      <p:to>
                                        <p:strVal val="visible"/>
                                      </p:to>
                                    </p:set>
                                    <p:animEffect transition="in" filter="box(in)">
                                      <p:cBhvr>
                                        <p:cTn id="60" dur="500"/>
                                        <p:tgtEl>
                                          <p:spTgt spid="30740">
                                            <p:txEl>
                                              <p:pRg st="1" end="1"/>
                                            </p:txEl>
                                          </p:spTgt>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4" presetClass="entr" presetSubtype="16" fill="hold" nodeType="clickEffect">
                                  <p:stCondLst>
                                    <p:cond delay="0"/>
                                  </p:stCondLst>
                                  <p:childTnLst>
                                    <p:set>
                                      <p:cBhvr>
                                        <p:cTn id="64" dur="1" fill="hold">
                                          <p:stCondLst>
                                            <p:cond delay="0"/>
                                          </p:stCondLst>
                                        </p:cTn>
                                        <p:tgtEl>
                                          <p:spTgt spid="30740">
                                            <p:txEl>
                                              <p:pRg st="2" end="2"/>
                                            </p:txEl>
                                          </p:spTgt>
                                        </p:tgtEl>
                                        <p:attrNameLst>
                                          <p:attrName>style.visibility</p:attrName>
                                        </p:attrNameLst>
                                      </p:cBhvr>
                                      <p:to>
                                        <p:strVal val="visible"/>
                                      </p:to>
                                    </p:set>
                                    <p:animEffect transition="in" filter="box(in)">
                                      <p:cBhvr>
                                        <p:cTn id="65" dur="500"/>
                                        <p:tgtEl>
                                          <p:spTgt spid="3074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32" grpId="0"/>
      <p:bldP spid="30733" grpId="0" animBg="1"/>
      <p:bldP spid="30734" grpId="0" animBg="1"/>
      <p:bldP spid="30735" grpId="0" animBg="1"/>
      <p:bldP spid="30736" grpId="0"/>
      <p:bldP spid="30736" grpId="1"/>
      <p:bldP spid="3074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 4"/>
          <p:cNvGrpSpPr>
            <a:grpSpLocks/>
          </p:cNvGrpSpPr>
          <p:nvPr/>
        </p:nvGrpSpPr>
        <p:grpSpPr bwMode="auto">
          <a:xfrm>
            <a:off x="-228600" y="1860550"/>
            <a:ext cx="8991600" cy="1066800"/>
            <a:chOff x="960" y="2016"/>
            <a:chExt cx="4608" cy="816"/>
          </a:xfrm>
        </p:grpSpPr>
        <p:sp>
          <p:nvSpPr>
            <p:cNvPr id="26633" name="AutoShape 5"/>
            <p:cNvSpPr>
              <a:spLocks noChangeArrowheads="1"/>
            </p:cNvSpPr>
            <p:nvPr/>
          </p:nvSpPr>
          <p:spPr bwMode="auto">
            <a:xfrm>
              <a:off x="960" y="2016"/>
              <a:ext cx="4608" cy="816"/>
            </a:xfrm>
            <a:prstGeom prst="flowChartTerminator">
              <a:avLst/>
            </a:prstGeom>
            <a:gradFill rotWithShape="1">
              <a:gsLst>
                <a:gs pos="0">
                  <a:srgbClr val="00FF00"/>
                </a:gs>
                <a:gs pos="50000">
                  <a:srgbClr val="FFFFFF"/>
                </a:gs>
                <a:gs pos="100000">
                  <a:srgbClr val="00FF00"/>
                </a:gs>
              </a:gsLst>
              <a:lin ang="5400000" scaled="1"/>
            </a:gradFill>
            <a:ln w="28575" algn="ctr">
              <a:solidFill>
                <a:srgbClr val="FF9933"/>
              </a:solidFill>
              <a:miter lim="800000"/>
              <a:headEnd/>
              <a:tailEnd/>
            </a:ln>
          </p:spPr>
          <p:txBody>
            <a:bodyPr wrap="none" anchor="ctr"/>
            <a:lstStyle/>
            <a:p>
              <a:pPr eaLnBrk="1" hangingPunct="1"/>
              <a:endParaRPr lang="en-US" altLang="en-US"/>
            </a:p>
          </p:txBody>
        </p:sp>
        <p:sp>
          <p:nvSpPr>
            <p:cNvPr id="26634" name="Text Box 6"/>
            <p:cNvSpPr txBox="1">
              <a:spLocks noChangeArrowheads="1"/>
            </p:cNvSpPr>
            <p:nvPr/>
          </p:nvSpPr>
          <p:spPr bwMode="auto">
            <a:xfrm>
              <a:off x="1056" y="2188"/>
              <a:ext cx="4416" cy="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marL="457200" indent="-457200">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pPr>
              <a:r>
                <a:rPr lang="en-US" altLang="en-US" sz="3000" dirty="0">
                  <a:solidFill>
                    <a:schemeClr val="accent2"/>
                  </a:solidFill>
                  <a:latin typeface="+mn-lt"/>
                </a:rPr>
                <a:t>1.Kể </a:t>
              </a:r>
              <a:r>
                <a:rPr lang="en-US" altLang="en-US" sz="3000" dirty="0" err="1">
                  <a:solidFill>
                    <a:schemeClr val="accent2"/>
                  </a:solidFill>
                  <a:latin typeface="+mn-lt"/>
                </a:rPr>
                <a:t>xem</a:t>
              </a:r>
              <a:r>
                <a:rPr lang="en-US" altLang="en-US" sz="3000" dirty="0">
                  <a:solidFill>
                    <a:schemeClr val="accent2"/>
                  </a:solidFill>
                  <a:latin typeface="+mn-lt"/>
                </a:rPr>
                <a:t> vì </a:t>
              </a:r>
              <a:r>
                <a:rPr lang="en-US" altLang="en-US" sz="3000" dirty="0" err="1">
                  <a:solidFill>
                    <a:schemeClr val="accent2"/>
                  </a:solidFill>
                  <a:latin typeface="+mn-lt"/>
                </a:rPr>
                <a:t>sao</a:t>
              </a:r>
              <a:r>
                <a:rPr lang="en-US" altLang="en-US" sz="3000" dirty="0">
                  <a:solidFill>
                    <a:schemeClr val="accent2"/>
                  </a:solidFill>
                  <a:latin typeface="+mn-lt"/>
                </a:rPr>
                <a:t> </a:t>
              </a:r>
              <a:r>
                <a:rPr lang="en-US" altLang="en-US" sz="3000" dirty="0" err="1">
                  <a:solidFill>
                    <a:schemeClr val="accent2"/>
                  </a:solidFill>
                  <a:latin typeface="+mn-lt"/>
                </a:rPr>
                <a:t>em</a:t>
              </a:r>
              <a:r>
                <a:rPr lang="en-US" altLang="en-US" sz="3000" dirty="0">
                  <a:solidFill>
                    <a:schemeClr val="accent2"/>
                  </a:solidFill>
                  <a:latin typeface="+mn-lt"/>
                </a:rPr>
                <a:t> có </a:t>
              </a:r>
              <a:r>
                <a:rPr lang="en-US" altLang="en-US" sz="3000" dirty="0" err="1" smtClean="0">
                  <a:solidFill>
                    <a:schemeClr val="accent2"/>
                  </a:solidFill>
                  <a:latin typeface="+mn-lt"/>
                </a:rPr>
                <a:t>th</a:t>
              </a:r>
              <a:r>
                <a:rPr lang="en-US" altLang="en-US" dirty="0" err="1" smtClean="0">
                  <a:solidFill>
                    <a:schemeClr val="accent2"/>
                  </a:solidFill>
                  <a:latin typeface="+mn-lt"/>
                </a:rPr>
                <a:t>ứ</a:t>
              </a:r>
              <a:r>
                <a:rPr lang="en-US" altLang="en-US" dirty="0" smtClean="0">
                  <a:solidFill>
                    <a:schemeClr val="accent2"/>
                  </a:solidFill>
                  <a:latin typeface="+mn-lt"/>
                </a:rPr>
                <a:t> </a:t>
              </a:r>
              <a:r>
                <a:rPr lang="en-US" altLang="en-US" dirty="0" err="1" smtClean="0">
                  <a:solidFill>
                    <a:schemeClr val="accent2"/>
                  </a:solidFill>
                  <a:latin typeface="+mn-lt"/>
                </a:rPr>
                <a:t>đồ</a:t>
              </a:r>
              <a:r>
                <a:rPr lang="en-US" altLang="en-US" sz="3000" dirty="0" smtClean="0">
                  <a:solidFill>
                    <a:schemeClr val="accent2"/>
                  </a:solidFill>
                  <a:latin typeface="+mn-lt"/>
                </a:rPr>
                <a:t> </a:t>
              </a:r>
              <a:r>
                <a:rPr lang="en-US" altLang="en-US" sz="3000" dirty="0" err="1">
                  <a:solidFill>
                    <a:schemeClr val="accent2"/>
                  </a:solidFill>
                  <a:latin typeface="+mn-lt"/>
                </a:rPr>
                <a:t>chơi</a:t>
              </a:r>
              <a:r>
                <a:rPr lang="en-US" altLang="en-US" sz="3000" dirty="0">
                  <a:solidFill>
                    <a:schemeClr val="accent2"/>
                  </a:solidFill>
                  <a:latin typeface="+mn-lt"/>
                </a:rPr>
                <a:t> mà </a:t>
              </a:r>
              <a:r>
                <a:rPr lang="en-US" altLang="en-US" sz="3000" dirty="0" err="1">
                  <a:solidFill>
                    <a:schemeClr val="accent2"/>
                  </a:solidFill>
                  <a:latin typeface="+mn-lt"/>
                </a:rPr>
                <a:t>em</a:t>
              </a:r>
              <a:r>
                <a:rPr lang="en-US" altLang="en-US" sz="3000" dirty="0">
                  <a:solidFill>
                    <a:schemeClr val="accent2"/>
                  </a:solidFill>
                  <a:latin typeface="+mn-lt"/>
                </a:rPr>
                <a:t> </a:t>
              </a:r>
              <a:r>
                <a:rPr lang="en-US" altLang="en-US" sz="3000" dirty="0" err="1">
                  <a:solidFill>
                    <a:schemeClr val="accent2"/>
                  </a:solidFill>
                  <a:latin typeface="+mn-lt"/>
                </a:rPr>
                <a:t>thích</a:t>
              </a:r>
              <a:r>
                <a:rPr lang="en-US" altLang="en-US" sz="3000" dirty="0">
                  <a:solidFill>
                    <a:schemeClr val="accent2"/>
                  </a:solidFill>
                  <a:latin typeface="+mn-lt"/>
                </a:rPr>
                <a:t>.</a:t>
              </a:r>
            </a:p>
          </p:txBody>
        </p:sp>
      </p:grpSp>
      <p:grpSp>
        <p:nvGrpSpPr>
          <p:cNvPr id="26627" name="Group 7"/>
          <p:cNvGrpSpPr>
            <a:grpSpLocks/>
          </p:cNvGrpSpPr>
          <p:nvPr/>
        </p:nvGrpSpPr>
        <p:grpSpPr bwMode="auto">
          <a:xfrm>
            <a:off x="685800" y="3689350"/>
            <a:ext cx="7315200" cy="1066800"/>
            <a:chOff x="960" y="2016"/>
            <a:chExt cx="4608" cy="816"/>
          </a:xfrm>
        </p:grpSpPr>
        <p:sp>
          <p:nvSpPr>
            <p:cNvPr id="26631" name="AutoShape 8"/>
            <p:cNvSpPr>
              <a:spLocks noChangeArrowheads="1"/>
            </p:cNvSpPr>
            <p:nvPr/>
          </p:nvSpPr>
          <p:spPr bwMode="auto">
            <a:xfrm>
              <a:off x="960" y="2016"/>
              <a:ext cx="4608" cy="816"/>
            </a:xfrm>
            <a:prstGeom prst="flowChartTerminator">
              <a:avLst/>
            </a:prstGeom>
            <a:gradFill rotWithShape="1">
              <a:gsLst>
                <a:gs pos="0">
                  <a:srgbClr val="00FF00"/>
                </a:gs>
                <a:gs pos="50000">
                  <a:srgbClr val="FFFFFF"/>
                </a:gs>
                <a:gs pos="100000">
                  <a:srgbClr val="00FF00"/>
                </a:gs>
              </a:gsLst>
              <a:lin ang="5400000" scaled="1"/>
            </a:gradFill>
            <a:ln w="28575" algn="ctr">
              <a:solidFill>
                <a:srgbClr val="FF9933"/>
              </a:solidFill>
              <a:miter lim="800000"/>
              <a:headEnd/>
              <a:tailEnd/>
            </a:ln>
          </p:spPr>
          <p:txBody>
            <a:bodyPr wrap="none" anchor="ctr"/>
            <a:lstStyle/>
            <a:p>
              <a:pPr eaLnBrk="1" hangingPunct="1"/>
              <a:endParaRPr lang="en-US" altLang="en-US"/>
            </a:p>
          </p:txBody>
        </p:sp>
        <p:sp>
          <p:nvSpPr>
            <p:cNvPr id="26632" name="Text Box 9"/>
            <p:cNvSpPr txBox="1">
              <a:spLocks noChangeArrowheads="1"/>
            </p:cNvSpPr>
            <p:nvPr/>
          </p:nvSpPr>
          <p:spPr bwMode="auto">
            <a:xfrm>
              <a:off x="1056" y="2188"/>
              <a:ext cx="4416" cy="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50000"/>
                </a:spcBef>
              </a:pPr>
              <a:r>
                <a:rPr lang="en-US" altLang="en-US" dirty="0">
                  <a:solidFill>
                    <a:srgbClr val="0000CC"/>
                  </a:solidFill>
                  <a:latin typeface="+mn-lt"/>
                </a:rPr>
                <a:t>2.Kể </a:t>
              </a:r>
              <a:r>
                <a:rPr lang="en-US" altLang="en-US" dirty="0" err="1">
                  <a:solidFill>
                    <a:srgbClr val="0000CC"/>
                  </a:solidFill>
                  <a:latin typeface="+mn-lt"/>
                </a:rPr>
                <a:t>vê</a:t>
              </a:r>
              <a:r>
                <a:rPr lang="en-US" altLang="en-US" dirty="0">
                  <a:solidFill>
                    <a:srgbClr val="0000CC"/>
                  </a:solidFill>
                  <a:latin typeface="+mn-lt"/>
                </a:rPr>
                <a:t>̀ </a:t>
              </a:r>
              <a:r>
                <a:rPr lang="en-US" altLang="en-US" dirty="0" err="1">
                  <a:solidFill>
                    <a:srgbClr val="0000CC"/>
                  </a:solidFill>
                  <a:latin typeface="+mn-lt"/>
                </a:rPr>
                <a:t>việc</a:t>
              </a:r>
              <a:r>
                <a:rPr lang="en-US" altLang="en-US" dirty="0">
                  <a:solidFill>
                    <a:srgbClr val="0000CC"/>
                  </a:solidFill>
                  <a:latin typeface="+mn-lt"/>
                </a:rPr>
                <a:t> </a:t>
              </a:r>
              <a:r>
                <a:rPr lang="en-US" altLang="en-US" dirty="0" err="1" smtClean="0">
                  <a:solidFill>
                    <a:srgbClr val="0000CC"/>
                  </a:solidFill>
                  <a:latin typeface="+mn-lt"/>
                </a:rPr>
                <a:t>giữ</a:t>
              </a:r>
              <a:r>
                <a:rPr lang="en-US" altLang="en-US" dirty="0" smtClean="0">
                  <a:solidFill>
                    <a:srgbClr val="0000CC"/>
                  </a:solidFill>
                  <a:latin typeface="+mn-lt"/>
                </a:rPr>
                <a:t> </a:t>
              </a:r>
              <a:r>
                <a:rPr lang="en-US" altLang="en-US" dirty="0" err="1">
                  <a:solidFill>
                    <a:srgbClr val="0000CC"/>
                  </a:solidFill>
                  <a:latin typeface="+mn-lt"/>
                </a:rPr>
                <a:t>gìn</a:t>
              </a:r>
              <a:r>
                <a:rPr lang="en-US" altLang="en-US" dirty="0">
                  <a:solidFill>
                    <a:srgbClr val="0000CC"/>
                  </a:solidFill>
                  <a:latin typeface="+mn-lt"/>
                </a:rPr>
                <a:t> </a:t>
              </a:r>
              <a:r>
                <a:rPr lang="en-US" altLang="en-US" dirty="0" err="1">
                  <a:solidFill>
                    <a:srgbClr val="0000CC"/>
                  </a:solidFill>
                  <a:latin typeface="+mn-lt"/>
                </a:rPr>
                <a:t>đô</a:t>
              </a:r>
              <a:r>
                <a:rPr lang="en-US" altLang="en-US" dirty="0">
                  <a:solidFill>
                    <a:srgbClr val="0000CC"/>
                  </a:solidFill>
                  <a:latin typeface="+mn-lt"/>
                </a:rPr>
                <a:t>̀ </a:t>
              </a:r>
              <a:r>
                <a:rPr lang="en-US" altLang="en-US" dirty="0" err="1">
                  <a:solidFill>
                    <a:srgbClr val="0000CC"/>
                  </a:solidFill>
                  <a:latin typeface="+mn-lt"/>
                </a:rPr>
                <a:t>chơi</a:t>
              </a:r>
              <a:endParaRPr lang="en-US" altLang="en-US" dirty="0">
                <a:latin typeface="+mn-lt"/>
              </a:endParaRPr>
            </a:p>
          </p:txBody>
        </p:sp>
      </p:grpSp>
      <p:grpSp>
        <p:nvGrpSpPr>
          <p:cNvPr id="26628" name="Group 10"/>
          <p:cNvGrpSpPr>
            <a:grpSpLocks/>
          </p:cNvGrpSpPr>
          <p:nvPr/>
        </p:nvGrpSpPr>
        <p:grpSpPr bwMode="auto">
          <a:xfrm>
            <a:off x="762000" y="5365750"/>
            <a:ext cx="7315200" cy="1339850"/>
            <a:chOff x="960" y="2016"/>
            <a:chExt cx="4608" cy="844"/>
          </a:xfrm>
        </p:grpSpPr>
        <p:sp>
          <p:nvSpPr>
            <p:cNvPr id="26629" name="AutoShape 11"/>
            <p:cNvSpPr>
              <a:spLocks noChangeArrowheads="1"/>
            </p:cNvSpPr>
            <p:nvPr/>
          </p:nvSpPr>
          <p:spPr bwMode="auto">
            <a:xfrm>
              <a:off x="960" y="2016"/>
              <a:ext cx="4608" cy="816"/>
            </a:xfrm>
            <a:prstGeom prst="flowChartTerminator">
              <a:avLst/>
            </a:prstGeom>
            <a:gradFill rotWithShape="1">
              <a:gsLst>
                <a:gs pos="0">
                  <a:srgbClr val="00FF00"/>
                </a:gs>
                <a:gs pos="50000">
                  <a:srgbClr val="FFFFFF"/>
                </a:gs>
                <a:gs pos="100000">
                  <a:srgbClr val="00FF00"/>
                </a:gs>
              </a:gsLst>
              <a:lin ang="5400000" scaled="1"/>
            </a:gradFill>
            <a:ln w="28575" algn="ctr">
              <a:solidFill>
                <a:srgbClr val="FF9933"/>
              </a:solidFill>
              <a:miter lim="800000"/>
              <a:headEnd/>
              <a:tailEnd/>
            </a:ln>
          </p:spPr>
          <p:txBody>
            <a:bodyPr wrap="none" anchor="ctr"/>
            <a:lstStyle/>
            <a:p>
              <a:pPr eaLnBrk="1" hangingPunct="1"/>
              <a:endParaRPr lang="en-US" altLang="en-US"/>
            </a:p>
          </p:txBody>
        </p:sp>
        <p:sp>
          <p:nvSpPr>
            <p:cNvPr id="26630" name="Text Box 12"/>
            <p:cNvSpPr txBox="1">
              <a:spLocks noChangeArrowheads="1"/>
            </p:cNvSpPr>
            <p:nvPr/>
          </p:nvSpPr>
          <p:spPr bwMode="auto">
            <a:xfrm>
              <a:off x="1056" y="2188"/>
              <a:ext cx="4416" cy="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lgn="ctr">
                <a:spcBef>
                  <a:spcPct val="50000"/>
                </a:spcBef>
              </a:pPr>
              <a:r>
                <a:rPr lang="en-US" altLang="en-US" dirty="0">
                  <a:solidFill>
                    <a:schemeClr val="accent2"/>
                  </a:solidFill>
                  <a:latin typeface="+mn-lt"/>
                </a:rPr>
                <a:t>3. </a:t>
              </a:r>
              <a:r>
                <a:rPr lang="en-US" altLang="en-US" dirty="0" err="1">
                  <a:solidFill>
                    <a:schemeClr val="accent2"/>
                  </a:solidFill>
                  <a:latin typeface="+mn-lt"/>
                </a:rPr>
                <a:t>Kê</a:t>
              </a:r>
              <a:r>
                <a:rPr lang="en-US" altLang="en-US" dirty="0">
                  <a:solidFill>
                    <a:schemeClr val="accent2"/>
                  </a:solidFill>
                  <a:latin typeface="+mn-lt"/>
                </a:rPr>
                <a:t>̉ </a:t>
              </a:r>
              <a:r>
                <a:rPr lang="en-US" altLang="en-US" dirty="0" err="1">
                  <a:solidFill>
                    <a:schemeClr val="accent2"/>
                  </a:solidFill>
                  <a:latin typeface="+mn-lt"/>
                </a:rPr>
                <a:t>vê</a:t>
              </a:r>
              <a:r>
                <a:rPr lang="en-US" altLang="en-US" dirty="0">
                  <a:solidFill>
                    <a:schemeClr val="accent2"/>
                  </a:solidFill>
                  <a:latin typeface="+mn-lt"/>
                </a:rPr>
                <a:t>̀ </a:t>
              </a:r>
              <a:r>
                <a:rPr lang="en-US" altLang="en-US" dirty="0" err="1">
                  <a:solidFill>
                    <a:schemeClr val="accent2"/>
                  </a:solidFill>
                  <a:latin typeface="+mn-lt"/>
                </a:rPr>
                <a:t>việc</a:t>
              </a:r>
              <a:r>
                <a:rPr lang="en-US" altLang="en-US" dirty="0">
                  <a:solidFill>
                    <a:schemeClr val="accent2"/>
                  </a:solidFill>
                  <a:latin typeface="+mn-lt"/>
                </a:rPr>
                <a:t> </a:t>
              </a:r>
              <a:r>
                <a:rPr lang="en-US" altLang="en-US" dirty="0" err="1">
                  <a:solidFill>
                    <a:schemeClr val="accent2"/>
                  </a:solidFill>
                  <a:latin typeface="+mn-lt"/>
                </a:rPr>
                <a:t>em</a:t>
              </a:r>
              <a:r>
                <a:rPr lang="en-US" altLang="en-US" dirty="0">
                  <a:solidFill>
                    <a:schemeClr val="accent2"/>
                  </a:solidFill>
                  <a:latin typeface="+mn-lt"/>
                </a:rPr>
                <a:t> </a:t>
              </a:r>
              <a:r>
                <a:rPr lang="en-US" altLang="en-US" dirty="0" err="1">
                  <a:solidFill>
                    <a:schemeClr val="accent2"/>
                  </a:solidFill>
                  <a:latin typeface="+mn-lt"/>
                </a:rPr>
                <a:t>tặng</a:t>
              </a:r>
              <a:r>
                <a:rPr lang="en-US" altLang="en-US" dirty="0">
                  <a:solidFill>
                    <a:schemeClr val="accent2"/>
                  </a:solidFill>
                  <a:latin typeface="+mn-lt"/>
                </a:rPr>
                <a:t> </a:t>
              </a:r>
              <a:r>
                <a:rPr lang="en-US" altLang="en-US" dirty="0" err="1">
                  <a:solidFill>
                    <a:schemeClr val="accent2"/>
                  </a:solidFill>
                  <a:latin typeface="+mn-lt"/>
                </a:rPr>
                <a:t>đô</a:t>
              </a:r>
              <a:r>
                <a:rPr lang="en-US" altLang="en-US" dirty="0">
                  <a:solidFill>
                    <a:schemeClr val="accent2"/>
                  </a:solidFill>
                  <a:latin typeface="+mn-lt"/>
                </a:rPr>
                <a:t>̀ </a:t>
              </a:r>
              <a:r>
                <a:rPr lang="en-US" altLang="en-US" dirty="0" err="1">
                  <a:solidFill>
                    <a:schemeClr val="accent2"/>
                  </a:solidFill>
                  <a:latin typeface="+mn-lt"/>
                </a:rPr>
                <a:t>chơi</a:t>
              </a:r>
              <a:r>
                <a:rPr lang="en-US" altLang="en-US" dirty="0">
                  <a:solidFill>
                    <a:schemeClr val="accent2"/>
                  </a:solidFill>
                  <a:latin typeface="+mn-lt"/>
                </a:rPr>
                <a:t> </a:t>
              </a:r>
              <a:r>
                <a:rPr lang="en-US" altLang="en-US" dirty="0" err="1">
                  <a:solidFill>
                    <a:schemeClr val="accent2"/>
                  </a:solidFill>
                  <a:latin typeface="+mn-lt"/>
                </a:rPr>
                <a:t>cho</a:t>
              </a:r>
              <a:r>
                <a:rPr lang="en-US" altLang="en-US" dirty="0">
                  <a:solidFill>
                    <a:schemeClr val="accent2"/>
                  </a:solidFill>
                  <a:latin typeface="+mn-lt"/>
                </a:rPr>
                <a:t> </a:t>
              </a:r>
              <a:r>
                <a:rPr lang="en-US" altLang="en-US" dirty="0" err="1">
                  <a:solidFill>
                    <a:schemeClr val="accent2"/>
                  </a:solidFill>
                  <a:latin typeface="+mn-lt"/>
                </a:rPr>
                <a:t>các</a:t>
              </a:r>
              <a:r>
                <a:rPr lang="en-US" altLang="en-US" dirty="0">
                  <a:solidFill>
                    <a:schemeClr val="accent2"/>
                  </a:solidFill>
                  <a:latin typeface="+mn-lt"/>
                </a:rPr>
                <a:t> </a:t>
              </a:r>
              <a:r>
                <a:rPr lang="en-US" altLang="en-US" dirty="0" err="1">
                  <a:solidFill>
                    <a:schemeClr val="accent2"/>
                  </a:solidFill>
                  <a:latin typeface="+mn-lt"/>
                </a:rPr>
                <a:t>bạn</a:t>
              </a:r>
              <a:r>
                <a:rPr lang="en-US" altLang="en-US" dirty="0">
                  <a:solidFill>
                    <a:schemeClr val="accent2"/>
                  </a:solidFill>
                  <a:latin typeface="+mn-lt"/>
                </a:rPr>
                <a:t> </a:t>
              </a:r>
              <a:r>
                <a:rPr lang="en-US" altLang="en-US" dirty="0" err="1">
                  <a:solidFill>
                    <a:schemeClr val="accent2"/>
                  </a:solidFill>
                  <a:latin typeface="+mn-lt"/>
                </a:rPr>
                <a:t>nghèo</a:t>
              </a:r>
              <a:r>
                <a:rPr lang="en-US" altLang="en-US" dirty="0">
                  <a:solidFill>
                    <a:schemeClr val="accent2"/>
                  </a:solidFill>
                  <a:latin typeface="+mn-lt"/>
                </a:rPr>
                <a:t>.</a:t>
              </a:r>
              <a:r>
                <a:rPr lang="en-US" altLang="en-US" dirty="0">
                  <a:latin typeface="+mn-lt"/>
                </a:rPr>
                <a:t> </a:t>
              </a:r>
              <a:endParaRPr lang="en-US" altLang="en-US" sz="2800" b="1" dirty="0">
                <a:solidFill>
                  <a:srgbClr val="FF0000"/>
                </a:solidFill>
                <a:latin typeface="+mn-lt"/>
              </a:endParaRPr>
            </a:p>
          </p:txBody>
        </p:sp>
      </p:grpSp>
      <p:sp>
        <p:nvSpPr>
          <p:cNvPr id="11" name="AutoShape 37"/>
          <p:cNvSpPr>
            <a:spLocks noChangeArrowheads="1"/>
          </p:cNvSpPr>
          <p:nvPr/>
        </p:nvSpPr>
        <p:spPr bwMode="auto">
          <a:xfrm>
            <a:off x="1447800" y="-76200"/>
            <a:ext cx="6248400" cy="1447800"/>
          </a:xfrm>
          <a:prstGeom prst="irregularSeal1">
            <a:avLst/>
          </a:prstGeom>
          <a:solidFill>
            <a:srgbClr val="FF5050"/>
          </a:solidFill>
          <a:ln w="9525">
            <a:solidFill>
              <a:schemeClr val="tx1"/>
            </a:solidFill>
            <a:miter lim="800000"/>
            <a:headEnd/>
            <a:tailEnd/>
          </a:ln>
        </p:spPr>
        <p:txBody>
          <a:bodyPr wrap="none" anchor="ctr"/>
          <a:lstStyle/>
          <a:p>
            <a:pPr algn="ctr" eaLnBrk="1" hangingPunct="1"/>
            <a:endParaRPr lang="en-US" altLang="en-US" sz="3200" u="sng">
              <a:solidFill>
                <a:schemeClr val="accent2"/>
              </a:solidFill>
              <a:latin typeface="Times New Roman" pitchFamily="18" charset="0"/>
            </a:endParaRPr>
          </a:p>
        </p:txBody>
      </p:sp>
      <p:sp>
        <p:nvSpPr>
          <p:cNvPr id="12" name="WordArt 38"/>
          <p:cNvSpPr>
            <a:spLocks noChangeArrowheads="1" noChangeShapeType="1" noTextEdit="1"/>
          </p:cNvSpPr>
          <p:nvPr/>
        </p:nvSpPr>
        <p:spPr bwMode="auto">
          <a:xfrm>
            <a:off x="2686050" y="533400"/>
            <a:ext cx="3105150" cy="466725"/>
          </a:xfrm>
          <a:prstGeom prst="rect">
            <a:avLst/>
          </a:prstGeom>
        </p:spPr>
        <p:txBody>
          <a:bodyPr spcFirstLastPara="1" wrap="none" fromWordArt="1">
            <a:prstTxWarp prst="textArchUp">
              <a:avLst>
                <a:gd name="adj" fmla="val 10800004"/>
              </a:avLst>
            </a:prstTxWarp>
          </a:bodyPr>
          <a:lstStyle/>
          <a:p>
            <a:pPr algn="ctr"/>
            <a:r>
              <a:rPr lang="vi-VN" sz="3200" kern="10">
                <a:ln w="9525">
                  <a:solidFill>
                    <a:schemeClr val="accent1"/>
                  </a:solidFill>
                  <a:round/>
                  <a:headEnd/>
                  <a:tailEnd/>
                </a:ln>
                <a:solidFill>
                  <a:srgbClr val="00FF00"/>
                </a:solidFill>
                <a:latin typeface="Arial"/>
                <a:cs typeface="Arial"/>
              </a:rPr>
              <a:t> Gợi ý kể chuyện</a:t>
            </a:r>
            <a:endParaRPr lang="en-US" sz="3200" kern="10">
              <a:ln w="9525">
                <a:solidFill>
                  <a:schemeClr val="accent1"/>
                </a:solidFill>
                <a:round/>
                <a:headEnd/>
                <a:tailEnd/>
              </a:ln>
              <a:solidFill>
                <a:srgbClr val="00FF00"/>
              </a:solidFill>
              <a:latin typeface="Arial"/>
              <a:cs typeface="Aria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checkerboard(across)">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6" name="Rectangle 4"/>
          <p:cNvSpPr>
            <a:spLocks noGrp="1" noChangeArrowheads="1"/>
          </p:cNvSpPr>
          <p:nvPr>
            <p:ph type="body" idx="1"/>
          </p:nvPr>
        </p:nvSpPr>
        <p:spPr>
          <a:xfrm>
            <a:off x="304800" y="381000"/>
            <a:ext cx="8534400" cy="6172200"/>
          </a:xfrm>
        </p:spPr>
        <p:txBody>
          <a:bodyPr/>
          <a:lstStyle/>
          <a:p>
            <a:pPr eaLnBrk="1" hangingPunct="1">
              <a:buFontTx/>
              <a:buNone/>
            </a:pPr>
            <a:endParaRPr lang="en-US" altLang="en-US" sz="4000" dirty="0" smtClean="0"/>
          </a:p>
          <a:p>
            <a:pPr eaLnBrk="1" hangingPunct="1">
              <a:buFontTx/>
              <a:buNone/>
            </a:pPr>
            <a:r>
              <a:rPr lang="en-US" altLang="en-US" sz="3800" dirty="0" smtClean="0"/>
              <a:t> </a:t>
            </a:r>
            <a:r>
              <a:rPr lang="en-US" altLang="en-US" sz="3800" dirty="0" smtClean="0">
                <a:solidFill>
                  <a:srgbClr val="0000FF"/>
                </a:solidFill>
              </a:rPr>
              <a:t>-</a:t>
            </a:r>
            <a:r>
              <a:rPr lang="en-US" altLang="en-US" sz="3800" dirty="0" err="1" smtClean="0">
                <a:solidFill>
                  <a:srgbClr val="0000FF"/>
                </a:solidFill>
              </a:rPr>
              <a:t>Khi</a:t>
            </a:r>
            <a:r>
              <a:rPr lang="en-US" altLang="en-US" sz="3800" dirty="0" smtClean="0">
                <a:solidFill>
                  <a:srgbClr val="0000FF"/>
                </a:solidFill>
              </a:rPr>
              <a:t> </a:t>
            </a:r>
            <a:r>
              <a:rPr lang="en-US" altLang="en-US" sz="3800" dirty="0" err="1" smtClean="0">
                <a:solidFill>
                  <a:srgbClr val="0000FF"/>
                </a:solidFill>
              </a:rPr>
              <a:t>kê</a:t>
            </a:r>
            <a:r>
              <a:rPr lang="en-US" altLang="en-US" sz="3800" dirty="0" smtClean="0">
                <a:solidFill>
                  <a:srgbClr val="0000FF"/>
                </a:solidFill>
              </a:rPr>
              <a:t>̉ </a:t>
            </a:r>
            <a:r>
              <a:rPr lang="en-US" altLang="en-US" sz="3800" dirty="0" err="1" smtClean="0">
                <a:solidFill>
                  <a:srgbClr val="0000FF"/>
                </a:solidFill>
              </a:rPr>
              <a:t>em</a:t>
            </a:r>
            <a:r>
              <a:rPr lang="en-US" altLang="en-US" sz="3800" dirty="0" smtClean="0">
                <a:solidFill>
                  <a:srgbClr val="0000FF"/>
                </a:solidFill>
              </a:rPr>
              <a:t> </a:t>
            </a:r>
            <a:r>
              <a:rPr lang="en-US" altLang="en-US" sz="3800" dirty="0" err="1" smtClean="0">
                <a:solidFill>
                  <a:srgbClr val="0000FF"/>
                </a:solidFill>
              </a:rPr>
              <a:t>nên</a:t>
            </a:r>
            <a:r>
              <a:rPr lang="en-US" altLang="en-US" sz="3800" dirty="0" smtClean="0">
                <a:solidFill>
                  <a:srgbClr val="0000FF"/>
                </a:solidFill>
              </a:rPr>
              <a:t> </a:t>
            </a:r>
            <a:r>
              <a:rPr lang="en-US" altLang="en-US" sz="3800" dirty="0" err="1" smtClean="0">
                <a:solidFill>
                  <a:srgbClr val="0000FF"/>
                </a:solidFill>
              </a:rPr>
              <a:t>dùng</a:t>
            </a:r>
            <a:r>
              <a:rPr lang="en-US" altLang="en-US" sz="3800" dirty="0" smtClean="0">
                <a:solidFill>
                  <a:srgbClr val="0000FF"/>
                </a:solidFill>
              </a:rPr>
              <a:t> </a:t>
            </a:r>
            <a:r>
              <a:rPr lang="en-US" altLang="en-US" sz="3800" dirty="0" err="1" smtClean="0">
                <a:solidFill>
                  <a:srgbClr val="0000FF"/>
                </a:solidFill>
                <a:latin typeface=".VnTime" pitchFamily="34" charset="0"/>
              </a:rPr>
              <a:t>tõ</a:t>
            </a:r>
            <a:r>
              <a:rPr lang="en-US" altLang="en-US" sz="3800" dirty="0" smtClean="0"/>
              <a:t> </a:t>
            </a:r>
            <a:r>
              <a:rPr lang="en-US" altLang="en-US" sz="3800" dirty="0" err="1" smtClean="0">
                <a:solidFill>
                  <a:srgbClr val="FF0000"/>
                </a:solidFill>
              </a:rPr>
              <a:t>xưng</a:t>
            </a:r>
            <a:r>
              <a:rPr lang="en-US" altLang="en-US" sz="3800" dirty="0" smtClean="0">
                <a:solidFill>
                  <a:srgbClr val="FF0000"/>
                </a:solidFill>
              </a:rPr>
              <a:t> </a:t>
            </a:r>
            <a:r>
              <a:rPr lang="en-US" altLang="en-US" sz="3800" dirty="0" err="1" smtClean="0">
                <a:solidFill>
                  <a:srgbClr val="FF0000"/>
                </a:solidFill>
              </a:rPr>
              <a:t>hô</a:t>
            </a:r>
            <a:r>
              <a:rPr lang="en-US" altLang="en-US" sz="3800" dirty="0" smtClean="0"/>
              <a:t> </a:t>
            </a:r>
            <a:r>
              <a:rPr lang="en-US" altLang="en-US" sz="3800" dirty="0" err="1" smtClean="0">
                <a:solidFill>
                  <a:srgbClr val="0000FF"/>
                </a:solidFill>
              </a:rPr>
              <a:t>như</a:t>
            </a:r>
            <a:r>
              <a:rPr lang="en-US" altLang="en-US" sz="3800" dirty="0" smtClean="0">
                <a:solidFill>
                  <a:srgbClr val="0000FF"/>
                </a:solidFill>
              </a:rPr>
              <a:t> </a:t>
            </a:r>
            <a:r>
              <a:rPr lang="en-US" altLang="en-US" sz="3800" dirty="0" err="1" smtClean="0">
                <a:solidFill>
                  <a:srgbClr val="0000FF"/>
                </a:solidFill>
              </a:rPr>
              <a:t>thê</a:t>
            </a:r>
            <a:r>
              <a:rPr lang="en-US" altLang="en-US" sz="3800" dirty="0" smtClean="0">
                <a:solidFill>
                  <a:srgbClr val="0000FF"/>
                </a:solidFill>
              </a:rPr>
              <a:t>́ </a:t>
            </a:r>
            <a:r>
              <a:rPr lang="en-US" altLang="en-US" sz="3800" dirty="0" err="1" smtClean="0">
                <a:solidFill>
                  <a:srgbClr val="0000FF"/>
                </a:solidFill>
              </a:rPr>
              <a:t>nào</a:t>
            </a:r>
            <a:r>
              <a:rPr lang="en-US" altLang="en-US" sz="3800" dirty="0" smtClean="0">
                <a:solidFill>
                  <a:srgbClr val="0000FF"/>
                </a:solidFill>
              </a:rPr>
              <a:t>?</a:t>
            </a:r>
          </a:p>
          <a:p>
            <a:pPr eaLnBrk="1" hangingPunct="1">
              <a:buFontTx/>
              <a:buNone/>
            </a:pPr>
            <a:r>
              <a:rPr lang="en-US" altLang="en-US" sz="3800" dirty="0" smtClean="0">
                <a:solidFill>
                  <a:schemeClr val="tx2"/>
                </a:solidFill>
              </a:rPr>
              <a:t> </a:t>
            </a:r>
            <a:r>
              <a:rPr lang="en-US" altLang="en-US" sz="3800" dirty="0" smtClean="0">
                <a:solidFill>
                  <a:srgbClr val="0000FF"/>
                </a:solidFill>
              </a:rPr>
              <a:t>-</a:t>
            </a:r>
            <a:r>
              <a:rPr lang="en-US" altLang="en-US" sz="3800" dirty="0" err="1" smtClean="0">
                <a:solidFill>
                  <a:srgbClr val="0000FF"/>
                </a:solidFill>
              </a:rPr>
              <a:t>Khi</a:t>
            </a:r>
            <a:r>
              <a:rPr lang="en-US" altLang="en-US" sz="3800" dirty="0" smtClean="0">
                <a:solidFill>
                  <a:srgbClr val="0000FF"/>
                </a:solidFill>
              </a:rPr>
              <a:t> </a:t>
            </a:r>
            <a:r>
              <a:rPr lang="en-US" altLang="en-US" sz="3800" dirty="0" err="1" smtClean="0">
                <a:solidFill>
                  <a:srgbClr val="0000FF"/>
                </a:solidFill>
              </a:rPr>
              <a:t>kê</a:t>
            </a:r>
            <a:r>
              <a:rPr lang="en-US" altLang="en-US" sz="3800" dirty="0" smtClean="0">
                <a:solidFill>
                  <a:srgbClr val="0000FF"/>
                </a:solidFill>
              </a:rPr>
              <a:t>̉ </a:t>
            </a:r>
            <a:r>
              <a:rPr lang="en-US" altLang="en-US" sz="3800" dirty="0" err="1" smtClean="0">
                <a:solidFill>
                  <a:srgbClr val="0000FF"/>
                </a:solidFill>
              </a:rPr>
              <a:t>chuyện</a:t>
            </a:r>
            <a:r>
              <a:rPr lang="en-US" altLang="en-US" sz="3800" dirty="0" smtClean="0">
                <a:solidFill>
                  <a:srgbClr val="0000FF"/>
                </a:solidFill>
              </a:rPr>
              <a:t> </a:t>
            </a:r>
            <a:r>
              <a:rPr lang="en-US" altLang="en-US" sz="3800" dirty="0" err="1" smtClean="0">
                <a:solidFill>
                  <a:srgbClr val="0000FF"/>
                </a:solidFill>
              </a:rPr>
              <a:t>xưng</a:t>
            </a:r>
            <a:r>
              <a:rPr lang="en-US" altLang="en-US" sz="3800" dirty="0" smtClean="0">
                <a:solidFill>
                  <a:schemeClr val="tx2"/>
                </a:solidFill>
              </a:rPr>
              <a:t> </a:t>
            </a:r>
            <a:r>
              <a:rPr lang="en-US" altLang="en-US" sz="3800" dirty="0" err="1" smtClean="0">
                <a:solidFill>
                  <a:srgbClr val="FF0000"/>
                </a:solidFill>
              </a:rPr>
              <a:t>tôi</a:t>
            </a:r>
            <a:r>
              <a:rPr lang="en-US" altLang="en-US" sz="3800" dirty="0" smtClean="0">
                <a:solidFill>
                  <a:srgbClr val="FF0000"/>
                </a:solidFill>
              </a:rPr>
              <a:t>, </a:t>
            </a:r>
            <a:r>
              <a:rPr lang="en-US" altLang="en-US" sz="3800" dirty="0" err="1" smtClean="0">
                <a:solidFill>
                  <a:srgbClr val="FF0000"/>
                </a:solidFill>
              </a:rPr>
              <a:t>mình</a:t>
            </a:r>
            <a:r>
              <a:rPr lang="en-US" altLang="en-US" sz="4000" dirty="0" smtClean="0">
                <a:solidFill>
                  <a:srgbClr val="FF0000"/>
                </a:solidFill>
              </a:rPr>
              <a:t>.</a:t>
            </a:r>
          </a:p>
          <a:p>
            <a:pPr eaLnBrk="1" hangingPunct="1">
              <a:buFontTx/>
              <a:buNone/>
            </a:pPr>
            <a:endParaRPr lang="en-US" altLang="en-US" sz="40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20836">
                                            <p:txEl>
                                              <p:pRg st="1" end="1"/>
                                            </p:txEl>
                                          </p:spTgt>
                                        </p:tgtEl>
                                        <p:attrNameLst>
                                          <p:attrName>style.visibility</p:attrName>
                                        </p:attrNameLst>
                                      </p:cBhvr>
                                      <p:to>
                                        <p:strVal val="visible"/>
                                      </p:to>
                                    </p:set>
                                    <p:anim calcmode="lin" valueType="num">
                                      <p:cBhvr additive="base">
                                        <p:cTn id="7" dur="500" fill="hold"/>
                                        <p:tgtEl>
                                          <p:spTgt spid="12083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083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20836">
                                            <p:txEl>
                                              <p:pRg st="2" end="2"/>
                                            </p:txEl>
                                          </p:spTgt>
                                        </p:tgtEl>
                                        <p:attrNameLst>
                                          <p:attrName>style.visibility</p:attrName>
                                        </p:attrNameLst>
                                      </p:cBhvr>
                                      <p:to>
                                        <p:strVal val="visible"/>
                                      </p:to>
                                    </p:set>
                                    <p:anim calcmode="lin" valueType="num">
                                      <p:cBhvr additive="base">
                                        <p:cTn id="13" dur="500" fill="hold"/>
                                        <p:tgtEl>
                                          <p:spTgt spid="12083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083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685800" y="1524000"/>
            <a:ext cx="7772400" cy="4648200"/>
          </a:xfrm>
        </p:spPr>
        <p:txBody>
          <a:bodyPr/>
          <a:lstStyle/>
          <a:p>
            <a:pPr algn="l" eaLnBrk="1" hangingPunct="1"/>
            <a:r>
              <a:rPr lang="en-US" altLang="en-US" sz="3000" dirty="0" smtClean="0">
                <a:latin typeface="+mn-lt"/>
              </a:rPr>
              <a:t>      </a:t>
            </a:r>
            <a:r>
              <a:rPr lang="en-US" altLang="en-US" sz="3000" b="1" dirty="0" err="1" smtClean="0">
                <a:solidFill>
                  <a:srgbClr val="FF00FF"/>
                </a:solidFill>
                <a:latin typeface="+mn-lt"/>
              </a:rPr>
              <a:t>Khi</a:t>
            </a:r>
            <a:r>
              <a:rPr lang="en-US" altLang="en-US" sz="3000" b="1" dirty="0" smtClean="0">
                <a:solidFill>
                  <a:srgbClr val="FF00FF"/>
                </a:solidFill>
                <a:latin typeface="+mn-lt"/>
              </a:rPr>
              <a:t> </a:t>
            </a:r>
            <a:r>
              <a:rPr lang="en-US" altLang="en-US" sz="3000" b="1" dirty="0" err="1" smtClean="0">
                <a:solidFill>
                  <a:srgbClr val="FF00FF"/>
                </a:solidFill>
                <a:latin typeface="+mn-lt"/>
              </a:rPr>
              <a:t>kê</a:t>
            </a:r>
            <a:r>
              <a:rPr lang="en-US" altLang="en-US" sz="3000" b="1" dirty="0" smtClean="0">
                <a:solidFill>
                  <a:srgbClr val="FF00FF"/>
                </a:solidFill>
                <a:latin typeface="+mn-lt"/>
              </a:rPr>
              <a:t>̉ </a:t>
            </a:r>
            <a:r>
              <a:rPr lang="en-US" altLang="en-US" sz="3000" b="1" dirty="0" err="1" smtClean="0">
                <a:solidFill>
                  <a:srgbClr val="FF00FF"/>
                </a:solidFill>
                <a:latin typeface="+mn-lt"/>
              </a:rPr>
              <a:t>chuyện</a:t>
            </a:r>
            <a:r>
              <a:rPr lang="en-US" altLang="en-US" sz="3000" b="1" dirty="0" smtClean="0">
                <a:solidFill>
                  <a:srgbClr val="FF00FF"/>
                </a:solidFill>
                <a:latin typeface="+mn-lt"/>
              </a:rPr>
              <a:t> </a:t>
            </a:r>
            <a:r>
              <a:rPr lang="en-US" altLang="en-US" sz="3000" b="1" dirty="0" err="1" smtClean="0">
                <a:solidFill>
                  <a:srgbClr val="FF00FF"/>
                </a:solidFill>
                <a:latin typeface="+mn-lt"/>
              </a:rPr>
              <a:t>các</a:t>
            </a:r>
            <a:r>
              <a:rPr lang="en-US" altLang="en-US" sz="3000" b="1" dirty="0" smtClean="0">
                <a:solidFill>
                  <a:srgbClr val="FF00FF"/>
                </a:solidFill>
                <a:latin typeface="+mn-lt"/>
              </a:rPr>
              <a:t> </a:t>
            </a:r>
            <a:r>
              <a:rPr lang="en-US" altLang="en-US" sz="3000" b="1" dirty="0" err="1" smtClean="0">
                <a:solidFill>
                  <a:srgbClr val="FF00FF"/>
                </a:solidFill>
                <a:latin typeface="+mn-lt"/>
              </a:rPr>
              <a:t>em</a:t>
            </a:r>
            <a:r>
              <a:rPr lang="en-US" altLang="en-US" sz="3000" b="1" dirty="0" smtClean="0">
                <a:solidFill>
                  <a:srgbClr val="FF00FF"/>
                </a:solidFill>
                <a:latin typeface="+mn-lt"/>
              </a:rPr>
              <a:t> </a:t>
            </a:r>
            <a:r>
              <a:rPr lang="en-US" altLang="en-US" sz="3000" b="1" dirty="0" err="1" smtClean="0">
                <a:solidFill>
                  <a:srgbClr val="FF00FF"/>
                </a:solidFill>
                <a:latin typeface="+mn-lt"/>
              </a:rPr>
              <a:t>không</a:t>
            </a:r>
            <a:r>
              <a:rPr lang="en-US" altLang="en-US" sz="3000" b="1" dirty="0" smtClean="0">
                <a:solidFill>
                  <a:srgbClr val="FF00FF"/>
                </a:solidFill>
                <a:latin typeface="+mn-lt"/>
              </a:rPr>
              <a:t> </a:t>
            </a:r>
            <a:r>
              <a:rPr lang="en-US" altLang="en-US" sz="3000" b="1" dirty="0" err="1" smtClean="0">
                <a:solidFill>
                  <a:srgbClr val="FF00FF"/>
                </a:solidFill>
                <a:latin typeface="+mn-lt"/>
              </a:rPr>
              <a:t>nên</a:t>
            </a:r>
            <a:r>
              <a:rPr lang="en-US" altLang="en-US" sz="3000" b="1" dirty="0" smtClean="0">
                <a:solidFill>
                  <a:srgbClr val="FF00FF"/>
                </a:solidFill>
                <a:latin typeface="+mn-lt"/>
              </a:rPr>
              <a:t> </a:t>
            </a:r>
            <a:r>
              <a:rPr lang="en-US" altLang="en-US" sz="3000" b="1" dirty="0" err="1" smtClean="0">
                <a:solidFill>
                  <a:srgbClr val="FF00FF"/>
                </a:solidFill>
                <a:latin typeface="+mn-lt"/>
              </a:rPr>
              <a:t>lựa</a:t>
            </a:r>
            <a:r>
              <a:rPr lang="en-US" altLang="en-US" sz="3000" b="1" dirty="0" smtClean="0">
                <a:solidFill>
                  <a:srgbClr val="FF00FF"/>
                </a:solidFill>
                <a:latin typeface="+mn-lt"/>
              </a:rPr>
              <a:t>   </a:t>
            </a:r>
            <a:r>
              <a:rPr lang="en-US" altLang="en-US" sz="3000" b="1" dirty="0" err="1" smtClean="0">
                <a:solidFill>
                  <a:srgbClr val="FF00FF"/>
                </a:solidFill>
                <a:latin typeface="+mn-lt"/>
              </a:rPr>
              <a:t>chọn</a:t>
            </a:r>
            <a:r>
              <a:rPr lang="en-US" altLang="en-US" sz="3000" b="1" dirty="0" smtClean="0">
                <a:solidFill>
                  <a:srgbClr val="FF00FF"/>
                </a:solidFill>
                <a:latin typeface="+mn-lt"/>
              </a:rPr>
              <a:t> </a:t>
            </a:r>
            <a:r>
              <a:rPr lang="en-US" altLang="en-US" sz="3000" b="1" dirty="0" err="1" smtClean="0">
                <a:solidFill>
                  <a:srgbClr val="FF00FF"/>
                </a:solidFill>
                <a:latin typeface="+mn-lt"/>
              </a:rPr>
              <a:t>những</a:t>
            </a:r>
            <a:r>
              <a:rPr lang="en-US" altLang="en-US" sz="3000" b="1" dirty="0" smtClean="0">
                <a:solidFill>
                  <a:srgbClr val="FF00FF"/>
                </a:solidFill>
                <a:latin typeface="+mn-lt"/>
              </a:rPr>
              <a:t> </a:t>
            </a:r>
            <a:r>
              <a:rPr lang="en-US" altLang="en-US" sz="3000" b="1" dirty="0" err="1" smtClean="0">
                <a:solidFill>
                  <a:srgbClr val="FF00FF"/>
                </a:solidFill>
                <a:latin typeface="+mn-lt"/>
              </a:rPr>
              <a:t>đô</a:t>
            </a:r>
            <a:r>
              <a:rPr lang="en-US" altLang="en-US" sz="3000" b="1" dirty="0" smtClean="0">
                <a:solidFill>
                  <a:srgbClr val="FF00FF"/>
                </a:solidFill>
                <a:latin typeface="+mn-lt"/>
              </a:rPr>
              <a:t>̀ </a:t>
            </a:r>
            <a:r>
              <a:rPr lang="en-US" altLang="en-US" sz="3000" b="1" dirty="0" err="1" smtClean="0">
                <a:solidFill>
                  <a:srgbClr val="FF00FF"/>
                </a:solidFill>
                <a:latin typeface="+mn-lt"/>
              </a:rPr>
              <a:t>chơi</a:t>
            </a:r>
            <a:r>
              <a:rPr lang="en-US" altLang="en-US" sz="3000" b="1" dirty="0" smtClean="0">
                <a:solidFill>
                  <a:srgbClr val="FF00FF"/>
                </a:solidFill>
                <a:latin typeface="+mn-lt"/>
              </a:rPr>
              <a:t> </a:t>
            </a:r>
            <a:r>
              <a:rPr lang="en-US" altLang="en-US" sz="3000" b="1" dirty="0" err="1" smtClean="0">
                <a:solidFill>
                  <a:srgbClr val="FF00FF"/>
                </a:solidFill>
                <a:latin typeface="+mn-lt"/>
              </a:rPr>
              <a:t>phức</a:t>
            </a:r>
            <a:r>
              <a:rPr lang="en-US" altLang="en-US" sz="3000" b="1" dirty="0" smtClean="0">
                <a:solidFill>
                  <a:srgbClr val="FF00FF"/>
                </a:solidFill>
                <a:latin typeface="+mn-lt"/>
              </a:rPr>
              <a:t> </a:t>
            </a:r>
            <a:r>
              <a:rPr lang="en-US" altLang="en-US" sz="3000" b="1" dirty="0" err="1" smtClean="0">
                <a:solidFill>
                  <a:srgbClr val="FF00FF"/>
                </a:solidFill>
                <a:latin typeface="+mn-lt"/>
              </a:rPr>
              <a:t>tạp</a:t>
            </a:r>
            <a:r>
              <a:rPr lang="en-US" altLang="en-US" sz="3000" b="1" dirty="0" smtClean="0">
                <a:solidFill>
                  <a:srgbClr val="FF00FF"/>
                </a:solidFill>
                <a:latin typeface="+mn-lt"/>
              </a:rPr>
              <a:t> </a:t>
            </a:r>
            <a:r>
              <a:rPr lang="en-US" altLang="en-US" sz="3000" b="1" dirty="0" err="1" smtClean="0">
                <a:solidFill>
                  <a:srgbClr val="FF00FF"/>
                </a:solidFill>
                <a:latin typeface="+mn-lt"/>
              </a:rPr>
              <a:t>và</a:t>
            </a:r>
            <a:r>
              <a:rPr lang="en-US" altLang="en-US" sz="3000" b="1" dirty="0" smtClean="0">
                <a:solidFill>
                  <a:srgbClr val="FF00FF"/>
                </a:solidFill>
                <a:latin typeface="+mn-lt"/>
              </a:rPr>
              <a:t> </a:t>
            </a:r>
            <a:r>
              <a:rPr lang="en-US" altLang="en-US" sz="3000" b="1" dirty="0" err="1" smtClean="0">
                <a:solidFill>
                  <a:srgbClr val="FF00FF"/>
                </a:solidFill>
                <a:latin typeface="+mn-lt"/>
              </a:rPr>
              <a:t>xa</a:t>
            </a:r>
            <a:r>
              <a:rPr lang="en-US" altLang="en-US" sz="3000" b="1" dirty="0" smtClean="0">
                <a:solidFill>
                  <a:srgbClr val="FF00FF"/>
                </a:solidFill>
                <a:latin typeface="+mn-lt"/>
              </a:rPr>
              <a:t> lạ </a:t>
            </a:r>
            <a:r>
              <a:rPr lang="en-US" altLang="en-US" sz="3000" b="1" dirty="0" err="1" smtClean="0">
                <a:solidFill>
                  <a:srgbClr val="FF00FF"/>
                </a:solidFill>
                <a:latin typeface="+mn-lt"/>
              </a:rPr>
              <a:t>với</a:t>
            </a:r>
            <a:r>
              <a:rPr lang="en-US" altLang="en-US" sz="3000" b="1" dirty="0" smtClean="0">
                <a:solidFill>
                  <a:srgbClr val="FF00FF"/>
                </a:solidFill>
                <a:latin typeface="+mn-lt"/>
              </a:rPr>
              <a:t> </a:t>
            </a:r>
            <a:r>
              <a:rPr lang="en-US" altLang="en-US" sz="3000" b="1" dirty="0" err="1" smtClean="0">
                <a:solidFill>
                  <a:srgbClr val="FF00FF"/>
                </a:solidFill>
                <a:latin typeface="+mn-lt"/>
              </a:rPr>
              <a:t>mình</a:t>
            </a:r>
            <a:r>
              <a:rPr lang="en-US" altLang="en-US" sz="3000" b="1" dirty="0" smtClean="0">
                <a:solidFill>
                  <a:srgbClr val="FF00FF"/>
                </a:solidFill>
                <a:latin typeface="+mn-lt"/>
              </a:rPr>
              <a:t>. </a:t>
            </a:r>
            <a:r>
              <a:rPr lang="en-US" altLang="en-US" sz="3000" b="1" dirty="0" err="1" smtClean="0">
                <a:solidFill>
                  <a:srgbClr val="FF00FF"/>
                </a:solidFill>
                <a:latin typeface="+mn-lt"/>
              </a:rPr>
              <a:t>Điều</a:t>
            </a:r>
            <a:r>
              <a:rPr lang="en-US" altLang="en-US" sz="3000" b="1" dirty="0" smtClean="0">
                <a:solidFill>
                  <a:srgbClr val="FF00FF"/>
                </a:solidFill>
                <a:latin typeface="+mn-lt"/>
              </a:rPr>
              <a:t> </a:t>
            </a:r>
            <a:r>
              <a:rPr lang="en-US" altLang="en-US" sz="3000" b="1" dirty="0" err="1" smtClean="0">
                <a:solidFill>
                  <a:srgbClr val="FF00FF"/>
                </a:solidFill>
                <a:latin typeface="+mn-lt"/>
              </a:rPr>
              <a:t>quan</a:t>
            </a:r>
            <a:r>
              <a:rPr lang="en-US" altLang="en-US" sz="3000" b="1" dirty="0" smtClean="0">
                <a:solidFill>
                  <a:srgbClr val="FF00FF"/>
                </a:solidFill>
                <a:latin typeface="+mn-lt"/>
              </a:rPr>
              <a:t> </a:t>
            </a:r>
            <a:r>
              <a:rPr lang="en-US" altLang="en-US" sz="3000" b="1" dirty="0" err="1" smtClean="0">
                <a:solidFill>
                  <a:srgbClr val="FF00FF"/>
                </a:solidFill>
                <a:latin typeface="+mn-lt"/>
              </a:rPr>
              <a:t>trọng</a:t>
            </a:r>
            <a:r>
              <a:rPr lang="en-US" altLang="en-US" sz="3000" b="1" dirty="0" smtClean="0">
                <a:solidFill>
                  <a:srgbClr val="FF00FF"/>
                </a:solidFill>
                <a:latin typeface="+mn-lt"/>
              </a:rPr>
              <a:t> là </a:t>
            </a:r>
            <a:r>
              <a:rPr lang="en-US" altLang="en-US" sz="3000" b="1" dirty="0" err="1" smtClean="0">
                <a:solidFill>
                  <a:srgbClr val="FF00FF"/>
                </a:solidFill>
                <a:latin typeface="+mn-lt"/>
              </a:rPr>
              <a:t>câu</a:t>
            </a:r>
            <a:r>
              <a:rPr lang="en-US" altLang="en-US" sz="3000" b="1" dirty="0" smtClean="0">
                <a:solidFill>
                  <a:srgbClr val="FF00FF"/>
                </a:solidFill>
                <a:latin typeface="+mn-lt"/>
              </a:rPr>
              <a:t> </a:t>
            </a:r>
            <a:r>
              <a:rPr lang="en-US" altLang="en-US" sz="3000" b="1" dirty="0" err="1" smtClean="0">
                <a:solidFill>
                  <a:srgbClr val="FF00FF"/>
                </a:solidFill>
                <a:latin typeface="+mn-lt"/>
              </a:rPr>
              <a:t>chuyện</a:t>
            </a:r>
            <a:r>
              <a:rPr lang="en-US" altLang="en-US" sz="3000" b="1" dirty="0" smtClean="0">
                <a:solidFill>
                  <a:srgbClr val="FF00FF"/>
                </a:solidFill>
                <a:latin typeface="+mn-lt"/>
              </a:rPr>
              <a:t> có </a:t>
            </a:r>
            <a:r>
              <a:rPr lang="en-US" altLang="en-US" sz="3000" b="1" dirty="0" err="1" smtClean="0">
                <a:solidFill>
                  <a:srgbClr val="FF00FF"/>
                </a:solidFill>
                <a:latin typeface="+mn-lt"/>
              </a:rPr>
              <a:t>nhân</a:t>
            </a:r>
            <a:r>
              <a:rPr lang="en-US" altLang="en-US" sz="3000" b="1" dirty="0" smtClean="0">
                <a:solidFill>
                  <a:srgbClr val="FF00FF"/>
                </a:solidFill>
                <a:latin typeface="+mn-lt"/>
              </a:rPr>
              <a:t> </a:t>
            </a:r>
            <a:r>
              <a:rPr lang="en-US" altLang="en-US" sz="3000" b="1" dirty="0" err="1" smtClean="0">
                <a:solidFill>
                  <a:srgbClr val="FF00FF"/>
                </a:solidFill>
                <a:latin typeface="+mn-lt"/>
              </a:rPr>
              <a:t>vật</a:t>
            </a:r>
            <a:r>
              <a:rPr lang="en-US" altLang="en-US" sz="3000" b="1" dirty="0" smtClean="0">
                <a:solidFill>
                  <a:srgbClr val="FF00FF"/>
                </a:solidFill>
                <a:latin typeface="+mn-lt"/>
              </a:rPr>
              <a:t>, ý </a:t>
            </a:r>
            <a:r>
              <a:rPr lang="en-US" altLang="en-US" sz="3000" b="1" dirty="0" err="1" smtClean="0">
                <a:solidFill>
                  <a:srgbClr val="FF00FF"/>
                </a:solidFill>
                <a:latin typeface="+mn-lt"/>
              </a:rPr>
              <a:t>nghĩa</a:t>
            </a:r>
            <a:r>
              <a:rPr lang="en-US" altLang="en-US" sz="3000" b="1" dirty="0" smtClean="0">
                <a:solidFill>
                  <a:srgbClr val="FF00FF"/>
                </a:solidFill>
                <a:latin typeface="+mn-lt"/>
              </a:rPr>
              <a:t> </a:t>
            </a:r>
            <a:r>
              <a:rPr lang="en-US" altLang="en-US" sz="3000" b="1" dirty="0" err="1" smtClean="0">
                <a:solidFill>
                  <a:srgbClr val="FF00FF"/>
                </a:solidFill>
                <a:latin typeface="+mn-lt"/>
              </a:rPr>
              <a:t>phù</a:t>
            </a:r>
            <a:r>
              <a:rPr lang="en-US" altLang="en-US" sz="3000" b="1" dirty="0" smtClean="0">
                <a:solidFill>
                  <a:srgbClr val="FF00FF"/>
                </a:solidFill>
                <a:latin typeface="+mn-lt"/>
              </a:rPr>
              <a:t> </a:t>
            </a:r>
            <a:r>
              <a:rPr lang="en-US" altLang="en-US" sz="3000" b="1" dirty="0" err="1" smtClean="0">
                <a:solidFill>
                  <a:srgbClr val="FF00FF"/>
                </a:solidFill>
                <a:latin typeface="+mn-lt"/>
              </a:rPr>
              <a:t>hợp</a:t>
            </a:r>
            <a:r>
              <a:rPr lang="en-US" altLang="en-US" sz="3000" b="1" dirty="0" smtClean="0">
                <a:solidFill>
                  <a:srgbClr val="FF00FF"/>
                </a:solidFill>
                <a:latin typeface="+mn-lt"/>
              </a:rPr>
              <a:t> </a:t>
            </a:r>
            <a:r>
              <a:rPr lang="en-US" altLang="en-US" sz="3000" b="1" dirty="0" err="1" smtClean="0">
                <a:solidFill>
                  <a:srgbClr val="FF00FF"/>
                </a:solidFill>
                <a:latin typeface="+mn-lt"/>
              </a:rPr>
              <a:t>với</a:t>
            </a:r>
            <a:r>
              <a:rPr lang="en-US" altLang="en-US" sz="3000" b="1" dirty="0" smtClean="0">
                <a:solidFill>
                  <a:srgbClr val="FF00FF"/>
                </a:solidFill>
                <a:latin typeface="+mn-lt"/>
              </a:rPr>
              <a:t> </a:t>
            </a:r>
            <a:r>
              <a:rPr lang="en-US" altLang="en-US" sz="3000" b="1" dirty="0" err="1" smtClean="0">
                <a:solidFill>
                  <a:srgbClr val="FF00FF"/>
                </a:solidFill>
                <a:latin typeface="+mn-lt"/>
              </a:rPr>
              <a:t>chủ</a:t>
            </a:r>
            <a:r>
              <a:rPr lang="en-US" altLang="en-US" sz="3000" b="1" dirty="0">
                <a:solidFill>
                  <a:srgbClr val="FF00FF"/>
                </a:solidFill>
                <a:latin typeface="+mn-lt"/>
              </a:rPr>
              <a:t> </a:t>
            </a:r>
            <a:r>
              <a:rPr lang="en-US" altLang="en-US" sz="3000" b="1" dirty="0" err="1" smtClean="0">
                <a:solidFill>
                  <a:srgbClr val="FF00FF"/>
                </a:solidFill>
                <a:latin typeface="+mn-lt"/>
              </a:rPr>
              <a:t>điểm</a:t>
            </a:r>
            <a:r>
              <a:rPr lang="en-US" altLang="en-US" sz="3000" b="1" dirty="0" smtClean="0">
                <a:solidFill>
                  <a:srgbClr val="FF00FF"/>
                </a:solidFill>
                <a:latin typeface="+mn-lt"/>
              </a:rPr>
              <a:t>.</a:t>
            </a:r>
            <a:br>
              <a:rPr lang="en-US" altLang="en-US" sz="3000" b="1" dirty="0" smtClean="0">
                <a:solidFill>
                  <a:srgbClr val="FF00FF"/>
                </a:solidFill>
                <a:latin typeface="+mn-lt"/>
              </a:rPr>
            </a:br>
            <a:r>
              <a:rPr lang="en-US" altLang="en-US" sz="3000" b="1" dirty="0" smtClean="0">
                <a:solidFill>
                  <a:srgbClr val="FF00FF"/>
                </a:solidFill>
                <a:latin typeface="+mn-lt"/>
              </a:rPr>
              <a:t>      </a:t>
            </a:r>
            <a:r>
              <a:rPr lang="en-US" altLang="en-US" sz="3000" b="1" dirty="0" err="1" smtClean="0">
                <a:solidFill>
                  <a:srgbClr val="FF00FF"/>
                </a:solidFill>
                <a:latin typeface="+mn-lt"/>
              </a:rPr>
              <a:t>Đê</a:t>
            </a:r>
            <a:r>
              <a:rPr lang="en-US" altLang="en-US" sz="3000" b="1" dirty="0" smtClean="0">
                <a:solidFill>
                  <a:srgbClr val="FF00FF"/>
                </a:solidFill>
                <a:latin typeface="+mn-lt"/>
              </a:rPr>
              <a:t>̉ </a:t>
            </a:r>
            <a:r>
              <a:rPr lang="en-US" altLang="en-US" sz="3000" b="1" dirty="0" err="1" smtClean="0">
                <a:solidFill>
                  <a:srgbClr val="FF00FF"/>
                </a:solidFill>
                <a:latin typeface="+mn-lt"/>
              </a:rPr>
              <a:t>xây</a:t>
            </a:r>
            <a:r>
              <a:rPr lang="en-US" altLang="en-US" sz="3000" b="1" dirty="0" smtClean="0">
                <a:solidFill>
                  <a:srgbClr val="FF00FF"/>
                </a:solidFill>
                <a:latin typeface="+mn-lt"/>
              </a:rPr>
              <a:t> </a:t>
            </a:r>
            <a:r>
              <a:rPr lang="en-US" altLang="en-US" sz="3000" b="1" dirty="0" err="1" smtClean="0">
                <a:solidFill>
                  <a:srgbClr val="FF00FF"/>
                </a:solidFill>
                <a:latin typeface="+mn-lt"/>
              </a:rPr>
              <a:t>dựng</a:t>
            </a:r>
            <a:r>
              <a:rPr lang="en-US" altLang="en-US" sz="3000" b="1" dirty="0" smtClean="0">
                <a:solidFill>
                  <a:srgbClr val="FF00FF"/>
                </a:solidFill>
                <a:latin typeface="+mn-lt"/>
              </a:rPr>
              <a:t> </a:t>
            </a:r>
            <a:r>
              <a:rPr lang="en-US" altLang="en-US" sz="3000" b="1" dirty="0" err="1" smtClean="0">
                <a:solidFill>
                  <a:srgbClr val="FF00FF"/>
                </a:solidFill>
                <a:latin typeface="+mn-lt"/>
              </a:rPr>
              <a:t>được</a:t>
            </a:r>
            <a:r>
              <a:rPr lang="en-US" altLang="en-US" sz="3000" b="1" dirty="0" smtClean="0">
                <a:solidFill>
                  <a:srgbClr val="FF00FF"/>
                </a:solidFill>
                <a:latin typeface="+mn-lt"/>
              </a:rPr>
              <a:t> </a:t>
            </a:r>
            <a:r>
              <a:rPr lang="en-US" altLang="en-US" sz="3000" b="1" dirty="0" err="1" smtClean="0">
                <a:solidFill>
                  <a:srgbClr val="FF00FF"/>
                </a:solidFill>
                <a:latin typeface="+mn-lt"/>
              </a:rPr>
              <a:t>câu</a:t>
            </a:r>
            <a:r>
              <a:rPr lang="en-US" altLang="en-US" sz="3000" b="1" dirty="0" smtClean="0">
                <a:solidFill>
                  <a:srgbClr val="FF00FF"/>
                </a:solidFill>
                <a:latin typeface="+mn-lt"/>
              </a:rPr>
              <a:t> </a:t>
            </a:r>
            <a:r>
              <a:rPr lang="en-US" altLang="en-US" sz="3000" b="1" dirty="0" err="1" smtClean="0">
                <a:solidFill>
                  <a:srgbClr val="FF00FF"/>
                </a:solidFill>
                <a:latin typeface="+mn-lt"/>
              </a:rPr>
              <a:t>chuyện</a:t>
            </a:r>
            <a:r>
              <a:rPr lang="en-US" altLang="en-US" sz="3000" b="1" dirty="0" smtClean="0">
                <a:solidFill>
                  <a:srgbClr val="FF00FF"/>
                </a:solidFill>
                <a:latin typeface="+mn-lt"/>
              </a:rPr>
              <a:t>, </a:t>
            </a:r>
            <a:r>
              <a:rPr lang="en-US" altLang="en-US" sz="3000" b="1" dirty="0" err="1" smtClean="0">
                <a:solidFill>
                  <a:srgbClr val="FF00FF"/>
                </a:solidFill>
                <a:latin typeface="+mn-lt"/>
              </a:rPr>
              <a:t>cần</a:t>
            </a:r>
            <a:r>
              <a:rPr lang="en-US" altLang="en-US" sz="3000" b="1" dirty="0" smtClean="0">
                <a:solidFill>
                  <a:srgbClr val="FF00FF"/>
                </a:solidFill>
                <a:latin typeface="+mn-lt"/>
              </a:rPr>
              <a:t> </a:t>
            </a:r>
            <a:r>
              <a:rPr lang="en-US" altLang="en-US" sz="3000" b="1" dirty="0" err="1" smtClean="0">
                <a:solidFill>
                  <a:srgbClr val="FF00FF"/>
                </a:solidFill>
                <a:latin typeface="+mn-lt"/>
              </a:rPr>
              <a:t>vận</a:t>
            </a:r>
            <a:r>
              <a:rPr lang="en-US" altLang="en-US" sz="3000" b="1" dirty="0" smtClean="0">
                <a:solidFill>
                  <a:srgbClr val="FF00FF"/>
                </a:solidFill>
                <a:latin typeface="+mn-lt"/>
              </a:rPr>
              <a:t> </a:t>
            </a:r>
            <a:r>
              <a:rPr lang="en-US" altLang="en-US" sz="3000" b="1" dirty="0" err="1" smtClean="0">
                <a:solidFill>
                  <a:srgbClr val="FF00FF"/>
                </a:solidFill>
                <a:latin typeface="+mn-lt"/>
              </a:rPr>
              <a:t>dụng</a:t>
            </a:r>
            <a:r>
              <a:rPr lang="en-US" altLang="en-US" sz="3000" b="1" dirty="0" smtClean="0">
                <a:solidFill>
                  <a:srgbClr val="FF00FF"/>
                </a:solidFill>
                <a:latin typeface="+mn-lt"/>
              </a:rPr>
              <a:t> </a:t>
            </a:r>
            <a:r>
              <a:rPr lang="en-US" altLang="en-US" sz="3000" b="1" dirty="0" err="1" smtClean="0">
                <a:solidFill>
                  <a:srgbClr val="FF00FF"/>
                </a:solidFill>
                <a:latin typeface="+mn-lt"/>
              </a:rPr>
              <a:t>những</a:t>
            </a:r>
            <a:r>
              <a:rPr lang="en-US" altLang="en-US" sz="3000" b="1" dirty="0" smtClean="0">
                <a:solidFill>
                  <a:srgbClr val="FF00FF"/>
                </a:solidFill>
                <a:latin typeface="+mn-lt"/>
              </a:rPr>
              <a:t> </a:t>
            </a:r>
            <a:r>
              <a:rPr lang="en-US" altLang="en-US" sz="3000" b="1" dirty="0" err="1" smtClean="0">
                <a:solidFill>
                  <a:srgbClr val="FF00FF"/>
                </a:solidFill>
                <a:latin typeface="+mn-lt"/>
              </a:rPr>
              <a:t>kiến</a:t>
            </a:r>
            <a:r>
              <a:rPr lang="en-US" altLang="en-US" sz="3000" b="1" dirty="0" smtClean="0">
                <a:solidFill>
                  <a:srgbClr val="FF00FF"/>
                </a:solidFill>
                <a:latin typeface="+mn-lt"/>
              </a:rPr>
              <a:t> </a:t>
            </a:r>
            <a:r>
              <a:rPr lang="en-US" altLang="en-US" sz="3000" b="1" dirty="0" err="1" smtClean="0">
                <a:solidFill>
                  <a:srgbClr val="FF00FF"/>
                </a:solidFill>
                <a:latin typeface="+mn-lt"/>
              </a:rPr>
              <a:t>thức</a:t>
            </a:r>
            <a:r>
              <a:rPr lang="en-US" altLang="en-US" sz="3000" b="1" dirty="0" smtClean="0">
                <a:solidFill>
                  <a:srgbClr val="FF00FF"/>
                </a:solidFill>
                <a:latin typeface="+mn-lt"/>
              </a:rPr>
              <a:t> </a:t>
            </a:r>
            <a:r>
              <a:rPr lang="en-US" altLang="en-US" sz="3000" b="1" dirty="0" err="1" smtClean="0">
                <a:solidFill>
                  <a:srgbClr val="FF00FF"/>
                </a:solidFill>
                <a:latin typeface="+mn-lt"/>
              </a:rPr>
              <a:t>vê</a:t>
            </a:r>
            <a:r>
              <a:rPr lang="en-US" altLang="en-US" sz="3000" b="1" dirty="0" smtClean="0">
                <a:solidFill>
                  <a:srgbClr val="FF00FF"/>
                </a:solidFill>
                <a:latin typeface="+mn-lt"/>
              </a:rPr>
              <a:t>̀ </a:t>
            </a:r>
            <a:r>
              <a:rPr lang="en-US" altLang="en-US" sz="3000" b="1" dirty="0" err="1" smtClean="0">
                <a:solidFill>
                  <a:srgbClr val="FF00FF"/>
                </a:solidFill>
                <a:latin typeface="+mn-lt"/>
              </a:rPr>
              <a:t>kê</a:t>
            </a:r>
            <a:r>
              <a:rPr lang="en-US" altLang="en-US" sz="3000" b="1" dirty="0" smtClean="0">
                <a:solidFill>
                  <a:srgbClr val="FF00FF"/>
                </a:solidFill>
                <a:latin typeface="+mn-lt"/>
              </a:rPr>
              <a:t>̉ </a:t>
            </a:r>
            <a:r>
              <a:rPr lang="en-US" altLang="en-US" sz="3000" b="1" dirty="0" err="1" smtClean="0">
                <a:solidFill>
                  <a:srgbClr val="FF00FF"/>
                </a:solidFill>
                <a:latin typeface="+mn-lt"/>
              </a:rPr>
              <a:t>chuyện</a:t>
            </a:r>
            <a:r>
              <a:rPr lang="en-US" altLang="en-US" sz="3000" b="1" dirty="0" smtClean="0">
                <a:solidFill>
                  <a:srgbClr val="FF00FF"/>
                </a:solidFill>
                <a:latin typeface="+mn-lt"/>
              </a:rPr>
              <a:t> </a:t>
            </a:r>
            <a:r>
              <a:rPr lang="en-US" altLang="en-US" sz="3000" b="1" dirty="0" err="1" smtClean="0">
                <a:solidFill>
                  <a:srgbClr val="FF00FF"/>
                </a:solidFill>
                <a:latin typeface="+mn-lt"/>
              </a:rPr>
              <a:t>đ</a:t>
            </a:r>
            <a:r>
              <a:rPr lang="en-US" altLang="en-US" sz="3400" b="1" dirty="0" err="1">
                <a:solidFill>
                  <a:srgbClr val="FF00FF"/>
                </a:solidFill>
                <a:latin typeface="+mn-lt"/>
              </a:rPr>
              <a:t>ã</a:t>
            </a:r>
            <a:r>
              <a:rPr lang="en-US" altLang="en-US" sz="3000" b="1" dirty="0" smtClean="0">
                <a:solidFill>
                  <a:srgbClr val="FF00FF"/>
                </a:solidFill>
                <a:latin typeface="+mn-lt"/>
              </a:rPr>
              <a:t> </a:t>
            </a:r>
            <a:r>
              <a:rPr lang="en-US" altLang="en-US" sz="3000" b="1" dirty="0" err="1" smtClean="0">
                <a:solidFill>
                  <a:srgbClr val="FF00FF"/>
                </a:solidFill>
                <a:latin typeface="+mn-lt"/>
              </a:rPr>
              <a:t>học</a:t>
            </a:r>
            <a:r>
              <a:rPr lang="en-US" altLang="en-US" sz="3000" b="1" dirty="0" smtClean="0">
                <a:solidFill>
                  <a:srgbClr val="FF00FF"/>
                </a:solidFill>
                <a:latin typeface="+mn-lt"/>
              </a:rPr>
              <a:t> </a:t>
            </a:r>
            <a:r>
              <a:rPr lang="en-US" altLang="en-US" sz="3000" b="1" dirty="0" err="1" smtClean="0">
                <a:solidFill>
                  <a:srgbClr val="FF00FF"/>
                </a:solidFill>
                <a:latin typeface="+mn-lt"/>
              </a:rPr>
              <a:t>trong</a:t>
            </a:r>
            <a:r>
              <a:rPr lang="en-US" altLang="en-US" sz="3000" b="1" dirty="0" smtClean="0">
                <a:solidFill>
                  <a:srgbClr val="FF00FF"/>
                </a:solidFill>
                <a:latin typeface="+mn-lt"/>
              </a:rPr>
              <a:t> </a:t>
            </a:r>
            <a:r>
              <a:rPr lang="en-US" altLang="en-US" sz="3000" b="1" dirty="0" err="1" smtClean="0">
                <a:solidFill>
                  <a:srgbClr val="FF00FF"/>
                </a:solidFill>
                <a:latin typeface="+mn-lt"/>
              </a:rPr>
              <a:t>các</a:t>
            </a:r>
            <a:r>
              <a:rPr lang="en-US" altLang="en-US" sz="3000" b="1" dirty="0" smtClean="0">
                <a:solidFill>
                  <a:srgbClr val="FF00FF"/>
                </a:solidFill>
                <a:latin typeface="+mn-lt"/>
              </a:rPr>
              <a:t> </a:t>
            </a:r>
            <a:r>
              <a:rPr lang="en-US" altLang="en-US" sz="3000" b="1" dirty="0" err="1" smtClean="0">
                <a:solidFill>
                  <a:srgbClr val="FF00FF"/>
                </a:solidFill>
                <a:latin typeface="+mn-lt"/>
              </a:rPr>
              <a:t>giờ</a:t>
            </a:r>
            <a:r>
              <a:rPr lang="en-US" altLang="en-US" sz="3000" b="1" dirty="0" smtClean="0">
                <a:solidFill>
                  <a:srgbClr val="FF00FF"/>
                </a:solidFill>
                <a:latin typeface="+mn-lt"/>
              </a:rPr>
              <a:t> </a:t>
            </a:r>
            <a:r>
              <a:rPr lang="en-US" altLang="en-US" sz="3000" b="1" dirty="0" err="1" smtClean="0">
                <a:solidFill>
                  <a:srgbClr val="FF00FF"/>
                </a:solidFill>
                <a:latin typeface="+mn-lt"/>
              </a:rPr>
              <a:t>Tập</a:t>
            </a:r>
            <a:r>
              <a:rPr lang="en-US" altLang="en-US" sz="3000" b="1" dirty="0" smtClean="0">
                <a:solidFill>
                  <a:srgbClr val="FF00FF"/>
                </a:solidFill>
                <a:latin typeface="+mn-lt"/>
              </a:rPr>
              <a:t> </a:t>
            </a:r>
            <a:r>
              <a:rPr lang="en-US" altLang="en-US" sz="3000" b="1" dirty="0" err="1" smtClean="0">
                <a:solidFill>
                  <a:srgbClr val="FF00FF"/>
                </a:solidFill>
                <a:latin typeface="+mn-lt"/>
              </a:rPr>
              <a:t>làm</a:t>
            </a:r>
            <a:r>
              <a:rPr lang="en-US" altLang="en-US" sz="3000" b="1" dirty="0" smtClean="0">
                <a:solidFill>
                  <a:srgbClr val="FF00FF"/>
                </a:solidFill>
                <a:latin typeface="+mn-lt"/>
              </a:rPr>
              <a:t> </a:t>
            </a:r>
            <a:r>
              <a:rPr lang="en-US" altLang="en-US" sz="3000" b="1" dirty="0" err="1" smtClean="0">
                <a:solidFill>
                  <a:srgbClr val="FF00FF"/>
                </a:solidFill>
                <a:latin typeface="+mn-lt"/>
              </a:rPr>
              <a:t>văn</a:t>
            </a:r>
            <a:r>
              <a:rPr lang="en-US" altLang="en-US" sz="3000" b="1" dirty="0" smtClean="0">
                <a:solidFill>
                  <a:srgbClr val="FF00FF"/>
                </a:solidFill>
                <a:latin typeface="+mn-lt"/>
              </a:rPr>
              <a:t> </a:t>
            </a:r>
            <a:r>
              <a:rPr lang="en-US" altLang="en-US" sz="3000" b="1" dirty="0" err="1" smtClean="0">
                <a:solidFill>
                  <a:srgbClr val="FF00FF"/>
                </a:solidFill>
                <a:latin typeface="+mn-lt"/>
              </a:rPr>
              <a:t>đê</a:t>
            </a:r>
            <a:r>
              <a:rPr lang="en-US" altLang="en-US" sz="3000" b="1" dirty="0" smtClean="0">
                <a:solidFill>
                  <a:srgbClr val="FF00FF"/>
                </a:solidFill>
                <a:latin typeface="+mn-lt"/>
              </a:rPr>
              <a:t>̉ </a:t>
            </a:r>
            <a:r>
              <a:rPr lang="en-US" altLang="en-US" sz="3000" b="1" dirty="0" err="1" smtClean="0">
                <a:solidFill>
                  <a:srgbClr val="FF00FF"/>
                </a:solidFill>
                <a:latin typeface="+mn-lt"/>
              </a:rPr>
              <a:t>sắp</a:t>
            </a:r>
            <a:r>
              <a:rPr lang="en-US" altLang="en-US" sz="3000" b="1" dirty="0" smtClean="0">
                <a:solidFill>
                  <a:srgbClr val="FF00FF"/>
                </a:solidFill>
                <a:latin typeface="+mn-lt"/>
              </a:rPr>
              <a:t> </a:t>
            </a:r>
            <a:r>
              <a:rPr lang="en-US" altLang="en-US" sz="3000" b="1" dirty="0" err="1" smtClean="0">
                <a:solidFill>
                  <a:srgbClr val="FF00FF"/>
                </a:solidFill>
                <a:latin typeface="+mn-lt"/>
              </a:rPr>
              <a:t>xếp</a:t>
            </a:r>
            <a:r>
              <a:rPr lang="en-US" altLang="en-US" sz="3000" b="1" dirty="0" smtClean="0">
                <a:solidFill>
                  <a:srgbClr val="FF00FF"/>
                </a:solidFill>
                <a:latin typeface="+mn-lt"/>
              </a:rPr>
              <a:t> </a:t>
            </a:r>
            <a:r>
              <a:rPr lang="en-US" altLang="en-US" sz="3000" b="1" dirty="0" err="1" smtClean="0">
                <a:solidFill>
                  <a:srgbClr val="FF00FF"/>
                </a:solidFill>
                <a:latin typeface="+mn-lt"/>
              </a:rPr>
              <a:t>lại</a:t>
            </a:r>
            <a:r>
              <a:rPr lang="en-US" altLang="en-US" sz="3000" b="1" dirty="0" smtClean="0">
                <a:solidFill>
                  <a:srgbClr val="FF00FF"/>
                </a:solidFill>
                <a:latin typeface="+mn-lt"/>
              </a:rPr>
              <a:t> </a:t>
            </a:r>
            <a:r>
              <a:rPr lang="en-US" altLang="en-US" sz="3000" b="1" dirty="0" err="1" smtClean="0">
                <a:solidFill>
                  <a:srgbClr val="FF00FF"/>
                </a:solidFill>
                <a:latin typeface="+mn-lt"/>
              </a:rPr>
              <a:t>các</a:t>
            </a:r>
            <a:r>
              <a:rPr lang="en-US" altLang="en-US" sz="3000" b="1" dirty="0" smtClean="0">
                <a:solidFill>
                  <a:srgbClr val="FF00FF"/>
                </a:solidFill>
                <a:latin typeface="+mn-lt"/>
              </a:rPr>
              <a:t> chi </a:t>
            </a:r>
            <a:r>
              <a:rPr lang="en-US" altLang="en-US" sz="3000" b="1" dirty="0" err="1" smtClean="0">
                <a:solidFill>
                  <a:srgbClr val="FF00FF"/>
                </a:solidFill>
                <a:latin typeface="+mn-lt"/>
              </a:rPr>
              <a:t>tiết</a:t>
            </a:r>
            <a:r>
              <a:rPr lang="en-US" altLang="en-US" sz="3000" b="1" dirty="0" smtClean="0">
                <a:solidFill>
                  <a:srgbClr val="FF00FF"/>
                </a:solidFill>
                <a:latin typeface="+mn-lt"/>
              </a:rPr>
              <a:t> </a:t>
            </a:r>
            <a:r>
              <a:rPr lang="en-US" altLang="en-US" sz="3000" b="1" dirty="0" err="1" smtClean="0">
                <a:solidFill>
                  <a:srgbClr val="FF00FF"/>
                </a:solidFill>
                <a:latin typeface="+mn-lt"/>
              </a:rPr>
              <a:t>và</a:t>
            </a:r>
            <a:r>
              <a:rPr lang="en-US" altLang="en-US" sz="3000" b="1" dirty="0" smtClean="0">
                <a:solidFill>
                  <a:srgbClr val="FF00FF"/>
                </a:solidFill>
                <a:latin typeface="+mn-lt"/>
              </a:rPr>
              <a:t> </a:t>
            </a:r>
            <a:r>
              <a:rPr lang="en-US" altLang="en-US" sz="3000" b="1" dirty="0" err="1" smtClean="0">
                <a:solidFill>
                  <a:srgbClr val="FF00FF"/>
                </a:solidFill>
                <a:latin typeface="+mn-lt"/>
              </a:rPr>
              <a:t>kê</a:t>
            </a:r>
            <a:r>
              <a:rPr lang="en-US" altLang="en-US" sz="3000" b="1" dirty="0" smtClean="0">
                <a:solidFill>
                  <a:srgbClr val="FF00FF"/>
                </a:solidFill>
                <a:latin typeface="+mn-lt"/>
              </a:rPr>
              <a:t>̉.</a:t>
            </a:r>
          </a:p>
        </p:txBody>
      </p:sp>
      <p:sp>
        <p:nvSpPr>
          <p:cNvPr id="171028" name="AutoShape 20"/>
          <p:cNvSpPr>
            <a:spLocks noChangeArrowheads="1"/>
          </p:cNvSpPr>
          <p:nvPr/>
        </p:nvSpPr>
        <p:spPr bwMode="auto">
          <a:xfrm>
            <a:off x="2514600" y="381000"/>
            <a:ext cx="3733800" cy="914400"/>
          </a:xfrm>
          <a:prstGeom prst="pentagon">
            <a:avLst/>
          </a:prstGeom>
          <a:solidFill>
            <a:srgbClr val="CCCCFF"/>
          </a:solidFill>
          <a:ln w="9525">
            <a:solidFill>
              <a:schemeClr val="tx1"/>
            </a:solidFill>
            <a:miter lim="800000"/>
            <a:headEnd/>
            <a:tailEnd/>
          </a:ln>
        </p:spPr>
        <p:txBody>
          <a:bodyPr wrap="none" anchor="ctr"/>
          <a:lstStyle/>
          <a:p>
            <a:pPr algn="ctr" eaLnBrk="1" hangingPunct="1"/>
            <a:r>
              <a:rPr lang="en-US" altLang="en-US" sz="3200" b="1" dirty="0" err="1">
                <a:solidFill>
                  <a:schemeClr val="accent2"/>
                </a:solidFill>
                <a:latin typeface="Times New Roman" pitchFamily="18" charset="0"/>
              </a:rPr>
              <a:t>Lưu</a:t>
            </a:r>
            <a:r>
              <a:rPr lang="en-US" altLang="en-US" sz="3200" b="1" dirty="0">
                <a:solidFill>
                  <a:schemeClr val="accent2"/>
                </a:solidFill>
                <a:latin typeface="Times New Roman" pitchFamily="18" charset="0"/>
              </a:rPr>
              <a:t> 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1028"/>
                                        </p:tgtEl>
                                        <p:attrNameLst>
                                          <p:attrName>style.visibility</p:attrName>
                                        </p:attrNameLst>
                                      </p:cBhvr>
                                      <p:to>
                                        <p:strVal val="visible"/>
                                      </p:to>
                                    </p:set>
                                    <p:animEffect transition="in" filter="box(in)">
                                      <p:cBhvr>
                                        <p:cTn id="7" dur="500"/>
                                        <p:tgtEl>
                                          <p:spTgt spid="17102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71010"/>
                                        </p:tgtEl>
                                        <p:attrNameLst>
                                          <p:attrName>style.visibility</p:attrName>
                                        </p:attrNameLst>
                                      </p:cBhvr>
                                      <p:to>
                                        <p:strVal val="visible"/>
                                      </p:to>
                                    </p:set>
                                    <p:anim calcmode="lin" valueType="num">
                                      <p:cBhvr additive="base">
                                        <p:cTn id="12" dur="500" fill="hold"/>
                                        <p:tgtEl>
                                          <p:spTgt spid="171010"/>
                                        </p:tgtEl>
                                        <p:attrNameLst>
                                          <p:attrName>ppt_x</p:attrName>
                                        </p:attrNameLst>
                                      </p:cBhvr>
                                      <p:tavLst>
                                        <p:tav tm="0">
                                          <p:val>
                                            <p:strVal val="#ppt_x"/>
                                          </p:val>
                                        </p:tav>
                                        <p:tav tm="100000">
                                          <p:val>
                                            <p:strVal val="#ppt_x"/>
                                          </p:val>
                                        </p:tav>
                                      </p:tavLst>
                                    </p:anim>
                                    <p:anim calcmode="lin" valueType="num">
                                      <p:cBhvr additive="base">
                                        <p:cTn id="13" dur="500" fill="hold"/>
                                        <p:tgtEl>
                                          <p:spTgt spid="1710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0" grpId="0"/>
      <p:bldP spid="17102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4"/>
          <p:cNvSpPr txBox="1">
            <a:spLocks noChangeArrowheads="1"/>
          </p:cNvSpPr>
          <p:nvPr/>
        </p:nvSpPr>
        <p:spPr bwMode="auto">
          <a:xfrm>
            <a:off x="76200" y="0"/>
            <a:ext cx="8915400" cy="6771084"/>
          </a:xfrm>
          <a:prstGeom prst="rect">
            <a:avLst/>
          </a:prstGeom>
          <a:solidFill>
            <a:srgbClr val="FFFF66"/>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algn="just">
              <a:spcBef>
                <a:spcPct val="50000"/>
              </a:spcBef>
            </a:pPr>
            <a:r>
              <a:rPr lang="en-US" altLang="en-US" sz="2800" dirty="0"/>
              <a:t> </a:t>
            </a:r>
            <a:r>
              <a:rPr lang="en-US" altLang="en-US" sz="2800" dirty="0" smtClean="0">
                <a:solidFill>
                  <a:srgbClr val="0000FF"/>
                </a:solidFill>
                <a:latin typeface="Times New Roman" pitchFamily="18" charset="0"/>
                <a:cs typeface="Times New Roman" pitchFamily="18" charset="0"/>
              </a:rPr>
              <a:t>*</a:t>
            </a:r>
            <a:r>
              <a:rPr lang="en-US" altLang="en-US" sz="2800" i="1" u="sng" dirty="0" err="1">
                <a:solidFill>
                  <a:srgbClr val="0000FF"/>
                </a:solidFill>
                <a:latin typeface="Times New Roman" pitchFamily="18" charset="0"/>
                <a:cs typeface="Times New Roman" pitchFamily="18" charset="0"/>
              </a:rPr>
              <a:t>Ví</a:t>
            </a:r>
            <a:r>
              <a:rPr lang="en-US" altLang="en-US" sz="2800" i="1" u="sng" dirty="0">
                <a:solidFill>
                  <a:srgbClr val="0000FF"/>
                </a:solidFill>
                <a:latin typeface="Times New Roman" pitchFamily="18" charset="0"/>
                <a:cs typeface="Times New Roman" pitchFamily="18" charset="0"/>
              </a:rPr>
              <a:t> </a:t>
            </a:r>
            <a:r>
              <a:rPr lang="en-US" altLang="en-US" sz="2800" i="1" u="sng" dirty="0" err="1">
                <a:solidFill>
                  <a:srgbClr val="0000FF"/>
                </a:solidFill>
                <a:latin typeface="Times New Roman" pitchFamily="18" charset="0"/>
                <a:cs typeface="Times New Roman" pitchFamily="18" charset="0"/>
              </a:rPr>
              <a:t>dụ</a:t>
            </a:r>
            <a:r>
              <a:rPr lang="en-US" altLang="en-US" sz="2800" dirty="0">
                <a:solidFill>
                  <a:srgbClr val="0000FF"/>
                </a:solidFill>
                <a:latin typeface="Times New Roman" pitchFamily="18" charset="0"/>
                <a:cs typeface="Times New Roman" pitchFamily="18" charset="0"/>
              </a:rPr>
              <a:t> : </a:t>
            </a:r>
            <a:endParaRPr lang="en-US" altLang="en-US" sz="2800" b="1" dirty="0">
              <a:solidFill>
                <a:srgbClr val="0000FF"/>
              </a:solidFill>
              <a:latin typeface="Times New Roman" pitchFamily="18" charset="0"/>
              <a:cs typeface="Times New Roman" pitchFamily="18" charset="0"/>
            </a:endParaRPr>
          </a:p>
          <a:p>
            <a:pPr algn="just">
              <a:spcBef>
                <a:spcPct val="50000"/>
              </a:spcBef>
            </a:pPr>
            <a:r>
              <a:rPr lang="en-US" altLang="en-US" sz="2800" b="1" dirty="0" smtClean="0">
                <a:solidFill>
                  <a:srgbClr val="0000FF"/>
                </a:solidFill>
                <a:latin typeface="Times New Roman" pitchFamily="18" charset="0"/>
                <a:cs typeface="Times New Roman" pitchFamily="18" charset="0"/>
              </a:rPr>
              <a:t>     </a:t>
            </a:r>
            <a:r>
              <a:rPr lang="en-US" altLang="en-US" sz="2800" b="1" dirty="0" err="1" smtClean="0">
                <a:latin typeface="Times New Roman" pitchFamily="18" charset="0"/>
                <a:cs typeface="Times New Roman" pitchFamily="18" charset="0"/>
              </a:rPr>
              <a:t>Em</a:t>
            </a:r>
            <a:r>
              <a:rPr lang="en-US" altLang="en-US" sz="2800" b="1" dirty="0" smtClean="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có</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nhiều</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thứ</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đồ</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chơi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nhưng</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đồ</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chơi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thích</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nhất</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là</a:t>
            </a:r>
            <a:r>
              <a:rPr lang="en-US" altLang="en-US" sz="2800" b="1" dirty="0">
                <a:latin typeface="Times New Roman" pitchFamily="18" charset="0"/>
                <a:cs typeface="Times New Roman" pitchFamily="18" charset="0"/>
              </a:rPr>
              <a:t> con </a:t>
            </a:r>
            <a:r>
              <a:rPr lang="en-US" altLang="en-US" sz="2800" b="1" dirty="0" err="1">
                <a:latin typeface="Times New Roman" pitchFamily="18" charset="0"/>
                <a:cs typeface="Times New Roman" pitchFamily="18" charset="0"/>
              </a:rPr>
              <a:t>búp</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bê</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biết</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hát</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biết</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bò</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biết</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lắc</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người</a:t>
            </a:r>
            <a:r>
              <a:rPr lang="en-US" altLang="en-US" sz="2800" b="1" dirty="0">
                <a:latin typeface="Times New Roman" pitchFamily="18" charset="0"/>
                <a:cs typeface="Times New Roman" pitchFamily="18" charset="0"/>
              </a:rPr>
              <a:t>.</a:t>
            </a:r>
          </a:p>
          <a:p>
            <a:pPr algn="just">
              <a:spcBef>
                <a:spcPct val="50000"/>
              </a:spcBef>
            </a:pPr>
            <a:r>
              <a:rPr lang="en-US" altLang="en-US" sz="2800" b="1" dirty="0">
                <a:latin typeface="Times New Roman" pitchFamily="18" charset="0"/>
                <a:cs typeface="Times New Roman" pitchFamily="18" charset="0"/>
              </a:rPr>
              <a:t>  </a:t>
            </a:r>
            <a:r>
              <a:rPr lang="en-US" altLang="en-US" sz="2800" b="1" dirty="0" smtClean="0">
                <a:latin typeface="Times New Roman" pitchFamily="18" charset="0"/>
                <a:cs typeface="Times New Roman" pitchFamily="18" charset="0"/>
              </a:rPr>
              <a:t>   Con </a:t>
            </a:r>
            <a:r>
              <a:rPr lang="en-US" altLang="en-US" sz="2800" b="1" dirty="0" err="1">
                <a:latin typeface="Times New Roman" pitchFamily="18" charset="0"/>
                <a:cs typeface="Times New Roman" pitchFamily="18" charset="0"/>
              </a:rPr>
              <a:t>búp</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bê</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ấy</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là</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món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quà</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dì</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đã</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kì</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công</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tìm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chọn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để</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tặng</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cho</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vì</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đã</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thực</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hiện</a:t>
            </a:r>
            <a:r>
              <a:rPr lang="en-US" altLang="en-US" sz="2000" dirty="0">
                <a:latin typeface="Times New Roman" pitchFamily="18" charset="0"/>
                <a:cs typeface="Times New Roman" pitchFamily="18" charset="0"/>
              </a:rPr>
              <a:t> </a:t>
            </a:r>
            <a:r>
              <a:rPr lang="en-US" altLang="en-US" sz="2800" b="1" dirty="0" err="1" smtClean="0">
                <a:latin typeface="Times New Roman" pitchFamily="18" charset="0"/>
                <a:cs typeface="Times New Roman" pitchFamily="18" charset="0"/>
              </a:rPr>
              <a:t>được</a:t>
            </a:r>
            <a:r>
              <a:rPr lang="en-US" altLang="en-US" sz="2800" b="1" dirty="0" smtClean="0">
                <a:latin typeface="Times New Roman" pitchFamily="18" charset="0"/>
                <a:cs typeface="Times New Roman" pitchFamily="18" charset="0"/>
              </a:rPr>
              <a:t> </a:t>
            </a:r>
            <a:r>
              <a:rPr lang="en-US" altLang="en-US" sz="2800" b="1" dirty="0" err="1" smtClean="0">
                <a:latin typeface="Times New Roman" pitchFamily="18" charset="0"/>
                <a:cs typeface="Times New Roman" pitchFamily="18" charset="0"/>
              </a:rPr>
              <a:t>lời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hứa</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với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dì</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trở</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thành</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học</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sinh</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đứng</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đầu</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lớp</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trong</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tháng</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vừa</a:t>
            </a:r>
            <a:r>
              <a:rPr lang="en-US" altLang="en-US" sz="2800" b="1" dirty="0">
                <a:latin typeface="Times New Roman" pitchFamily="18" charset="0"/>
                <a:cs typeface="Times New Roman" pitchFamily="18" charset="0"/>
              </a:rPr>
              <a:t> qua</a:t>
            </a:r>
            <a:r>
              <a:rPr lang="en-US" altLang="en-US" sz="2800" b="1" dirty="0" smtClean="0">
                <a:latin typeface="Times New Roman" pitchFamily="18" charset="0"/>
                <a:cs typeface="Times New Roman" pitchFamily="18" charset="0"/>
              </a:rPr>
              <a:t>.</a:t>
            </a:r>
          </a:p>
          <a:p>
            <a:pPr algn="just">
              <a:spcBef>
                <a:spcPct val="50000"/>
              </a:spcBef>
            </a:pPr>
            <a:r>
              <a:rPr lang="en-US" altLang="en-US" sz="2800" b="1" dirty="0" smtClean="0">
                <a:latin typeface="Times New Roman" pitchFamily="18" charset="0"/>
                <a:cs typeface="Times New Roman" pitchFamily="18" charset="0"/>
              </a:rPr>
              <a:t>     </a:t>
            </a:r>
            <a:r>
              <a:rPr lang="en-US" altLang="en-US" sz="2800" b="1" dirty="0" err="1" smtClean="0">
                <a:latin typeface="Times New Roman" pitchFamily="18" charset="0"/>
                <a:cs typeface="Times New Roman" pitchFamily="18" charset="0"/>
              </a:rPr>
              <a:t>Có</a:t>
            </a:r>
            <a:r>
              <a:rPr lang="en-US" altLang="en-US" sz="2800" b="1" dirty="0" smtClean="0">
                <a:latin typeface="Times New Roman" pitchFamily="18" charset="0"/>
                <a:cs typeface="Times New Roman" pitchFamily="18" charset="0"/>
              </a:rPr>
              <a:t> </a:t>
            </a:r>
            <a:r>
              <a:rPr lang="en-US" altLang="en-US" sz="2800" b="1" dirty="0">
                <a:latin typeface="Times New Roman" pitchFamily="18" charset="0"/>
                <a:cs typeface="Times New Roman" pitchFamily="18" charset="0"/>
              </a:rPr>
              <a:t>con </a:t>
            </a:r>
            <a:r>
              <a:rPr lang="en-US" altLang="en-US" sz="2800" b="1" dirty="0" err="1">
                <a:latin typeface="Times New Roman" pitchFamily="18" charset="0"/>
                <a:cs typeface="Times New Roman" pitchFamily="18" charset="0"/>
              </a:rPr>
              <a:t>búp</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bê</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này</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làm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nhà</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vui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hẳn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lên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Bố</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mẹ</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ông</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bà</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ai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cũng</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cười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khi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thấy</a:t>
            </a:r>
            <a:r>
              <a:rPr lang="en-US" altLang="en-US" sz="2800" b="1" dirty="0">
                <a:latin typeface="Times New Roman" pitchFamily="18" charset="0"/>
                <a:cs typeface="Times New Roman" pitchFamily="18" charset="0"/>
              </a:rPr>
              <a:t> con </a:t>
            </a:r>
            <a:r>
              <a:rPr lang="en-US" altLang="en-US" sz="2800" b="1" dirty="0" err="1">
                <a:latin typeface="Times New Roman" pitchFamily="18" charset="0"/>
                <a:cs typeface="Times New Roman" pitchFamily="18" charset="0"/>
              </a:rPr>
              <a:t>búp</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bê</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nhỏ</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bé</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tóc</a:t>
            </a:r>
            <a:r>
              <a:rPr lang="en-US" altLang="en-US" sz="2800" b="1" dirty="0">
                <a:latin typeface="Times New Roman" pitchFamily="18" charset="0"/>
                <a:cs typeface="Times New Roman" pitchFamily="18" charset="0"/>
              </a:rPr>
              <a:t> hung, </a:t>
            </a:r>
            <a:r>
              <a:rPr lang="en-US" altLang="en-US" sz="2800" b="1" dirty="0" err="1">
                <a:latin typeface="Times New Roman" pitchFamily="18" charset="0"/>
                <a:cs typeface="Times New Roman" pitchFamily="18" charset="0"/>
              </a:rPr>
              <a:t>người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bầu</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bĩnh</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lúc</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thì</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đứng</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lắc</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người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hát</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bài</a:t>
            </a:r>
            <a:r>
              <a:rPr lang="en-US" altLang="en-US" sz="2800" b="1" dirty="0">
                <a:latin typeface="Times New Roman" pitchFamily="18" charset="0"/>
                <a:cs typeface="Times New Roman" pitchFamily="18" charset="0"/>
              </a:rPr>
              <a:t> lam-</a:t>
            </a:r>
            <a:r>
              <a:rPr lang="en-US" altLang="en-US" sz="2800" b="1" dirty="0" err="1">
                <a:latin typeface="Times New Roman" pitchFamily="18" charset="0"/>
                <a:cs typeface="Times New Roman" pitchFamily="18" charset="0"/>
              </a:rPr>
              <a:t>bát</a:t>
            </a:r>
            <a:r>
              <a:rPr lang="en-US" altLang="en-US" sz="2800" b="1" dirty="0">
                <a:latin typeface="Times New Roman" pitchFamily="18" charset="0"/>
                <a:cs typeface="Times New Roman" pitchFamily="18" charset="0"/>
              </a:rPr>
              <a:t>-</a:t>
            </a:r>
            <a:r>
              <a:rPr lang="en-US" altLang="en-US" sz="2800" b="1" dirty="0" err="1">
                <a:latin typeface="Times New Roman" pitchFamily="18" charset="0"/>
                <a:cs typeface="Times New Roman" pitchFamily="18" charset="0"/>
              </a:rPr>
              <a:t>đa</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vui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nhộn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lúc</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thì</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vừa</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hát</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vừa</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bò</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Mọi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người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càng</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vui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hơn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khi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thấy</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trai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mới</a:t>
            </a:r>
            <a:r>
              <a:rPr lang="en-US" altLang="en-US" sz="2800" b="1" dirty="0">
                <a:latin typeface="Times New Roman" pitchFamily="18" charset="0"/>
                <a:cs typeface="Times New Roman" pitchFamily="18" charset="0"/>
              </a:rPr>
              <a:t> 1 </a:t>
            </a:r>
            <a:r>
              <a:rPr lang="en-US" altLang="en-US" sz="2800" b="1" dirty="0" err="1">
                <a:latin typeface="Times New Roman" pitchFamily="18" charset="0"/>
                <a:cs typeface="Times New Roman" pitchFamily="18" charset="0"/>
              </a:rPr>
              <a:t>tuổi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của</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tròn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mắt</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nhìn</a:t>
            </a:r>
            <a:r>
              <a:rPr lang="en-US" altLang="en-US" sz="2800" b="1" dirty="0">
                <a:latin typeface="Times New Roman" pitchFamily="18" charset="0"/>
                <a:cs typeface="Times New Roman" pitchFamily="18" charset="0"/>
              </a:rPr>
              <a:t> con </a:t>
            </a:r>
            <a:r>
              <a:rPr lang="en-US" altLang="en-US" sz="2800" b="1" dirty="0" err="1">
                <a:latin typeface="Times New Roman" pitchFamily="18" charset="0"/>
                <a:cs typeface="Times New Roman" pitchFamily="18" charset="0"/>
              </a:rPr>
              <a:t>búp</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bê</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biết</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cử</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động</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định</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vồ</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lấy</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nó</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giữ</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gìn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búp</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bê</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rất</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cẩn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thận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Mỗi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lần</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chơi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xong</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em</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lại</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để</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búp</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bê</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vào</a:t>
            </a:r>
            <a:r>
              <a:rPr lang="en-US" altLang="en-US" sz="2800" b="1" dirty="0">
                <a:latin typeface="Times New Roman" pitchFamily="18" charset="0"/>
                <a:cs typeface="Times New Roman" pitchFamily="18" charset="0"/>
              </a:rPr>
              <a:t> </a:t>
            </a:r>
            <a:r>
              <a:rPr lang="en-US" altLang="en-US" sz="2800" b="1" dirty="0" err="1">
                <a:latin typeface="Times New Roman" pitchFamily="18" charset="0"/>
                <a:cs typeface="Times New Roman" pitchFamily="18" charset="0"/>
              </a:rPr>
              <a:t>tủ</a:t>
            </a:r>
            <a:r>
              <a:rPr lang="en-US" altLang="en-US" sz="2800" b="1" dirty="0">
                <a:latin typeface="Times New Roman" pitchFamily="18" charset="0"/>
                <a:cs typeface="Times New Roman" pitchFamily="18" charset="0"/>
              </a:rPr>
              <a:t>.</a:t>
            </a:r>
            <a:r>
              <a:rPr lang="en-US" altLang="en-US" sz="2000" dirty="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Text Box 15"/>
          <p:cNvSpPr txBox="1">
            <a:spLocks noChangeArrowheads="1"/>
          </p:cNvSpPr>
          <p:nvPr/>
        </p:nvSpPr>
        <p:spPr bwMode="auto">
          <a:xfrm>
            <a:off x="3200400" y="3505200"/>
            <a:ext cx="1295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Arial" charset="0"/>
                <a:cs typeface="Arial" charset="0"/>
              </a:defRPr>
            </a:lvl1pPr>
            <a:lvl2pPr>
              <a:defRPr sz="2800">
                <a:solidFill>
                  <a:schemeClr val="tx1"/>
                </a:solidFill>
                <a:latin typeface="Arial" charset="0"/>
                <a:cs typeface="Arial" charset="0"/>
              </a:defRPr>
            </a:lvl2pPr>
            <a:lvl3pPr>
              <a:defRPr sz="2400">
                <a:solidFill>
                  <a:schemeClr val="tx1"/>
                </a:solidFill>
                <a:latin typeface="Arial" charset="0"/>
                <a:cs typeface="Arial" charset="0"/>
              </a:defRPr>
            </a:lvl3pPr>
            <a:lvl4pPr>
              <a:defRPr sz="2000">
                <a:solidFill>
                  <a:schemeClr val="tx1"/>
                </a:solidFill>
                <a:latin typeface="Arial" charset="0"/>
                <a:cs typeface="Arial" charset="0"/>
              </a:defRPr>
            </a:lvl4pPr>
            <a:lvl5pPr>
              <a:defRPr sz="2000">
                <a:solidFill>
                  <a:schemeClr val="tx1"/>
                </a:solidFill>
                <a:latin typeface="Arial" charset="0"/>
                <a:cs typeface="Arial" charset="0"/>
              </a:defRPr>
            </a:lvl5pPr>
            <a:lvl6pPr eaLnBrk="0" fontAlgn="base" hangingPunct="0">
              <a:spcBef>
                <a:spcPct val="20000"/>
              </a:spcBef>
              <a:spcAft>
                <a:spcPct val="0"/>
              </a:spcAft>
              <a:buChar char="»"/>
              <a:defRPr sz="2000">
                <a:solidFill>
                  <a:schemeClr val="tx1"/>
                </a:solidFill>
                <a:latin typeface="Arial" charset="0"/>
                <a:cs typeface="Arial" charset="0"/>
              </a:defRPr>
            </a:lvl6pPr>
            <a:lvl7pPr eaLnBrk="0" fontAlgn="base" hangingPunct="0">
              <a:spcBef>
                <a:spcPct val="20000"/>
              </a:spcBef>
              <a:spcAft>
                <a:spcPct val="0"/>
              </a:spcAft>
              <a:buChar char="»"/>
              <a:defRPr sz="2000">
                <a:solidFill>
                  <a:schemeClr val="tx1"/>
                </a:solidFill>
                <a:latin typeface="Arial" charset="0"/>
                <a:cs typeface="Arial" charset="0"/>
              </a:defRPr>
            </a:lvl7pPr>
            <a:lvl8pPr eaLnBrk="0" fontAlgn="base" hangingPunct="0">
              <a:spcBef>
                <a:spcPct val="20000"/>
              </a:spcBef>
              <a:spcAft>
                <a:spcPct val="0"/>
              </a:spcAft>
              <a:buChar char="»"/>
              <a:defRPr sz="2000">
                <a:solidFill>
                  <a:schemeClr val="tx1"/>
                </a:solidFill>
                <a:latin typeface="Arial" charset="0"/>
                <a:cs typeface="Arial" charset="0"/>
              </a:defRPr>
            </a:lvl8pPr>
            <a:lvl9pPr eaLnBrk="0" fontAlgn="base" hangingPunct="0">
              <a:spcBef>
                <a:spcPct val="20000"/>
              </a:spcBef>
              <a:spcAft>
                <a:spcPct val="0"/>
              </a:spcAft>
              <a:buChar char="»"/>
              <a:defRPr sz="2000">
                <a:solidFill>
                  <a:schemeClr val="tx1"/>
                </a:solidFill>
                <a:latin typeface="Arial" charset="0"/>
                <a:cs typeface="Arial" charset="0"/>
              </a:defRPr>
            </a:lvl9pPr>
          </a:lstStyle>
          <a:p>
            <a:pPr eaLnBrk="1" hangingPunct="1">
              <a:spcBef>
                <a:spcPct val="50000"/>
              </a:spcBef>
            </a:pPr>
            <a:endParaRPr lang="en-US" altLang="en-US">
              <a:latin typeface="VNtimes new roman" pitchFamily="34" charset="0"/>
            </a:endParaRPr>
          </a:p>
        </p:txBody>
      </p:sp>
      <p:sp>
        <p:nvSpPr>
          <p:cNvPr id="180243" name="Rectangle 19"/>
          <p:cNvSpPr>
            <a:spLocks noChangeArrowheads="1"/>
          </p:cNvSpPr>
          <p:nvPr/>
        </p:nvSpPr>
        <p:spPr bwMode="auto">
          <a:xfrm>
            <a:off x="304800" y="3200400"/>
            <a:ext cx="8839200" cy="2850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20000"/>
              </a:spcBef>
            </a:pPr>
            <a:r>
              <a:rPr lang="en-US" altLang="en-US" sz="3200" dirty="0">
                <a:solidFill>
                  <a:srgbClr val="0070C0"/>
                </a:solidFill>
                <a:latin typeface="+mn-lt"/>
              </a:rPr>
              <a:t>     - </a:t>
            </a:r>
            <a:r>
              <a:rPr lang="en-US" altLang="en-US" sz="3200" b="1" dirty="0" err="1">
                <a:solidFill>
                  <a:srgbClr val="0070C0"/>
                </a:solidFill>
                <a:latin typeface="+mn-lt"/>
              </a:rPr>
              <a:t>Nghe</a:t>
            </a:r>
            <a:r>
              <a:rPr lang="en-US" altLang="en-US" sz="3200" b="1" dirty="0">
                <a:solidFill>
                  <a:srgbClr val="0070C0"/>
                </a:solidFill>
                <a:latin typeface="+mn-lt"/>
              </a:rPr>
              <a:t> </a:t>
            </a:r>
            <a:r>
              <a:rPr lang="en-US" altLang="en-US" sz="3200" b="1" dirty="0" err="1">
                <a:solidFill>
                  <a:srgbClr val="0070C0"/>
                </a:solidFill>
                <a:latin typeface="+mn-lt"/>
              </a:rPr>
              <a:t>bạn</a:t>
            </a:r>
            <a:r>
              <a:rPr lang="en-US" altLang="en-US" sz="3200" b="1" dirty="0">
                <a:solidFill>
                  <a:srgbClr val="0070C0"/>
                </a:solidFill>
                <a:latin typeface="+mn-lt"/>
              </a:rPr>
              <a:t> </a:t>
            </a:r>
            <a:r>
              <a:rPr lang="en-US" altLang="en-US" sz="3200" b="1" dirty="0" err="1">
                <a:solidFill>
                  <a:srgbClr val="0070C0"/>
                </a:solidFill>
                <a:latin typeface="+mn-lt"/>
              </a:rPr>
              <a:t>kê</a:t>
            </a:r>
            <a:r>
              <a:rPr lang="en-US" altLang="en-US" sz="3200" b="1" dirty="0">
                <a:solidFill>
                  <a:srgbClr val="0070C0"/>
                </a:solidFill>
                <a:latin typeface="+mn-lt"/>
              </a:rPr>
              <a:t>̉ </a:t>
            </a:r>
          </a:p>
          <a:p>
            <a:pPr eaLnBrk="1" hangingPunct="1">
              <a:spcBef>
                <a:spcPct val="20000"/>
              </a:spcBef>
            </a:pPr>
            <a:r>
              <a:rPr lang="en-US" altLang="en-US" sz="3200" b="1" dirty="0">
                <a:solidFill>
                  <a:srgbClr val="0070C0"/>
                </a:solidFill>
                <a:latin typeface="+mn-lt"/>
              </a:rPr>
              <a:t>     - </a:t>
            </a:r>
            <a:r>
              <a:rPr lang="nl-NL" sz="3200" b="1" dirty="0">
                <a:solidFill>
                  <a:srgbClr val="0070C0"/>
                </a:solidFill>
                <a:latin typeface="+mn-lt"/>
              </a:rPr>
              <a:t>Nhận xét bạn kể chuyện về nội dung, cách kể, </a:t>
            </a:r>
            <a:r>
              <a:rPr lang="nl-NL" sz="3200" b="1" dirty="0" smtClean="0">
                <a:solidFill>
                  <a:srgbClr val="0070C0"/>
                </a:solidFill>
                <a:latin typeface="+mn-lt"/>
              </a:rPr>
              <a:t>cách </a:t>
            </a:r>
            <a:r>
              <a:rPr lang="nl-NL" sz="3200" b="1" dirty="0">
                <a:solidFill>
                  <a:srgbClr val="0070C0"/>
                </a:solidFill>
                <a:latin typeface="+mn-lt"/>
              </a:rPr>
              <a:t>dùng từ, đặt câu, ngữ điệu</a:t>
            </a:r>
            <a:r>
              <a:rPr lang="nl-NL" sz="3200" b="1" dirty="0" smtClean="0">
                <a:solidFill>
                  <a:srgbClr val="0070C0"/>
                </a:solidFill>
                <a:latin typeface="+mn-lt"/>
              </a:rPr>
              <a:t>.</a:t>
            </a:r>
          </a:p>
          <a:p>
            <a:pPr eaLnBrk="1" hangingPunct="1">
              <a:spcBef>
                <a:spcPct val="20000"/>
              </a:spcBef>
            </a:pPr>
            <a:r>
              <a:rPr lang="nl-NL" sz="3200" b="1" dirty="0">
                <a:solidFill>
                  <a:srgbClr val="0070C0"/>
                </a:solidFill>
                <a:latin typeface="+mn-lt"/>
              </a:rPr>
              <a:t> </a:t>
            </a:r>
            <a:r>
              <a:rPr lang="nl-NL" sz="3200" b="1" dirty="0" smtClean="0">
                <a:solidFill>
                  <a:srgbClr val="0070C0"/>
                </a:solidFill>
                <a:latin typeface="+mn-lt"/>
              </a:rPr>
              <a:t>   - Bình </a:t>
            </a:r>
            <a:r>
              <a:rPr lang="nl-NL" sz="3200" b="1" dirty="0">
                <a:solidFill>
                  <a:srgbClr val="0070C0"/>
                </a:solidFill>
                <a:latin typeface="+mn-lt"/>
              </a:rPr>
              <a:t>chọn bạn kể hay nhất.</a:t>
            </a:r>
            <a:endParaRPr lang="en-US" sz="3200" dirty="0">
              <a:solidFill>
                <a:srgbClr val="0070C0"/>
              </a:solidFill>
              <a:latin typeface="+mn-lt"/>
            </a:endParaRPr>
          </a:p>
          <a:p>
            <a:pPr eaLnBrk="1" hangingPunct="1">
              <a:spcBef>
                <a:spcPct val="20000"/>
              </a:spcBef>
            </a:pPr>
            <a:endParaRPr lang="en-US" sz="3200" dirty="0">
              <a:solidFill>
                <a:srgbClr val="0070C0"/>
              </a:solidFill>
              <a:latin typeface="+mn-lt"/>
            </a:endParaRPr>
          </a:p>
        </p:txBody>
      </p:sp>
      <p:sp>
        <p:nvSpPr>
          <p:cNvPr id="31748" name="Cloud"/>
          <p:cNvSpPr>
            <a:spLocks noGrp="1" noChangeAspect="1" noEditPoints="1" noChangeArrowheads="1"/>
          </p:cNvSpPr>
          <p:nvPr>
            <p:ph type="body" idx="1"/>
          </p:nvPr>
        </p:nvSpPr>
        <p:spPr>
          <a:xfrm>
            <a:off x="457200" y="152400"/>
            <a:ext cx="7848600" cy="2725738"/>
          </a:xfrm>
          <a:prstGeom prst="irregularSeal1">
            <a:avLst/>
          </a:prstGeom>
          <a:solidFill>
            <a:srgbClr val="66FFFF"/>
          </a:solidFill>
          <a:ln>
            <a:solidFill>
              <a:srgbClr val="000000"/>
            </a:solidFill>
            <a:miter lim="800000"/>
            <a:headEnd type="none" w="med" len="med"/>
            <a:tailEnd type="none" w="med" len="med"/>
          </a:ln>
          <a:effectLst>
            <a:outerShdw dist="107763" dir="2700000" algn="ctr" rotWithShape="0">
              <a:srgbClr val="808080"/>
            </a:outerShdw>
          </a:effectLst>
        </p:spPr>
        <p:txBody>
          <a:bodyPr/>
          <a:lstStyle/>
          <a:p>
            <a:pPr eaLnBrk="1" hangingPunct="1">
              <a:lnSpc>
                <a:spcPct val="80000"/>
              </a:lnSpc>
              <a:buFontTx/>
              <a:buNone/>
            </a:pPr>
            <a:r>
              <a:rPr lang="en-US" sz="4800" dirty="0" smtClean="0">
                <a:solidFill>
                  <a:srgbClr val="FF0000"/>
                </a:solidFill>
              </a:rPr>
              <a:t>Ai </a:t>
            </a:r>
            <a:r>
              <a:rPr lang="en-US" sz="4800" dirty="0" err="1" smtClean="0">
                <a:solidFill>
                  <a:srgbClr val="FF0000"/>
                </a:solidFill>
              </a:rPr>
              <a:t>kể</a:t>
            </a:r>
            <a:r>
              <a:rPr lang="en-US" sz="4800" dirty="0" smtClean="0">
                <a:solidFill>
                  <a:srgbClr val="FF0000"/>
                </a:solidFill>
              </a:rPr>
              <a:t> hay </a:t>
            </a:r>
            <a:r>
              <a:rPr lang="en-US" sz="4800" dirty="0" err="1" smtClean="0">
                <a:solidFill>
                  <a:srgbClr val="FF0000"/>
                </a:solidFill>
              </a:rPr>
              <a:t>hơn</a:t>
            </a:r>
            <a:r>
              <a:rPr lang="en-US" sz="4800" dirty="0" smtClean="0">
                <a:solidFill>
                  <a:srgbClr val="FF0000"/>
                </a:solidFill>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80243">
                                            <p:txEl>
                                              <p:pRg st="0" end="0"/>
                                            </p:txEl>
                                          </p:spTgt>
                                        </p:tgtEl>
                                        <p:attrNameLst>
                                          <p:attrName>style.visibility</p:attrName>
                                        </p:attrNameLst>
                                      </p:cBhvr>
                                      <p:to>
                                        <p:strVal val="visible"/>
                                      </p:to>
                                    </p:set>
                                    <p:anim calcmode="lin" valueType="num">
                                      <p:cBhvr additive="base">
                                        <p:cTn id="7" dur="500" fill="hold"/>
                                        <p:tgtEl>
                                          <p:spTgt spid="1802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80243">
                                            <p:txEl>
                                              <p:pRg st="1" end="1"/>
                                            </p:txEl>
                                          </p:spTgt>
                                        </p:tgtEl>
                                        <p:attrNameLst>
                                          <p:attrName>style.visibility</p:attrName>
                                        </p:attrNameLst>
                                      </p:cBhvr>
                                      <p:to>
                                        <p:strVal val="visible"/>
                                      </p:to>
                                    </p:set>
                                    <p:anim calcmode="lin" valueType="num">
                                      <p:cBhvr additive="base">
                                        <p:cTn id="13" dur="500" fill="hold"/>
                                        <p:tgtEl>
                                          <p:spTgt spid="1802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8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80243">
                                            <p:txEl>
                                              <p:pRg st="2" end="2"/>
                                            </p:txEl>
                                          </p:spTgt>
                                        </p:tgtEl>
                                        <p:attrNameLst>
                                          <p:attrName>style.visibility</p:attrName>
                                        </p:attrNameLst>
                                      </p:cBhvr>
                                      <p:to>
                                        <p:strVal val="visible"/>
                                      </p:to>
                                    </p:set>
                                    <p:anim calcmode="lin" valueType="num">
                                      <p:cBhvr additive="base">
                                        <p:cTn id="19" dur="500" fill="hold"/>
                                        <p:tgtEl>
                                          <p:spTgt spid="1802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8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2180</TotalTime>
  <Words>481</Words>
  <Application>Microsoft Office PowerPoint</Application>
  <PresentationFormat>On-screen Show (4:3)</PresentationFormat>
  <Paragraphs>32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1_Default Design</vt:lpstr>
      <vt:lpstr>Khởi động </vt:lpstr>
      <vt:lpstr>PowerPoint Presentation</vt:lpstr>
      <vt:lpstr>PowerPoint Presentation</vt:lpstr>
      <vt:lpstr>PowerPoint Presentation</vt:lpstr>
      <vt:lpstr>PowerPoint Presentation</vt:lpstr>
      <vt:lpstr>PowerPoint Presentation</vt:lpstr>
      <vt:lpstr>      Khi kể chuyện các em không nên lựa   chọn những đồ chơi phức tạp và xa lạ với mình. Điều quan trọng là câu chuyện có nhân vật, ý nghĩa phù hợp với chủ điểm.       Để xây dựng được câu chuyện, cần vận dụng những kiến thức về kể chuyện đã học trong các giờ Tập làm văn để sắp xếp lại các chi tiết và kể.</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TRUONGTIEUHOC R'LOM</dc:title>
  <dc:creator>PHAN THI HONG HOA</dc:creator>
  <cp:lastModifiedBy>VT.PRO</cp:lastModifiedBy>
  <cp:revision>254</cp:revision>
  <dcterms:created xsi:type="dcterms:W3CDTF">2006-03-31T21:55:09Z</dcterms:created>
  <dcterms:modified xsi:type="dcterms:W3CDTF">2022-05-12T03:56:44Z</dcterms:modified>
</cp:coreProperties>
</file>