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84" r:id="rId3"/>
    <p:sldId id="257" r:id="rId4"/>
    <p:sldId id="258" r:id="rId5"/>
    <p:sldId id="259" r:id="rId6"/>
    <p:sldId id="260" r:id="rId7"/>
    <p:sldId id="261" r:id="rId8"/>
    <p:sldId id="262" r:id="rId9"/>
    <p:sldId id="263" r:id="rId10"/>
    <p:sldId id="264" r:id="rId11"/>
    <p:sldId id="268" r:id="rId12"/>
    <p:sldId id="266" r:id="rId13"/>
    <p:sldId id="269" r:id="rId14"/>
    <p:sldId id="283" r:id="rId15"/>
    <p:sldId id="272" r:id="rId16"/>
  </p:sldIdLst>
  <p:sldSz cx="9144000" cy="5143500" type="screen16x9"/>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51"/>
    <a:srgbClr val="11FF7D"/>
    <a:srgbClr val="37CBFF"/>
    <a:srgbClr val="A3FF47"/>
    <a:srgbClr val="005426"/>
    <a:srgbClr val="74C07B"/>
    <a:srgbClr val="FFFF99"/>
    <a:srgbClr val="B2B2B2"/>
    <a:srgbClr val="E94B50"/>
    <a:srgbClr val="FAC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4" autoAdjust="0"/>
    <p:restoredTop sz="94660"/>
  </p:normalViewPr>
  <p:slideViewPr>
    <p:cSldViewPr>
      <p:cViewPr varScale="1">
        <p:scale>
          <a:sx n="80" d="100"/>
          <a:sy n="80" d="100"/>
        </p:scale>
        <p:origin x="836" y="4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44025-AD71-4A2C-950B-F9897BAAFED5}" type="datetimeFigureOut">
              <a:rPr lang="en-US" smtClean="0"/>
              <a:t>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D1E8E-E465-44FF-A90E-6A2B9AA5703C}" type="slidenum">
              <a:rPr lang="en-US" smtClean="0"/>
              <a:t>‹#›</a:t>
            </a:fld>
            <a:endParaRPr lang="en-US"/>
          </a:p>
        </p:txBody>
      </p:sp>
    </p:spTree>
    <p:extLst>
      <p:ext uri="{BB962C8B-B14F-4D97-AF65-F5344CB8AC3E}">
        <p14:creationId xmlns:p14="http://schemas.microsoft.com/office/powerpoint/2010/main" val="369989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D1E8E-E465-44FF-A90E-6A2B9AA5703C}" type="slidenum">
              <a:rPr lang="en-US" smtClean="0"/>
              <a:t>3</a:t>
            </a:fld>
            <a:endParaRPr lang="en-US"/>
          </a:p>
        </p:txBody>
      </p:sp>
    </p:spTree>
    <p:extLst>
      <p:ext uri="{BB962C8B-B14F-4D97-AF65-F5344CB8AC3E}">
        <p14:creationId xmlns:p14="http://schemas.microsoft.com/office/powerpoint/2010/main" val="386618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D1E8E-E465-44FF-A90E-6A2B9AA5703C}" type="slidenum">
              <a:rPr lang="en-US" smtClean="0"/>
              <a:t>7</a:t>
            </a:fld>
            <a:endParaRPr lang="en-US"/>
          </a:p>
        </p:txBody>
      </p:sp>
    </p:spTree>
    <p:extLst>
      <p:ext uri="{BB962C8B-B14F-4D97-AF65-F5344CB8AC3E}">
        <p14:creationId xmlns:p14="http://schemas.microsoft.com/office/powerpoint/2010/main" val="2689834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564A887-03F9-47D8-BE59-054BAE812535}" type="datetimeFigureOut">
              <a:rPr lang="zh-CN" altLang="en-US" smtClean="0"/>
              <a:t>2022/1/16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6648CB-6AEC-4137-B868-166E7626F5C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64A887-03F9-47D8-BE59-054BAE812535}" type="datetimeFigureOut">
              <a:rPr lang="zh-CN" altLang="en-US" smtClean="0"/>
              <a:t>2022/1/16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6648CB-6AEC-4137-B868-166E7626F5CC}"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64A887-03F9-47D8-BE59-054BAE812535}" type="datetimeFigureOut">
              <a:rPr lang="zh-CN" altLang="en-US" smtClean="0"/>
              <a:t>2022/1/16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6648CB-6AEC-4137-B868-166E7626F5CC}" type="slidenum">
              <a:rPr lang="zh-CN" altLang="en-US" smtClean="0"/>
              <a:t>‹#›</a:t>
            </a:fld>
            <a:endParaRPr lang="zh-CN" altLang="en-US"/>
          </a:p>
        </p:txBody>
      </p:sp>
    </p:spTree>
    <p:extLst>
      <p:ext uri="{BB962C8B-B14F-4D97-AF65-F5344CB8AC3E}">
        <p14:creationId xmlns:p14="http://schemas.microsoft.com/office/powerpoint/2010/main" val="2212054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64A887-03F9-47D8-BE59-054BAE812535}" type="datetimeFigureOut">
              <a:rPr lang="zh-CN" altLang="en-US" smtClean="0"/>
              <a:t>2022/1/16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6648CB-6AEC-4137-B868-166E7626F5CC}" type="slidenum">
              <a:rPr lang="zh-CN" altLang="en-US" smtClean="0"/>
              <a:t>‹#›</a:t>
            </a:fld>
            <a:endParaRPr lang="zh-CN" altLang="en-US"/>
          </a:p>
        </p:txBody>
      </p:sp>
    </p:spTree>
    <p:extLst>
      <p:ext uri="{BB962C8B-B14F-4D97-AF65-F5344CB8AC3E}">
        <p14:creationId xmlns:p14="http://schemas.microsoft.com/office/powerpoint/2010/main" val="16062414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64A887-03F9-47D8-BE59-054BAE812535}" type="datetimeFigureOut">
              <a:rPr lang="zh-CN" altLang="en-US" smtClean="0"/>
              <a:t>2022/1/16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6648CB-6AEC-4137-B868-166E7626F5CC}" type="slidenum">
              <a:rPr lang="zh-CN" altLang="en-US" smtClean="0"/>
              <a:t>‹#›</a:t>
            </a:fld>
            <a:endParaRPr lang="zh-CN" altLang="en-US"/>
          </a:p>
        </p:txBody>
      </p:sp>
    </p:spTree>
    <p:extLst>
      <p:ext uri="{BB962C8B-B14F-4D97-AF65-F5344CB8AC3E}">
        <p14:creationId xmlns:p14="http://schemas.microsoft.com/office/powerpoint/2010/main" val="3081055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64A887-03F9-47D8-BE59-054BAE812535}" type="datetimeFigureOut">
              <a:rPr lang="zh-CN" altLang="en-US" smtClean="0"/>
              <a:t>2022/1/16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6648CB-6AEC-4137-B868-166E7626F5CC}" type="slidenum">
              <a:rPr lang="zh-CN" altLang="en-US" smtClean="0"/>
              <a:t>‹#›</a:t>
            </a:fld>
            <a:endParaRPr lang="zh-CN" altLang="en-US"/>
          </a:p>
        </p:txBody>
      </p:sp>
    </p:spTree>
    <p:extLst>
      <p:ext uri="{BB962C8B-B14F-4D97-AF65-F5344CB8AC3E}">
        <p14:creationId xmlns:p14="http://schemas.microsoft.com/office/powerpoint/2010/main" val="22567811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64A887-03F9-47D8-BE59-054BAE812535}" type="datetimeFigureOut">
              <a:rPr lang="zh-CN" altLang="en-US" smtClean="0"/>
              <a:t>2022/1/16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6648CB-6AEC-4137-B868-166E7626F5CC}" type="slidenum">
              <a:rPr lang="zh-CN" altLang="en-US" smtClean="0"/>
              <a:t>‹#›</a:t>
            </a:fld>
            <a:endParaRPr lang="zh-CN" altLang="en-US"/>
          </a:p>
        </p:txBody>
      </p:sp>
    </p:spTree>
    <p:extLst>
      <p:ext uri="{BB962C8B-B14F-4D97-AF65-F5344CB8AC3E}">
        <p14:creationId xmlns:p14="http://schemas.microsoft.com/office/powerpoint/2010/main" val="10027482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64A887-03F9-47D8-BE59-054BAE812535}" type="datetimeFigureOut">
              <a:rPr lang="zh-CN" altLang="en-US" smtClean="0"/>
              <a:t>2022/1/16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6648CB-6AEC-4137-B868-166E7626F5CC}" type="slidenum">
              <a:rPr lang="zh-CN" altLang="en-US" smtClean="0"/>
              <a:t>‹#›</a:t>
            </a:fld>
            <a:endParaRPr lang="zh-CN" altLang="en-US"/>
          </a:p>
        </p:txBody>
      </p:sp>
    </p:spTree>
    <p:extLst>
      <p:ext uri="{BB962C8B-B14F-4D97-AF65-F5344CB8AC3E}">
        <p14:creationId xmlns:p14="http://schemas.microsoft.com/office/powerpoint/2010/main" val="36836247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FE5714-9EE0-4587-BB9E-3962F78EBD88}" type="datetimeFigureOut">
              <a:rPr lang="en-US"/>
              <a:pPr>
                <a:defRPr/>
              </a:pPr>
              <a:t>1/16/2022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8DE4FC7-60A4-427B-A11B-76ADB0775B8C}" type="slidenum">
              <a:rPr lang="en-US" altLang="en-US"/>
              <a:pPr/>
              <a:t>‹#›</a:t>
            </a:fld>
            <a:endParaRPr lang="en-US" altLang="en-US"/>
          </a:p>
        </p:txBody>
      </p:sp>
    </p:spTree>
    <p:extLst>
      <p:ext uri="{BB962C8B-B14F-4D97-AF65-F5344CB8AC3E}">
        <p14:creationId xmlns:p14="http://schemas.microsoft.com/office/powerpoint/2010/main" val="380415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64A887-03F9-47D8-BE59-054BAE812535}" type="datetimeFigureOut">
              <a:rPr lang="zh-CN" altLang="en-US" smtClean="0"/>
              <a:t>2022/1/16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6648CB-6AEC-4137-B868-166E7626F5CC}"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64A887-03F9-47D8-BE59-054BAE812535}" type="datetimeFigureOut">
              <a:rPr lang="zh-CN" altLang="en-US" smtClean="0"/>
              <a:t>2022/1/16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6648CB-6AEC-4137-B868-166E7626F5CC}" type="slidenum">
              <a:rPr lang="zh-CN" altLang="en-US" smtClean="0"/>
              <a:t>‹#›</a:t>
            </a:fld>
            <a:endParaRPr lang="zh-CN" altLang="en-US"/>
          </a:p>
        </p:txBody>
      </p:sp>
    </p:spTree>
    <p:extLst>
      <p:ext uri="{BB962C8B-B14F-4D97-AF65-F5344CB8AC3E}">
        <p14:creationId xmlns:p14="http://schemas.microsoft.com/office/powerpoint/2010/main" val="16843709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64A887-03F9-47D8-BE59-054BAE812535}" type="datetimeFigureOut">
              <a:rPr lang="zh-CN" altLang="en-US" smtClean="0"/>
              <a:t>2022/1/16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6648CB-6AEC-4137-B868-166E7626F5CC}" type="slidenum">
              <a:rPr lang="zh-CN" altLang="en-US" smtClean="0"/>
              <a:t>‹#›</a:t>
            </a:fld>
            <a:endParaRPr lang="zh-CN" altLang="en-US"/>
          </a:p>
        </p:txBody>
      </p:sp>
    </p:spTree>
    <p:extLst>
      <p:ext uri="{BB962C8B-B14F-4D97-AF65-F5344CB8AC3E}">
        <p14:creationId xmlns:p14="http://schemas.microsoft.com/office/powerpoint/2010/main" val="9196291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64A887-03F9-47D8-BE59-054BAE812535}" type="datetimeFigureOut">
              <a:rPr lang="zh-CN" altLang="en-US" smtClean="0"/>
              <a:t>2022/1/16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6648CB-6AEC-4137-B868-166E7626F5CC}" type="slidenum">
              <a:rPr lang="zh-CN" altLang="en-US" smtClean="0"/>
              <a:t>‹#›</a:t>
            </a:fld>
            <a:endParaRPr lang="zh-CN" altLang="en-US"/>
          </a:p>
        </p:txBody>
      </p:sp>
    </p:spTree>
    <p:extLst>
      <p:ext uri="{BB962C8B-B14F-4D97-AF65-F5344CB8AC3E}">
        <p14:creationId xmlns:p14="http://schemas.microsoft.com/office/powerpoint/2010/main" val="12291046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64A887-03F9-47D8-BE59-054BAE812535}" type="datetimeFigureOut">
              <a:rPr lang="zh-CN" altLang="en-US" smtClean="0"/>
              <a:t>2022/1/16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6648CB-6AEC-4137-B868-166E7626F5CC}" type="slidenum">
              <a:rPr lang="zh-CN" altLang="en-US" smtClean="0"/>
              <a:t>‹#›</a:t>
            </a:fld>
            <a:endParaRPr lang="zh-CN" altLang="en-US"/>
          </a:p>
        </p:txBody>
      </p:sp>
    </p:spTree>
    <p:extLst>
      <p:ext uri="{BB962C8B-B14F-4D97-AF65-F5344CB8AC3E}">
        <p14:creationId xmlns:p14="http://schemas.microsoft.com/office/powerpoint/2010/main" val="8239510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64A887-03F9-47D8-BE59-054BAE812535}" type="datetimeFigureOut">
              <a:rPr lang="zh-CN" altLang="en-US" smtClean="0"/>
              <a:t>2022/1/16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6648CB-6AEC-4137-B868-166E7626F5CC}" type="slidenum">
              <a:rPr lang="zh-CN" altLang="en-US" smtClean="0"/>
              <a:t>‹#›</a:t>
            </a:fld>
            <a:endParaRPr lang="zh-CN" altLang="en-US"/>
          </a:p>
        </p:txBody>
      </p:sp>
    </p:spTree>
    <p:extLst>
      <p:ext uri="{BB962C8B-B14F-4D97-AF65-F5344CB8AC3E}">
        <p14:creationId xmlns:p14="http://schemas.microsoft.com/office/powerpoint/2010/main" val="25099928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64A887-03F9-47D8-BE59-054BAE812535}" type="datetimeFigureOut">
              <a:rPr lang="zh-CN" altLang="en-US" smtClean="0"/>
              <a:t>2022/1/16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6648CB-6AEC-4137-B868-166E7626F5CC}"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64A887-03F9-47D8-BE59-054BAE812535}" type="datetimeFigureOut">
              <a:rPr lang="zh-CN" altLang="en-US" smtClean="0"/>
              <a:t>2022/1/16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6648CB-6AEC-4137-B868-166E7626F5CC}" type="slidenum">
              <a:rPr lang="zh-CN" altLang="en-US" smtClean="0"/>
              <a:t>‹#›</a:t>
            </a:fld>
            <a:endParaRPr lang="zh-CN" altLang="en-US"/>
          </a:p>
        </p:txBody>
      </p:sp>
    </p:spTree>
    <p:extLst>
      <p:ext uri="{BB962C8B-B14F-4D97-AF65-F5344CB8AC3E}">
        <p14:creationId xmlns:p14="http://schemas.microsoft.com/office/powerpoint/2010/main" val="16667862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564A887-03F9-47D8-BE59-054BAE812535}" type="datetimeFigureOut">
              <a:rPr lang="zh-CN" altLang="en-US" smtClean="0"/>
              <a:t>2022/1/16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86648CB-6AEC-4137-B868-166E7626F5C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4" r:id="rId4"/>
    <p:sldLayoutId id="2147483663" r:id="rId5"/>
    <p:sldLayoutId id="2147483662" r:id="rId6"/>
    <p:sldLayoutId id="2147483653" r:id="rId7"/>
    <p:sldLayoutId id="2147483651" r:id="rId8"/>
    <p:sldLayoutId id="2147483661" r:id="rId9"/>
    <p:sldLayoutId id="2147483652" r:id="rId10"/>
    <p:sldLayoutId id="2147483659" r:id="rId11"/>
    <p:sldLayoutId id="2147483658" r:id="rId12"/>
    <p:sldLayoutId id="2147483657" r:id="rId13"/>
    <p:sldLayoutId id="2147483656" r:id="rId14"/>
    <p:sldLayoutId id="2147483655" r:id="rId15"/>
    <p:sldLayoutId id="2147483654" r:id="rId16"/>
    <p:sldLayoutId id="2147483660"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8129" y="1644930"/>
            <a:ext cx="2232248" cy="701522"/>
          </a:xfrm>
          <a:prstGeom prst="rect">
            <a:avLst/>
          </a:prstGeom>
          <a:ln>
            <a:noFill/>
          </a:ln>
          <a:effectLst>
            <a:outerShdw blurRad="40000" dist="20000" dir="5400000" rotWithShape="0">
              <a:srgbClr val="000000">
                <a:alpha val="38000"/>
              </a:srgbClr>
            </a:outerShdw>
            <a:softEdge rad="12700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err="1" smtClean="0">
                <a:solidFill>
                  <a:srgbClr val="E94B50"/>
                </a:solidFill>
                <a:latin typeface="UVF Ventography " panose="02000000000000000000" pitchFamily="2" charset="0"/>
              </a:rPr>
              <a:t>Tập</a:t>
            </a:r>
            <a:r>
              <a:rPr lang="en-US" sz="4800" dirty="0" smtClean="0">
                <a:solidFill>
                  <a:srgbClr val="E94B50"/>
                </a:solidFill>
                <a:latin typeface="UVF Ventography " panose="02000000000000000000" pitchFamily="2" charset="0"/>
              </a:rPr>
              <a:t> </a:t>
            </a:r>
            <a:r>
              <a:rPr lang="en-US" sz="4800" dirty="0" err="1" smtClean="0">
                <a:solidFill>
                  <a:srgbClr val="E94B50"/>
                </a:solidFill>
                <a:latin typeface="UVF Ventography " panose="02000000000000000000" pitchFamily="2" charset="0"/>
              </a:rPr>
              <a:t>làm</a:t>
            </a:r>
            <a:r>
              <a:rPr lang="en-US" sz="4800" dirty="0" smtClean="0">
                <a:solidFill>
                  <a:srgbClr val="E94B50"/>
                </a:solidFill>
                <a:latin typeface="UVF Ventography " panose="02000000000000000000" pitchFamily="2" charset="0"/>
              </a:rPr>
              <a:t> </a:t>
            </a:r>
            <a:r>
              <a:rPr lang="en-US" sz="4800" dirty="0" err="1" smtClean="0">
                <a:solidFill>
                  <a:srgbClr val="E94B50"/>
                </a:solidFill>
                <a:latin typeface="UVF Ventography " panose="02000000000000000000" pitchFamily="2" charset="0"/>
              </a:rPr>
              <a:t>văn</a:t>
            </a:r>
            <a:r>
              <a:rPr lang="en-US" sz="4800" dirty="0" smtClean="0">
                <a:solidFill>
                  <a:srgbClr val="E94B50"/>
                </a:solidFill>
                <a:latin typeface="UVF Ventography " panose="02000000000000000000" pitchFamily="2" charset="0"/>
              </a:rPr>
              <a:t> </a:t>
            </a:r>
            <a:endParaRPr lang="en-US" sz="4800" dirty="0">
              <a:solidFill>
                <a:srgbClr val="E94B50"/>
              </a:solidFill>
              <a:latin typeface="UVF Ventography " panose="02000000000000000000" pitchFamily="2" charset="0"/>
            </a:endParaRPr>
          </a:p>
        </p:txBody>
      </p:sp>
      <p:sp>
        <p:nvSpPr>
          <p:cNvPr id="4" name="Rounded Rectangle 3"/>
          <p:cNvSpPr/>
          <p:nvPr/>
        </p:nvSpPr>
        <p:spPr>
          <a:xfrm>
            <a:off x="2731460" y="339502"/>
            <a:ext cx="4392488" cy="36004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02060"/>
                </a:solidFill>
                <a:latin typeface="Times New Roman" panose="02020603050405020304" pitchFamily="18" charset="0"/>
                <a:cs typeface="Times New Roman" panose="02020603050405020304" pitchFamily="18" charset="0"/>
              </a:rPr>
              <a:t>TRƯỜNG </a:t>
            </a:r>
            <a:r>
              <a:rPr lang="en-US" b="1" smtClean="0">
                <a:solidFill>
                  <a:srgbClr val="002060"/>
                </a:solidFill>
                <a:latin typeface="Times New Roman" panose="02020603050405020304" pitchFamily="18" charset="0"/>
                <a:cs typeface="Times New Roman" panose="02020603050405020304" pitchFamily="18" charset="0"/>
              </a:rPr>
              <a:t>TIỂU </a:t>
            </a:r>
            <a:r>
              <a:rPr lang="en-US" b="1" smtClean="0">
                <a:solidFill>
                  <a:srgbClr val="002060"/>
                </a:solidFill>
                <a:latin typeface="Times New Roman" panose="02020603050405020304" pitchFamily="18" charset="0"/>
                <a:cs typeface="Times New Roman" panose="02020603050405020304" pitchFamily="18" charset="0"/>
              </a:rPr>
              <a:t>HỌC</a:t>
            </a:r>
            <a:r>
              <a:rPr lang="vi-VN" b="1" smtClean="0">
                <a:solidFill>
                  <a:srgbClr val="002060"/>
                </a:solidFill>
                <a:latin typeface="Times New Roman" panose="02020603050405020304" pitchFamily="18" charset="0"/>
                <a:cs typeface="Times New Roman" panose="02020603050405020304" pitchFamily="18" charset="0"/>
              </a:rPr>
              <a:t> GIANG BIÊN</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390377" y="1610971"/>
            <a:ext cx="537327" cy="769441"/>
          </a:xfrm>
          <a:prstGeom prst="rect">
            <a:avLst/>
          </a:prstGeom>
          <a:noFill/>
        </p:spPr>
        <p:txBody>
          <a:bodyPr wrap="none" rtlCol="0">
            <a:spAutoFit/>
          </a:bodyPr>
          <a:lstStyle/>
          <a:p>
            <a:r>
              <a:rPr lang="en-US" sz="4400" b="1" dirty="0" smtClean="0">
                <a:solidFill>
                  <a:schemeClr val="accent6">
                    <a:lumMod val="75000"/>
                  </a:schemeClr>
                </a:solidFill>
                <a:latin typeface="UTM Ambrose" panose="02040603050506020204" pitchFamily="18" charset="0"/>
              </a:rPr>
              <a:t>4</a:t>
            </a:r>
            <a:endParaRPr lang="en-US" sz="4400" b="1" dirty="0">
              <a:solidFill>
                <a:schemeClr val="accent6">
                  <a:lumMod val="75000"/>
                </a:schemeClr>
              </a:solidFill>
              <a:latin typeface="UTM Ambrose" panose="02040603050506020204" pitchFamily="18" charset="0"/>
            </a:endParaRPr>
          </a:p>
        </p:txBody>
      </p:sp>
      <p:sp>
        <p:nvSpPr>
          <p:cNvPr id="6" name="TextBox 5"/>
          <p:cNvSpPr txBox="1"/>
          <p:nvPr/>
        </p:nvSpPr>
        <p:spPr>
          <a:xfrm>
            <a:off x="3995936" y="2554333"/>
            <a:ext cx="1584176" cy="400110"/>
          </a:xfrm>
          <a:prstGeom prst="rect">
            <a:avLst/>
          </a:prstGeom>
          <a:noFill/>
        </p:spPr>
        <p:txBody>
          <a:bodyPr wrap="square" rtlCol="0">
            <a:spAutoFit/>
          </a:bodyPr>
          <a:lstStyle/>
          <a:p>
            <a:r>
              <a:rPr lang="en-US" sz="2000" dirty="0" smtClean="0">
                <a:solidFill>
                  <a:schemeClr val="accent2">
                    <a:lumMod val="50000"/>
                  </a:schemeClr>
                </a:solidFill>
                <a:latin typeface="SVN-Gretoon" panose="02040603050506020204" pitchFamily="18" charset="0"/>
              </a:rPr>
              <a:t>TUẦN 19</a:t>
            </a:r>
            <a:endParaRPr lang="en-US" sz="2000" dirty="0">
              <a:solidFill>
                <a:schemeClr val="accent2">
                  <a:lumMod val="50000"/>
                </a:schemeClr>
              </a:solidFill>
              <a:latin typeface="SVN-Gretoon" panose="02040603050506020204" pitchFamily="18" charset="0"/>
            </a:endParaRPr>
          </a:p>
        </p:txBody>
      </p:sp>
      <p:sp>
        <p:nvSpPr>
          <p:cNvPr id="7" name="TextBox 6"/>
          <p:cNvSpPr txBox="1"/>
          <p:nvPr/>
        </p:nvSpPr>
        <p:spPr>
          <a:xfrm>
            <a:off x="539552" y="3147814"/>
            <a:ext cx="6904454" cy="1446550"/>
          </a:xfrm>
          <a:prstGeom prst="rect">
            <a:avLst/>
          </a:prstGeom>
          <a:noFill/>
        </p:spPr>
        <p:txBody>
          <a:bodyPr wrap="none" rtlCol="0">
            <a:spAutoFit/>
          </a:bodyPr>
          <a:lstStyle/>
          <a:p>
            <a:r>
              <a:rPr lang="en-US" sz="4400" b="1" dirty="0" err="1" smtClean="0">
                <a:solidFill>
                  <a:srgbClr val="C00000"/>
                </a:solidFill>
                <a:latin typeface="SVN-Bira" panose="02040603050506020204" pitchFamily="18" charset="0"/>
              </a:rPr>
              <a:t>Luyện</a:t>
            </a:r>
            <a:r>
              <a:rPr lang="en-US" sz="4400" b="1" dirty="0" smtClean="0">
                <a:solidFill>
                  <a:srgbClr val="C00000"/>
                </a:solidFill>
                <a:latin typeface="SVN-Bira" panose="02040603050506020204" pitchFamily="18" charset="0"/>
              </a:rPr>
              <a:t> </a:t>
            </a:r>
            <a:r>
              <a:rPr lang="en-US" sz="4400" b="1" dirty="0" err="1" smtClean="0">
                <a:solidFill>
                  <a:srgbClr val="C00000"/>
                </a:solidFill>
                <a:latin typeface="SVN-Bira" panose="02040603050506020204" pitchFamily="18" charset="0"/>
              </a:rPr>
              <a:t>tập</a:t>
            </a:r>
            <a:r>
              <a:rPr lang="en-US" sz="4400" b="1" dirty="0" smtClean="0">
                <a:solidFill>
                  <a:srgbClr val="C00000"/>
                </a:solidFill>
                <a:latin typeface="SVN-Bira" panose="02040603050506020204" pitchFamily="18" charset="0"/>
              </a:rPr>
              <a:t> </a:t>
            </a:r>
            <a:r>
              <a:rPr lang="en-US" sz="4400" b="1" dirty="0" err="1" smtClean="0">
                <a:solidFill>
                  <a:srgbClr val="C00000"/>
                </a:solidFill>
                <a:latin typeface="SVN-Bira" panose="02040603050506020204" pitchFamily="18" charset="0"/>
              </a:rPr>
              <a:t>xây</a:t>
            </a:r>
            <a:r>
              <a:rPr lang="en-US" sz="4400" b="1" dirty="0" smtClean="0">
                <a:solidFill>
                  <a:srgbClr val="C00000"/>
                </a:solidFill>
                <a:latin typeface="SVN-Bira" panose="02040603050506020204" pitchFamily="18" charset="0"/>
              </a:rPr>
              <a:t> </a:t>
            </a:r>
            <a:r>
              <a:rPr lang="en-US" sz="4400" b="1" dirty="0" err="1" smtClean="0">
                <a:solidFill>
                  <a:srgbClr val="C00000"/>
                </a:solidFill>
                <a:latin typeface="SVN-Bira" panose="02040603050506020204" pitchFamily="18" charset="0"/>
              </a:rPr>
              <a:t>dựng</a:t>
            </a:r>
            <a:r>
              <a:rPr lang="en-US" sz="4400" b="1" dirty="0" smtClean="0">
                <a:solidFill>
                  <a:srgbClr val="C00000"/>
                </a:solidFill>
                <a:latin typeface="SVN-Bira" panose="02040603050506020204" pitchFamily="18" charset="0"/>
              </a:rPr>
              <a:t> </a:t>
            </a:r>
            <a:r>
              <a:rPr lang="en-US" sz="4400" b="1" dirty="0" err="1" smtClean="0">
                <a:solidFill>
                  <a:srgbClr val="C00000"/>
                </a:solidFill>
                <a:latin typeface="SVN-Bira" panose="02040603050506020204" pitchFamily="18" charset="0"/>
              </a:rPr>
              <a:t>kết</a:t>
            </a:r>
            <a:r>
              <a:rPr lang="en-US" sz="4400" b="1" dirty="0" smtClean="0">
                <a:solidFill>
                  <a:srgbClr val="C00000"/>
                </a:solidFill>
                <a:latin typeface="SVN-Bira" panose="02040603050506020204" pitchFamily="18" charset="0"/>
              </a:rPr>
              <a:t> </a:t>
            </a:r>
            <a:r>
              <a:rPr lang="en-US" sz="4400" b="1" dirty="0" err="1" smtClean="0">
                <a:solidFill>
                  <a:srgbClr val="C00000"/>
                </a:solidFill>
                <a:latin typeface="SVN-Bira" panose="02040603050506020204" pitchFamily="18" charset="0"/>
              </a:rPr>
              <a:t>bài</a:t>
            </a:r>
            <a:r>
              <a:rPr lang="en-US" sz="4400" b="1" dirty="0" smtClean="0">
                <a:solidFill>
                  <a:srgbClr val="C00000"/>
                </a:solidFill>
                <a:latin typeface="SVN-Bira" panose="02040603050506020204" pitchFamily="18" charset="0"/>
              </a:rPr>
              <a:t> </a:t>
            </a:r>
          </a:p>
          <a:p>
            <a:r>
              <a:rPr lang="en-US" sz="4400" b="1" dirty="0" err="1" smtClean="0">
                <a:solidFill>
                  <a:srgbClr val="C00000"/>
                </a:solidFill>
                <a:latin typeface="SVN-Bira" panose="02040603050506020204" pitchFamily="18" charset="0"/>
              </a:rPr>
              <a:t>trong</a:t>
            </a:r>
            <a:r>
              <a:rPr lang="en-US" sz="4400" b="1" dirty="0" smtClean="0">
                <a:solidFill>
                  <a:srgbClr val="C00000"/>
                </a:solidFill>
                <a:latin typeface="SVN-Bira" panose="02040603050506020204" pitchFamily="18" charset="0"/>
              </a:rPr>
              <a:t> </a:t>
            </a:r>
            <a:r>
              <a:rPr lang="en-US" sz="4400" b="1" dirty="0" err="1" smtClean="0">
                <a:solidFill>
                  <a:srgbClr val="C00000"/>
                </a:solidFill>
                <a:latin typeface="SVN-Bira" panose="02040603050506020204" pitchFamily="18" charset="0"/>
              </a:rPr>
              <a:t>bài</a:t>
            </a:r>
            <a:r>
              <a:rPr lang="en-US" sz="4400" b="1" dirty="0" smtClean="0">
                <a:solidFill>
                  <a:srgbClr val="C00000"/>
                </a:solidFill>
                <a:latin typeface="SVN-Bira" panose="02040603050506020204" pitchFamily="18" charset="0"/>
              </a:rPr>
              <a:t> </a:t>
            </a:r>
            <a:r>
              <a:rPr lang="en-US" sz="4400" b="1" dirty="0" err="1" smtClean="0">
                <a:solidFill>
                  <a:srgbClr val="C00000"/>
                </a:solidFill>
                <a:latin typeface="SVN-Bira" panose="02040603050506020204" pitchFamily="18" charset="0"/>
              </a:rPr>
              <a:t>văn</a:t>
            </a:r>
            <a:r>
              <a:rPr lang="en-US" sz="4400" b="1" dirty="0" smtClean="0">
                <a:solidFill>
                  <a:srgbClr val="C00000"/>
                </a:solidFill>
                <a:latin typeface="SVN-Bira" panose="02040603050506020204" pitchFamily="18" charset="0"/>
              </a:rPr>
              <a:t> </a:t>
            </a:r>
            <a:r>
              <a:rPr lang="en-US" sz="4400" b="1" dirty="0" err="1" smtClean="0">
                <a:solidFill>
                  <a:srgbClr val="C00000"/>
                </a:solidFill>
                <a:latin typeface="SVN-Bira" panose="02040603050506020204" pitchFamily="18" charset="0"/>
              </a:rPr>
              <a:t>miêu</a:t>
            </a:r>
            <a:r>
              <a:rPr lang="en-US" sz="4400" b="1" dirty="0" smtClean="0">
                <a:solidFill>
                  <a:srgbClr val="C00000"/>
                </a:solidFill>
                <a:latin typeface="SVN-Bira" panose="02040603050506020204" pitchFamily="18" charset="0"/>
              </a:rPr>
              <a:t> </a:t>
            </a:r>
            <a:r>
              <a:rPr lang="en-US" sz="4400" b="1" dirty="0" err="1" smtClean="0">
                <a:solidFill>
                  <a:srgbClr val="C00000"/>
                </a:solidFill>
                <a:latin typeface="SVN-Bira" panose="02040603050506020204" pitchFamily="18" charset="0"/>
              </a:rPr>
              <a:t>tả</a:t>
            </a:r>
            <a:r>
              <a:rPr lang="en-US" sz="4400" b="1" dirty="0" smtClean="0">
                <a:solidFill>
                  <a:srgbClr val="C00000"/>
                </a:solidFill>
                <a:latin typeface="SVN-Bira" panose="02040603050506020204" pitchFamily="18" charset="0"/>
              </a:rPr>
              <a:t> </a:t>
            </a:r>
            <a:r>
              <a:rPr lang="en-US" sz="4400" b="1" dirty="0" err="1" smtClean="0">
                <a:solidFill>
                  <a:srgbClr val="C00000"/>
                </a:solidFill>
                <a:latin typeface="SVN-Bira" panose="02040603050506020204" pitchFamily="18" charset="0"/>
              </a:rPr>
              <a:t>đồ</a:t>
            </a:r>
            <a:r>
              <a:rPr lang="en-US" sz="4400" b="1" dirty="0" smtClean="0">
                <a:solidFill>
                  <a:srgbClr val="C00000"/>
                </a:solidFill>
                <a:latin typeface="SVN-Bira" panose="02040603050506020204" pitchFamily="18" charset="0"/>
              </a:rPr>
              <a:t> </a:t>
            </a:r>
            <a:r>
              <a:rPr lang="en-US" sz="4400" b="1" dirty="0" err="1" smtClean="0">
                <a:solidFill>
                  <a:srgbClr val="C00000"/>
                </a:solidFill>
                <a:latin typeface="SVN-Bira" panose="02040603050506020204" pitchFamily="18" charset="0"/>
              </a:rPr>
              <a:t>vật</a:t>
            </a:r>
            <a:endParaRPr lang="en-US" sz="4400" b="1" dirty="0">
              <a:solidFill>
                <a:srgbClr val="C00000"/>
              </a:solidFill>
              <a:latin typeface="SVN-Bira" panose="020406030505060202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26"/>
          <p:cNvSpPr>
            <a:spLocks noEditPoints="1"/>
          </p:cNvSpPr>
          <p:nvPr/>
        </p:nvSpPr>
        <p:spPr bwMode="auto">
          <a:xfrm>
            <a:off x="3333750" y="2839622"/>
            <a:ext cx="279400" cy="233362"/>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27"/>
          <p:cNvSpPr>
            <a:spLocks noEditPoints="1"/>
          </p:cNvSpPr>
          <p:nvPr/>
        </p:nvSpPr>
        <p:spPr bwMode="auto">
          <a:xfrm>
            <a:off x="4448175" y="1709322"/>
            <a:ext cx="280988" cy="233362"/>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28"/>
          <p:cNvSpPr>
            <a:spLocks noEditPoints="1"/>
          </p:cNvSpPr>
          <p:nvPr/>
        </p:nvSpPr>
        <p:spPr bwMode="auto">
          <a:xfrm>
            <a:off x="4416425" y="2798347"/>
            <a:ext cx="309563" cy="252412"/>
          </a:xfrm>
          <a:custGeom>
            <a:avLst/>
            <a:gdLst>
              <a:gd name="T0" fmla="*/ 125 w 162"/>
              <a:gd name="T1" fmla="*/ 29 h 132"/>
              <a:gd name="T2" fmla="*/ 146 w 162"/>
              <a:gd name="T3" fmla="*/ 77 h 132"/>
              <a:gd name="T4" fmla="*/ 162 w 162"/>
              <a:gd name="T5" fmla="*/ 106 h 132"/>
              <a:gd name="T6" fmla="*/ 154 w 162"/>
              <a:gd name="T7" fmla="*/ 125 h 132"/>
              <a:gd name="T8" fmla="*/ 146 w 162"/>
              <a:gd name="T9" fmla="*/ 127 h 132"/>
              <a:gd name="T10" fmla="*/ 21 w 162"/>
              <a:gd name="T11" fmla="*/ 132 h 132"/>
              <a:gd name="T12" fmla="*/ 16 w 162"/>
              <a:gd name="T13" fmla="*/ 125 h 132"/>
              <a:gd name="T14" fmla="*/ 2 w 162"/>
              <a:gd name="T15" fmla="*/ 121 h 132"/>
              <a:gd name="T16" fmla="*/ 3 w 162"/>
              <a:gd name="T17" fmla="*/ 94 h 132"/>
              <a:gd name="T18" fmla="*/ 8 w 162"/>
              <a:gd name="T19" fmla="*/ 58 h 132"/>
              <a:gd name="T20" fmla="*/ 46 w 162"/>
              <a:gd name="T21" fmla="*/ 30 h 132"/>
              <a:gd name="T22" fmla="*/ 97 w 162"/>
              <a:gd name="T23" fmla="*/ 122 h 132"/>
              <a:gd name="T24" fmla="*/ 97 w 162"/>
              <a:gd name="T25" fmla="*/ 117 h 132"/>
              <a:gd name="T26" fmla="*/ 103 w 162"/>
              <a:gd name="T27" fmla="*/ 98 h 132"/>
              <a:gd name="T28" fmla="*/ 117 w 162"/>
              <a:gd name="T29" fmla="*/ 111 h 132"/>
              <a:gd name="T30" fmla="*/ 115 w 162"/>
              <a:gd name="T31" fmla="*/ 88 h 132"/>
              <a:gd name="T32" fmla="*/ 112 w 162"/>
              <a:gd name="T33" fmla="*/ 83 h 132"/>
              <a:gd name="T34" fmla="*/ 112 w 162"/>
              <a:gd name="T35" fmla="*/ 82 h 132"/>
              <a:gd name="T36" fmla="*/ 109 w 162"/>
              <a:gd name="T37" fmla="*/ 79 h 132"/>
              <a:gd name="T38" fmla="*/ 64 w 162"/>
              <a:gd name="T39" fmla="*/ 68 h 132"/>
              <a:gd name="T40" fmla="*/ 50 w 162"/>
              <a:gd name="T41" fmla="*/ 82 h 132"/>
              <a:gd name="T42" fmla="*/ 50 w 162"/>
              <a:gd name="T43" fmla="*/ 82 h 132"/>
              <a:gd name="T44" fmla="*/ 45 w 162"/>
              <a:gd name="T45" fmla="*/ 100 h 132"/>
              <a:gd name="T46" fmla="*/ 59 w 162"/>
              <a:gd name="T47" fmla="*/ 112 h 132"/>
              <a:gd name="T48" fmla="*/ 65 w 162"/>
              <a:gd name="T49" fmla="*/ 98 h 132"/>
              <a:gd name="T50" fmla="*/ 65 w 162"/>
              <a:gd name="T51" fmla="*/ 117 h 132"/>
              <a:gd name="T52" fmla="*/ 81 w 162"/>
              <a:gd name="T53" fmla="*/ 61 h 132"/>
              <a:gd name="T54" fmla="*/ 81 w 162"/>
              <a:gd name="T55" fmla="*/ 11 h 132"/>
              <a:gd name="T56" fmla="*/ 26 w 162"/>
              <a:gd name="T57" fmla="*/ 122 h 132"/>
              <a:gd name="T58" fmla="*/ 37 w 162"/>
              <a:gd name="T59" fmla="*/ 118 h 132"/>
              <a:gd name="T60" fmla="*/ 36 w 162"/>
              <a:gd name="T61" fmla="*/ 86 h 132"/>
              <a:gd name="T62" fmla="*/ 12 w 162"/>
              <a:gd name="T63" fmla="*/ 98 h 132"/>
              <a:gd name="T64" fmla="*/ 11 w 162"/>
              <a:gd name="T65" fmla="*/ 114 h 132"/>
              <a:gd name="T66" fmla="*/ 23 w 162"/>
              <a:gd name="T67" fmla="*/ 102 h 132"/>
              <a:gd name="T68" fmla="*/ 46 w 162"/>
              <a:gd name="T69" fmla="*/ 42 h 132"/>
              <a:gd name="T70" fmla="*/ 37 w 162"/>
              <a:gd name="T71" fmla="*/ 40 h 132"/>
              <a:gd name="T72" fmla="*/ 24 w 162"/>
              <a:gd name="T73" fmla="*/ 71 h 132"/>
              <a:gd name="T74" fmla="*/ 41 w 162"/>
              <a:gd name="T75" fmla="*/ 76 h 132"/>
              <a:gd name="T76" fmla="*/ 56 w 162"/>
              <a:gd name="T77" fmla="*/ 62 h 132"/>
              <a:gd name="T78" fmla="*/ 56 w 162"/>
              <a:gd name="T79" fmla="*/ 61 h 132"/>
              <a:gd name="T80" fmla="*/ 46 w 162"/>
              <a:gd name="T81" fmla="*/ 42 h 132"/>
              <a:gd name="T82" fmla="*/ 136 w 162"/>
              <a:gd name="T83" fmla="*/ 122 h 132"/>
              <a:gd name="T84" fmla="*/ 139 w 162"/>
              <a:gd name="T85" fmla="*/ 102 h 132"/>
              <a:gd name="T86" fmla="*/ 151 w 162"/>
              <a:gd name="T87" fmla="*/ 114 h 132"/>
              <a:gd name="T88" fmla="*/ 150 w 162"/>
              <a:gd name="T89" fmla="*/ 98 h 132"/>
              <a:gd name="T90" fmla="*/ 137 w 162"/>
              <a:gd name="T91" fmla="*/ 84 h 132"/>
              <a:gd name="T92" fmla="*/ 128 w 162"/>
              <a:gd name="T93" fmla="*/ 111 h 132"/>
              <a:gd name="T94" fmla="*/ 136 w 162"/>
              <a:gd name="T95" fmla="*/ 122 h 132"/>
              <a:gd name="T96" fmla="*/ 116 w 162"/>
              <a:gd name="T97" fmla="*/ 42 h 132"/>
              <a:gd name="T98" fmla="*/ 116 w 162"/>
              <a:gd name="T99" fmla="*/ 42 h 132"/>
              <a:gd name="T100" fmla="*/ 106 w 162"/>
              <a:gd name="T101" fmla="*/ 61 h 132"/>
              <a:gd name="T102" fmla="*/ 116 w 162"/>
              <a:gd name="T103" fmla="*/ 72 h 132"/>
              <a:gd name="T104" fmla="*/ 121 w 162"/>
              <a:gd name="T105" fmla="*/ 76 h 132"/>
              <a:gd name="T106" fmla="*/ 138 w 162"/>
              <a:gd name="T107" fmla="*/ 71 h 132"/>
              <a:gd name="T108" fmla="*/ 125 w 162"/>
              <a:gd name="T109"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3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chemeClr val="tx1">
              <a:lumMod val="50000"/>
              <a:lumOff val="50000"/>
            </a:schemeClr>
          </a:solidFill>
          <a:ln>
            <a:noFill/>
          </a:ln>
        </p:spPr>
        <p:txBody>
          <a:bodyPr/>
          <a:lstStyle/>
          <a:p>
            <a:endParaRPr lang="zh-CN" altLang="en-US"/>
          </a:p>
        </p:txBody>
      </p:sp>
      <p:sp>
        <p:nvSpPr>
          <p:cNvPr id="61" name="Freeform 29"/>
          <p:cNvSpPr>
            <a:spLocks noEditPoints="1"/>
          </p:cNvSpPr>
          <p:nvPr/>
        </p:nvSpPr>
        <p:spPr bwMode="auto">
          <a:xfrm>
            <a:off x="4491038" y="3884197"/>
            <a:ext cx="195262" cy="276225"/>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chemeClr val="tx1">
              <a:lumMod val="50000"/>
              <a:lumOff val="50000"/>
            </a:schemeClr>
          </a:solidFill>
          <a:ln>
            <a:noFill/>
          </a:ln>
        </p:spPr>
        <p:txBody>
          <a:bodyPr/>
          <a:lstStyle/>
          <a:p>
            <a:endParaRPr lang="zh-CN" altLang="en-US"/>
          </a:p>
        </p:txBody>
      </p:sp>
      <p:sp>
        <p:nvSpPr>
          <p:cNvPr id="62" name="Line 30"/>
          <p:cNvSpPr>
            <a:spLocks noChangeShapeType="1"/>
          </p:cNvSpPr>
          <p:nvPr/>
        </p:nvSpPr>
        <p:spPr bwMode="auto">
          <a:xfrm flipH="1">
            <a:off x="3473450" y="1785522"/>
            <a:ext cx="760413" cy="0"/>
          </a:xfrm>
          <a:prstGeom prst="line">
            <a:avLst/>
          </a:prstGeom>
          <a:noFill/>
          <a:ln w="6350" cmpd="sng">
            <a:solidFill>
              <a:schemeClr val="tx1">
                <a:lumMod val="50000"/>
                <a:lumOff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63" name="Line 31"/>
          <p:cNvSpPr>
            <a:spLocks noChangeShapeType="1"/>
          </p:cNvSpPr>
          <p:nvPr/>
        </p:nvSpPr>
        <p:spPr bwMode="auto">
          <a:xfrm>
            <a:off x="3473450" y="3273009"/>
            <a:ext cx="0" cy="749300"/>
          </a:xfrm>
          <a:prstGeom prst="line">
            <a:avLst/>
          </a:prstGeom>
          <a:noFill/>
          <a:ln w="6350" cmpd="sng">
            <a:solidFill>
              <a:schemeClr val="tx1">
                <a:lumMod val="50000"/>
                <a:lumOff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2" name="Rectangle 1"/>
          <p:cNvSpPr/>
          <p:nvPr/>
        </p:nvSpPr>
        <p:spPr>
          <a:xfrm>
            <a:off x="376201" y="1154838"/>
            <a:ext cx="8424936" cy="3539430"/>
          </a:xfrm>
          <a:prstGeom prst="rect">
            <a:avLst/>
          </a:prstGeom>
        </p:spPr>
        <p:txBody>
          <a:bodyPr wrap="square">
            <a:spAutoFit/>
          </a:bodyPr>
          <a:lstStyle/>
          <a:p>
            <a:pPr algn="just"/>
            <a:r>
              <a:rPr lang="en-US" sz="2800" b="1" dirty="0" smtClean="0">
                <a:solidFill>
                  <a:srgbClr val="005426"/>
                </a:solidFill>
                <a:latin typeface="HP001 4H" panose="020B0603050302020204" pitchFamily="34" charset="0"/>
              </a:rPr>
              <a:t>   </a:t>
            </a:r>
            <a:r>
              <a:rPr lang="vi-VN" sz="2800" b="1" dirty="0" smtClean="0">
                <a:solidFill>
                  <a:srgbClr val="005426"/>
                </a:solidFill>
                <a:latin typeface="Times New Roman" panose="02020603050405020304" pitchFamily="18" charset="0"/>
                <a:cs typeface="Times New Roman" panose="02020603050405020304" pitchFamily="18" charset="0"/>
              </a:rPr>
              <a:t>Cái </a:t>
            </a:r>
            <a:r>
              <a:rPr lang="vi-VN" sz="2800" b="1" dirty="0">
                <a:solidFill>
                  <a:srgbClr val="005426"/>
                </a:solidFill>
                <a:latin typeface="Times New Roman" panose="02020603050405020304" pitchFamily="18" charset="0"/>
                <a:cs typeface="Times New Roman" panose="02020603050405020304" pitchFamily="18" charset="0"/>
              </a:rPr>
              <a:t>thước đã trở thành người bạn thân yêu của mình từ bao giờ, mình không còn nhớ nữa. Nó luôn ở cạnh mình mỗi khi học bài, làm bài. Cái thước nho nhỏ, xinh xinh mà rất hữu ích. Nó giúp mình kẻ những đường lề thẳng tắp, đóng khung những đáp số, gạch dưới những câu văn hay, những từ ngữ gợi hình, gợi tả…. mà mình cần chú ý để vận dụng trong viết văn. Cái thước thật quý đối với mình.</a:t>
            </a:r>
            <a:endParaRPr lang="en-US" sz="2800" b="1" dirty="0">
              <a:solidFill>
                <a:srgbClr val="005426"/>
              </a:solidFill>
              <a:latin typeface="Times New Roman" panose="02020603050405020304" pitchFamily="18" charset="0"/>
              <a:cs typeface="Times New Roman" panose="02020603050405020304" pitchFamily="18" charset="0"/>
            </a:endParaRPr>
          </a:p>
        </p:txBody>
      </p:sp>
      <p:sp>
        <p:nvSpPr>
          <p:cNvPr id="3" name="Flowchart: Preparation 2"/>
          <p:cNvSpPr/>
          <p:nvPr/>
        </p:nvSpPr>
        <p:spPr>
          <a:xfrm>
            <a:off x="2195736" y="195486"/>
            <a:ext cx="5328592" cy="576064"/>
          </a:xfrm>
          <a:prstGeom prst="flowChartPreparati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00"/>
                </a:solidFill>
                <a:latin typeface="SVN-Bira" panose="02040603050506020204" pitchFamily="18" charset="0"/>
              </a:rPr>
              <a:t>Tả</a:t>
            </a:r>
            <a:r>
              <a:rPr lang="en-US" sz="2400" b="1" dirty="0" smtClean="0">
                <a:solidFill>
                  <a:srgbClr val="FFFF00"/>
                </a:solidFill>
                <a:latin typeface="SVN-Bira" panose="02040603050506020204" pitchFamily="18" charset="0"/>
              </a:rPr>
              <a:t> </a:t>
            </a:r>
            <a:r>
              <a:rPr lang="en-US" sz="2400" b="1" dirty="0" err="1" smtClean="0">
                <a:solidFill>
                  <a:srgbClr val="FFFF00"/>
                </a:solidFill>
                <a:latin typeface="SVN-Bira" panose="02040603050506020204" pitchFamily="18" charset="0"/>
              </a:rPr>
              <a:t>cái</a:t>
            </a:r>
            <a:r>
              <a:rPr lang="en-US" sz="2400" b="1" dirty="0" smtClean="0">
                <a:solidFill>
                  <a:srgbClr val="FFFF00"/>
                </a:solidFill>
                <a:latin typeface="SVN-Bira" panose="02040603050506020204" pitchFamily="18" charset="0"/>
              </a:rPr>
              <a:t> </a:t>
            </a:r>
            <a:r>
              <a:rPr lang="en-US" sz="2400" b="1" dirty="0" err="1" smtClean="0">
                <a:solidFill>
                  <a:srgbClr val="FFFF00"/>
                </a:solidFill>
                <a:latin typeface="SVN-Bira" panose="02040603050506020204" pitchFamily="18" charset="0"/>
              </a:rPr>
              <a:t>thước</a:t>
            </a:r>
            <a:r>
              <a:rPr lang="en-US" sz="2400" b="1" dirty="0" smtClean="0">
                <a:solidFill>
                  <a:srgbClr val="FFFF00"/>
                </a:solidFill>
                <a:latin typeface="SVN-Bira" panose="02040603050506020204" pitchFamily="18" charset="0"/>
              </a:rPr>
              <a:t> </a:t>
            </a:r>
            <a:r>
              <a:rPr lang="en-US" sz="2400" b="1" dirty="0" err="1" smtClean="0">
                <a:solidFill>
                  <a:srgbClr val="FFFF00"/>
                </a:solidFill>
                <a:latin typeface="SVN-Bira" panose="02040603050506020204" pitchFamily="18" charset="0"/>
              </a:rPr>
              <a:t>kẻ</a:t>
            </a:r>
            <a:r>
              <a:rPr lang="en-US" sz="2400" b="1" dirty="0" smtClean="0">
                <a:solidFill>
                  <a:srgbClr val="FFFF00"/>
                </a:solidFill>
                <a:latin typeface="SVN-Bira" panose="02040603050506020204" pitchFamily="18" charset="0"/>
              </a:rPr>
              <a:t> </a:t>
            </a:r>
            <a:r>
              <a:rPr lang="en-US" sz="2400" b="1" dirty="0" err="1" smtClean="0">
                <a:solidFill>
                  <a:srgbClr val="FFFF00"/>
                </a:solidFill>
                <a:latin typeface="SVN-Bira" panose="02040603050506020204" pitchFamily="18" charset="0"/>
              </a:rPr>
              <a:t>của</a:t>
            </a:r>
            <a:r>
              <a:rPr lang="en-US" sz="2400" b="1" dirty="0" smtClean="0">
                <a:solidFill>
                  <a:srgbClr val="FFFF00"/>
                </a:solidFill>
                <a:latin typeface="SVN-Bira" panose="02040603050506020204" pitchFamily="18" charset="0"/>
              </a:rPr>
              <a:t> </a:t>
            </a:r>
            <a:r>
              <a:rPr lang="en-US" sz="2400" b="1" dirty="0" err="1" smtClean="0">
                <a:solidFill>
                  <a:srgbClr val="FFFF00"/>
                </a:solidFill>
                <a:latin typeface="SVN-Bira" panose="02040603050506020204" pitchFamily="18" charset="0"/>
              </a:rPr>
              <a:t>em</a:t>
            </a:r>
            <a:endParaRPr lang="en-US" sz="2400" b="1" dirty="0">
              <a:solidFill>
                <a:srgbClr val="FFFF00"/>
              </a:solidFill>
              <a:latin typeface="SVN-Bira" panose="020406030505060202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691680" y="771550"/>
            <a:ext cx="554461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Oval 10"/>
          <p:cNvSpPr>
            <a:spLocks noChangeArrowheads="1"/>
          </p:cNvSpPr>
          <p:nvPr/>
        </p:nvSpPr>
        <p:spPr bwMode="auto">
          <a:xfrm>
            <a:off x="755576" y="123478"/>
            <a:ext cx="748880" cy="748878"/>
          </a:xfrm>
          <a:prstGeom prst="rect">
            <a:avLst/>
          </a:prstGeom>
          <a:noFill/>
          <a:ln w="6350">
            <a:solidFill>
              <a:schemeClr val="tx1">
                <a:lumMod val="50000"/>
                <a:lumOff val="50000"/>
              </a:schemeClr>
            </a:solidFill>
          </a:ln>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8" name="Freeform 12"/>
          <p:cNvSpPr>
            <a:spLocks noEditPoints="1"/>
          </p:cNvSpPr>
          <p:nvPr/>
        </p:nvSpPr>
        <p:spPr bwMode="auto">
          <a:xfrm>
            <a:off x="1022911" y="344000"/>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E94B50"/>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9" name="TextBox 8"/>
          <p:cNvSpPr txBox="1"/>
          <p:nvPr/>
        </p:nvSpPr>
        <p:spPr>
          <a:xfrm>
            <a:off x="1691680" y="195486"/>
            <a:ext cx="6226384" cy="584775"/>
          </a:xfrm>
          <a:prstGeom prst="rect">
            <a:avLst/>
          </a:prstGeom>
          <a:noFill/>
        </p:spPr>
        <p:txBody>
          <a:bodyPr wrap="square" rtlCol="0">
            <a:spAutoFit/>
          </a:bodyPr>
          <a:lstStyle/>
          <a:p>
            <a:r>
              <a:rPr lang="en-US" sz="3200" i="1" dirty="0" err="1" smtClean="0">
                <a:solidFill>
                  <a:srgbClr val="E94B50"/>
                </a:solidFill>
                <a:latin typeface="UVN Bai Sau" pitchFamily="82" charset="0"/>
              </a:rPr>
              <a:t>Tả</a:t>
            </a:r>
            <a:r>
              <a:rPr lang="en-US" sz="3200" i="1" dirty="0" smtClean="0">
                <a:solidFill>
                  <a:srgbClr val="E94B50"/>
                </a:solidFill>
                <a:latin typeface="UVN Bai Sau" pitchFamily="82" charset="0"/>
              </a:rPr>
              <a:t> </a:t>
            </a:r>
            <a:r>
              <a:rPr lang="en-US" sz="3200" i="1" dirty="0" err="1" smtClean="0">
                <a:solidFill>
                  <a:srgbClr val="E94B50"/>
                </a:solidFill>
                <a:latin typeface="UVN Bai Sau" pitchFamily="82" charset="0"/>
              </a:rPr>
              <a:t>cái</a:t>
            </a:r>
            <a:r>
              <a:rPr lang="en-US" sz="3200" i="1" dirty="0" smtClean="0">
                <a:solidFill>
                  <a:srgbClr val="E94B50"/>
                </a:solidFill>
                <a:latin typeface="UVN Bai Sau" pitchFamily="82" charset="0"/>
              </a:rPr>
              <a:t> </a:t>
            </a:r>
            <a:r>
              <a:rPr lang="en-US" sz="3200" i="1" dirty="0" err="1" smtClean="0">
                <a:solidFill>
                  <a:srgbClr val="E94B50"/>
                </a:solidFill>
                <a:latin typeface="UVN Bai Sau" pitchFamily="82" charset="0"/>
              </a:rPr>
              <a:t>bàn</a:t>
            </a:r>
            <a:r>
              <a:rPr lang="en-US" sz="3200" i="1" dirty="0" smtClean="0">
                <a:solidFill>
                  <a:srgbClr val="E94B50"/>
                </a:solidFill>
                <a:latin typeface="UVN Bai Sau" pitchFamily="82" charset="0"/>
              </a:rPr>
              <a:t> </a:t>
            </a:r>
            <a:r>
              <a:rPr lang="en-US" sz="3200" i="1" dirty="0" err="1" smtClean="0">
                <a:solidFill>
                  <a:srgbClr val="E94B50"/>
                </a:solidFill>
                <a:latin typeface="UVN Bai Sau" pitchFamily="82" charset="0"/>
              </a:rPr>
              <a:t>học</a:t>
            </a:r>
            <a:r>
              <a:rPr lang="en-US" sz="3200" i="1" dirty="0" smtClean="0">
                <a:solidFill>
                  <a:srgbClr val="E94B50"/>
                </a:solidFill>
                <a:latin typeface="UVN Bai Sau" pitchFamily="82" charset="0"/>
              </a:rPr>
              <a:t> ở </a:t>
            </a:r>
            <a:r>
              <a:rPr lang="en-US" sz="3200" i="1" dirty="0" err="1" smtClean="0">
                <a:solidFill>
                  <a:srgbClr val="E94B50"/>
                </a:solidFill>
                <a:latin typeface="UVN Bai Sau" pitchFamily="82" charset="0"/>
              </a:rPr>
              <a:t>lớp</a:t>
            </a:r>
            <a:r>
              <a:rPr lang="en-US" sz="3200" i="1" dirty="0" smtClean="0">
                <a:solidFill>
                  <a:srgbClr val="E94B50"/>
                </a:solidFill>
                <a:latin typeface="UVN Bai Sau" pitchFamily="82" charset="0"/>
              </a:rPr>
              <a:t> </a:t>
            </a:r>
            <a:r>
              <a:rPr lang="en-US" sz="3200" i="1" dirty="0" err="1" smtClean="0">
                <a:solidFill>
                  <a:srgbClr val="E94B50"/>
                </a:solidFill>
                <a:latin typeface="UVN Bai Sau" pitchFamily="82" charset="0"/>
              </a:rPr>
              <a:t>hoặc</a:t>
            </a:r>
            <a:r>
              <a:rPr lang="en-US" sz="3200" i="1" dirty="0" smtClean="0">
                <a:solidFill>
                  <a:srgbClr val="E94B50"/>
                </a:solidFill>
                <a:latin typeface="UVN Bai Sau" pitchFamily="82" charset="0"/>
              </a:rPr>
              <a:t> ở </a:t>
            </a:r>
            <a:r>
              <a:rPr lang="en-US" sz="3200" i="1" dirty="0" err="1" smtClean="0">
                <a:solidFill>
                  <a:srgbClr val="E94B50"/>
                </a:solidFill>
                <a:latin typeface="UVN Bai Sau" pitchFamily="82" charset="0"/>
              </a:rPr>
              <a:t>nhà</a:t>
            </a:r>
            <a:r>
              <a:rPr lang="en-US" sz="3200" i="1" dirty="0" smtClean="0">
                <a:solidFill>
                  <a:srgbClr val="E94B50"/>
                </a:solidFill>
                <a:latin typeface="UVN Bai Sau" pitchFamily="82" charset="0"/>
              </a:rPr>
              <a:t> </a:t>
            </a:r>
            <a:r>
              <a:rPr lang="en-US" sz="3200" i="1" dirty="0" err="1" smtClean="0">
                <a:solidFill>
                  <a:srgbClr val="E94B50"/>
                </a:solidFill>
                <a:latin typeface="UVN Bai Sau" pitchFamily="82" charset="0"/>
              </a:rPr>
              <a:t>của</a:t>
            </a:r>
            <a:r>
              <a:rPr lang="en-US" sz="3200" i="1" dirty="0" smtClean="0">
                <a:solidFill>
                  <a:srgbClr val="E94B50"/>
                </a:solidFill>
                <a:latin typeface="UVN Bai Sau" pitchFamily="82" charset="0"/>
              </a:rPr>
              <a:t> </a:t>
            </a:r>
            <a:r>
              <a:rPr lang="en-US" sz="3200" i="1" dirty="0" err="1" smtClean="0">
                <a:solidFill>
                  <a:srgbClr val="E94B50"/>
                </a:solidFill>
                <a:latin typeface="UVN Bai Sau" pitchFamily="82" charset="0"/>
              </a:rPr>
              <a:t>em</a:t>
            </a:r>
            <a:r>
              <a:rPr lang="en-US" sz="3200" i="1" dirty="0" smtClean="0">
                <a:solidFill>
                  <a:srgbClr val="E94B50"/>
                </a:solidFill>
                <a:latin typeface="UVN Bai Sau" pitchFamily="82" charset="0"/>
              </a:rPr>
              <a:t>.</a:t>
            </a:r>
            <a:endParaRPr lang="en-US" sz="3200" i="1" dirty="0">
              <a:solidFill>
                <a:srgbClr val="E94B50"/>
              </a:solidFill>
              <a:latin typeface="UVN Bai Sau" pitchFamily="82" charset="0"/>
            </a:endParaRPr>
          </a:p>
        </p:txBody>
      </p:sp>
      <p:sp>
        <p:nvSpPr>
          <p:cNvPr id="2" name="Rectangle 1"/>
          <p:cNvSpPr/>
          <p:nvPr/>
        </p:nvSpPr>
        <p:spPr>
          <a:xfrm>
            <a:off x="251520" y="1092878"/>
            <a:ext cx="8496944" cy="3539430"/>
          </a:xfrm>
          <a:prstGeom prst="rect">
            <a:avLst/>
          </a:prstGeom>
        </p:spPr>
        <p:txBody>
          <a:bodyPr wrap="square">
            <a:spAutoFit/>
          </a:bodyPr>
          <a:lstStyle/>
          <a:p>
            <a:pPr algn="just"/>
            <a:r>
              <a:rPr lang="en-US" sz="2800" b="1" dirty="0" smtClean="0">
                <a:solidFill>
                  <a:srgbClr val="002060"/>
                </a:solidFill>
                <a:latin typeface="Times New Roman" panose="02020603050405020304" pitchFamily="18" charset="0"/>
                <a:cs typeface="Times New Roman" panose="02020603050405020304" pitchFamily="18" charset="0"/>
              </a:rPr>
              <a:t>   </a:t>
            </a:r>
            <a:r>
              <a:rPr lang="vi-VN" sz="2800" b="1" dirty="0" smtClean="0">
                <a:solidFill>
                  <a:srgbClr val="002060"/>
                </a:solidFill>
                <a:latin typeface="Times New Roman" panose="02020603050405020304" pitchFamily="18" charset="0"/>
                <a:cs typeface="Times New Roman" panose="02020603050405020304" pitchFamily="18" charset="0"/>
              </a:rPr>
              <a:t>Buổi </a:t>
            </a:r>
            <a:r>
              <a:rPr lang="vi-VN" sz="2800" b="1" dirty="0">
                <a:solidFill>
                  <a:srgbClr val="002060"/>
                </a:solidFill>
                <a:latin typeface="Times New Roman" panose="02020603050405020304" pitchFamily="18" charset="0"/>
                <a:cs typeface="Times New Roman" panose="02020603050405020304" pitchFamily="18" charset="0"/>
              </a:rPr>
              <a:t>sinh hoạt lớp lần nào, cô giáo chúng em cũng đều căn dặn: “Cần giữ gìn bảo vệ bàn ghế cho sạch đẹp. Không vẽ bậy, cào xước lên mặt bàn. Đó là ý thức trách nhiệm bảo vệ của công của mỗi học sinh”. Lời cô dạy thấm sâu vào trong mỗi chúng tôi. Chính vì vậy mà những bộ bàn ghế từ khi được trang bị cho lớp tôi đến giờ hơn một năm rồi vẫn còn như mới. Chúng vẫn bóng đẹp như hồi nào.</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31590"/>
            <a:ext cx="8352928" cy="3046988"/>
          </a:xfrm>
          <a:prstGeom prst="rect">
            <a:avLst/>
          </a:prstGeom>
        </p:spPr>
        <p:txBody>
          <a:bodyPr wrap="square">
            <a:spAutoFit/>
          </a:bodyPr>
          <a:lstStyle/>
          <a:p>
            <a:pPr algn="just"/>
            <a:r>
              <a:rPr lang="vi-VN" sz="3200" dirty="0">
                <a:solidFill>
                  <a:srgbClr val="7030A0"/>
                </a:solidFill>
                <a:latin typeface="Times New Roman" panose="02020603050405020304" pitchFamily="18" charset="0"/>
                <a:cs typeface="Times New Roman" panose="02020603050405020304" pitchFamily="18" charset="0"/>
              </a:rPr>
              <a:t>Em rất quý cái trống trường. Trống đã hàng ngày thúc giục chúng em nhanh chân tới lớp. Trống là hiệu lệnh điều khiển các hoạt động của chúng em. Trống thắp sáng từng nụ cười rạng rỡ của em dưới mái trường mà em hằng yêu mến. Em xem trống như người bạn thân thiết của mình</a:t>
            </a:r>
            <a:r>
              <a:rPr lang="vi-VN" sz="3200" dirty="0" smtClean="0">
                <a:solidFill>
                  <a:srgbClr val="7030A0"/>
                </a:solidFill>
                <a:latin typeface="Times New Roman" panose="02020603050405020304" pitchFamily="18" charset="0"/>
                <a:cs typeface="Times New Roman" panose="02020603050405020304" pitchFamily="18" charset="0"/>
              </a:rPr>
              <a:t>.</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3" name="Flowchart: Terminator 2"/>
          <p:cNvSpPr/>
          <p:nvPr/>
        </p:nvSpPr>
        <p:spPr>
          <a:xfrm>
            <a:off x="1619672" y="123478"/>
            <a:ext cx="5256584" cy="720080"/>
          </a:xfrm>
          <a:prstGeom prst="flowChartTermina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C000"/>
                </a:solidFill>
                <a:latin typeface="SVN-Bira" panose="02040603050506020204" pitchFamily="18" charset="0"/>
              </a:rPr>
              <a:t>Tả</a:t>
            </a:r>
            <a:r>
              <a:rPr lang="en-US" sz="3200" dirty="0" smtClean="0">
                <a:solidFill>
                  <a:srgbClr val="FFC000"/>
                </a:solidFill>
                <a:latin typeface="SVN-Bira" panose="02040603050506020204" pitchFamily="18" charset="0"/>
              </a:rPr>
              <a:t> </a:t>
            </a:r>
            <a:r>
              <a:rPr lang="en-US" sz="3200" dirty="0" err="1" smtClean="0">
                <a:solidFill>
                  <a:srgbClr val="FFC000"/>
                </a:solidFill>
                <a:latin typeface="SVN-Bira" panose="02040603050506020204" pitchFamily="18" charset="0"/>
              </a:rPr>
              <a:t>cái</a:t>
            </a:r>
            <a:r>
              <a:rPr lang="en-US" sz="3200" dirty="0" smtClean="0">
                <a:solidFill>
                  <a:srgbClr val="FFC000"/>
                </a:solidFill>
                <a:latin typeface="SVN-Bira" panose="02040603050506020204" pitchFamily="18" charset="0"/>
              </a:rPr>
              <a:t> </a:t>
            </a:r>
            <a:r>
              <a:rPr lang="en-US" sz="3200" dirty="0" err="1" smtClean="0">
                <a:solidFill>
                  <a:srgbClr val="FFC000"/>
                </a:solidFill>
                <a:latin typeface="SVN-Bira" panose="02040603050506020204" pitchFamily="18" charset="0"/>
              </a:rPr>
              <a:t>trống</a:t>
            </a:r>
            <a:r>
              <a:rPr lang="en-US" sz="3200" dirty="0" smtClean="0">
                <a:solidFill>
                  <a:srgbClr val="FFC000"/>
                </a:solidFill>
                <a:latin typeface="SVN-Bira" panose="02040603050506020204" pitchFamily="18" charset="0"/>
              </a:rPr>
              <a:t> </a:t>
            </a:r>
            <a:r>
              <a:rPr lang="en-US" sz="3200" dirty="0" err="1" smtClean="0">
                <a:solidFill>
                  <a:srgbClr val="FFC000"/>
                </a:solidFill>
                <a:latin typeface="SVN-Bira" panose="02040603050506020204" pitchFamily="18" charset="0"/>
              </a:rPr>
              <a:t>trường</a:t>
            </a:r>
            <a:r>
              <a:rPr lang="en-US" sz="3200" dirty="0" smtClean="0">
                <a:solidFill>
                  <a:srgbClr val="FFC000"/>
                </a:solidFill>
                <a:latin typeface="SVN-Bira" panose="02040603050506020204" pitchFamily="18" charset="0"/>
              </a:rPr>
              <a:t> </a:t>
            </a:r>
            <a:r>
              <a:rPr lang="en-US" sz="3200" dirty="0" err="1" smtClean="0">
                <a:solidFill>
                  <a:srgbClr val="FFC000"/>
                </a:solidFill>
                <a:latin typeface="SVN-Bira" panose="02040603050506020204" pitchFamily="18" charset="0"/>
              </a:rPr>
              <a:t>em</a:t>
            </a:r>
            <a:r>
              <a:rPr lang="en-US" sz="3200" dirty="0" smtClean="0">
                <a:solidFill>
                  <a:srgbClr val="FFC000"/>
                </a:solidFill>
                <a:latin typeface="SVN-Bira" panose="02040603050506020204" pitchFamily="18" charset="0"/>
              </a:rPr>
              <a:t>.</a:t>
            </a:r>
            <a:endParaRPr lang="en-US" sz="3200" dirty="0">
              <a:solidFill>
                <a:srgbClr val="FFC000"/>
              </a:solidFill>
              <a:latin typeface="SVN-Bira" panose="020406030505060202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9"/>
          <p:cNvSpPr>
            <a:spLocks noChangeArrowheads="1"/>
          </p:cNvSpPr>
          <p:nvPr/>
        </p:nvSpPr>
        <p:spPr bwMode="auto">
          <a:xfrm>
            <a:off x="0" y="1418828"/>
            <a:ext cx="9144000" cy="1484312"/>
          </a:xfrm>
          <a:prstGeom prst="rect">
            <a:avLst/>
          </a:prstGeom>
          <a:solidFill>
            <a:schemeClr val="bg1">
              <a:lumMod val="85000"/>
              <a:alpha val="50000"/>
            </a:schemeClr>
          </a:solidFill>
          <a:ln w="6350">
            <a:noFill/>
          </a:ln>
        </p:spPr>
        <p:txBody>
          <a:bodyPr/>
          <a:lstStyle/>
          <a:p>
            <a:pPr algn="ctr"/>
            <a:r>
              <a:rPr lang="en-US" altLang="zh-CN" sz="3600" b="1" i="1" dirty="0" err="1" smtClean="0">
                <a:solidFill>
                  <a:schemeClr val="accent6">
                    <a:lumMod val="75000"/>
                  </a:schemeClr>
                </a:solidFill>
                <a:latin typeface="UVN Bai Sau" pitchFamily="82" charset="0"/>
              </a:rPr>
              <a:t>Dặn</a:t>
            </a:r>
            <a:r>
              <a:rPr lang="en-US" altLang="zh-CN" sz="3600" b="1" i="1" dirty="0" smtClean="0">
                <a:solidFill>
                  <a:schemeClr val="accent6">
                    <a:lumMod val="75000"/>
                  </a:schemeClr>
                </a:solidFill>
                <a:latin typeface="UVN Bai Sau" pitchFamily="82" charset="0"/>
              </a:rPr>
              <a:t> </a:t>
            </a:r>
            <a:r>
              <a:rPr lang="en-US" altLang="zh-CN" sz="3600" b="1" i="1" dirty="0" err="1" smtClean="0">
                <a:solidFill>
                  <a:schemeClr val="accent6">
                    <a:lumMod val="75000"/>
                  </a:schemeClr>
                </a:solidFill>
                <a:latin typeface="UVN Bai Sau" pitchFamily="82" charset="0"/>
              </a:rPr>
              <a:t>dò</a:t>
            </a:r>
            <a:r>
              <a:rPr lang="en-US" altLang="zh-CN" sz="3600" b="1" i="1" dirty="0" smtClean="0">
                <a:solidFill>
                  <a:schemeClr val="accent6">
                    <a:lumMod val="75000"/>
                  </a:schemeClr>
                </a:solidFill>
                <a:latin typeface="UVN Bai Sau" pitchFamily="82" charset="0"/>
              </a:rPr>
              <a:t> </a:t>
            </a:r>
            <a:endParaRPr lang="zh-CN" altLang="en-US" sz="3600" b="1" i="1" dirty="0">
              <a:solidFill>
                <a:schemeClr val="accent6">
                  <a:lumMod val="75000"/>
                </a:schemeClr>
              </a:solidFill>
              <a:latin typeface="UVN Bai Sau" pitchFamily="82" charset="0"/>
            </a:endParaRPr>
          </a:p>
        </p:txBody>
      </p:sp>
      <p:grpSp>
        <p:nvGrpSpPr>
          <p:cNvPr id="68" name="Group 5"/>
          <p:cNvGrpSpPr/>
          <p:nvPr/>
        </p:nvGrpSpPr>
        <p:grpSpPr bwMode="auto">
          <a:xfrm>
            <a:off x="460375" y="2066528"/>
            <a:ext cx="3240088" cy="2592387"/>
            <a:chOff x="3243" y="1030"/>
            <a:chExt cx="2132" cy="1567"/>
          </a:xfrm>
        </p:grpSpPr>
        <p:sp>
          <p:nvSpPr>
            <p:cNvPr id="74" name="Oval 6"/>
            <p:cNvSpPr>
              <a:spLocks noChangeArrowheads="1"/>
            </p:cNvSpPr>
            <p:nvPr/>
          </p:nvSpPr>
          <p:spPr bwMode="auto">
            <a:xfrm>
              <a:off x="3243" y="2555"/>
              <a:ext cx="2132" cy="42"/>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76" name="Picture 7"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2" y="1030"/>
              <a:ext cx="2025" cy="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Rectangle 8" descr="psb"/>
            <p:cNvSpPr>
              <a:spLocks noChangeArrowheads="1"/>
            </p:cNvSpPr>
            <p:nvPr/>
          </p:nvSpPr>
          <p:spPr bwMode="auto">
            <a:xfrm>
              <a:off x="3395" y="1099"/>
              <a:ext cx="1871" cy="108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6" name="Oval 12"/>
          <p:cNvSpPr>
            <a:spLocks noChangeArrowheads="1"/>
          </p:cNvSpPr>
          <p:nvPr/>
        </p:nvSpPr>
        <p:spPr bwMode="auto">
          <a:xfrm>
            <a:off x="4038600" y="2499742"/>
            <a:ext cx="342900" cy="342900"/>
          </a:xfrm>
          <a:prstGeom prst="ellipse">
            <a:avLst/>
          </a:prstGeom>
          <a:solidFill>
            <a:srgbClr val="E94B50"/>
          </a:solidFill>
          <a:ln>
            <a:noFill/>
          </a:ln>
        </p:spPr>
        <p:txBody>
          <a:bodyPr/>
          <a:lstStyle/>
          <a:p>
            <a:endParaRPr lang="zh-CN" altLang="en-US"/>
          </a:p>
        </p:txBody>
      </p:sp>
      <p:sp>
        <p:nvSpPr>
          <p:cNvPr id="88" name="Oval 14"/>
          <p:cNvSpPr>
            <a:spLocks noChangeArrowheads="1"/>
          </p:cNvSpPr>
          <p:nvPr/>
        </p:nvSpPr>
        <p:spPr bwMode="auto">
          <a:xfrm>
            <a:off x="4038600" y="4249340"/>
            <a:ext cx="342900" cy="342900"/>
          </a:xfrm>
          <a:prstGeom prst="ellipse">
            <a:avLst/>
          </a:prstGeom>
          <a:solidFill>
            <a:srgbClr val="E94B50"/>
          </a:solidFill>
          <a:ln>
            <a:noFill/>
          </a:ln>
        </p:spPr>
        <p:txBody>
          <a:bodyPr/>
          <a:lstStyle/>
          <a:p>
            <a:endParaRPr lang="zh-CN" altLang="en-US"/>
          </a:p>
        </p:txBody>
      </p:sp>
      <p:grpSp>
        <p:nvGrpSpPr>
          <p:cNvPr id="116" name="Group 28"/>
          <p:cNvGrpSpPr/>
          <p:nvPr/>
        </p:nvGrpSpPr>
        <p:grpSpPr bwMode="auto">
          <a:xfrm>
            <a:off x="4127500" y="4339828"/>
            <a:ext cx="165100" cy="165100"/>
            <a:chOff x="4859" y="1361"/>
            <a:chExt cx="187" cy="188"/>
          </a:xfrm>
        </p:grpSpPr>
        <p:sp>
          <p:nvSpPr>
            <p:cNvPr id="117" name="Freeform 29"/>
            <p:cNvSpPr/>
            <p:nvPr/>
          </p:nvSpPr>
          <p:spPr bwMode="auto">
            <a:xfrm>
              <a:off x="4859" y="1361"/>
              <a:ext cx="187" cy="134"/>
            </a:xfrm>
            <a:custGeom>
              <a:avLst/>
              <a:gdLst>
                <a:gd name="T0" fmla="*/ 69 w 90"/>
                <a:gd name="T1" fmla="*/ 24 h 65"/>
                <a:gd name="T2" fmla="*/ 65 w 90"/>
                <a:gd name="T3" fmla="*/ 24 h 65"/>
                <a:gd name="T4" fmla="*/ 65 w 90"/>
                <a:gd name="T5" fmla="*/ 22 h 65"/>
                <a:gd name="T6" fmla="*/ 43 w 90"/>
                <a:gd name="T7" fmla="*/ 0 h 65"/>
                <a:gd name="T8" fmla="*/ 21 w 90"/>
                <a:gd name="T9" fmla="*/ 18 h 65"/>
                <a:gd name="T10" fmla="*/ 14 w 90"/>
                <a:gd name="T11" fmla="*/ 19 h 65"/>
                <a:gd name="T12" fmla="*/ 14 w 90"/>
                <a:gd name="T13" fmla="*/ 19 h 65"/>
                <a:gd name="T14" fmla="*/ 5 w 90"/>
                <a:gd name="T15" fmla="*/ 33 h 65"/>
                <a:gd name="T16" fmla="*/ 6 w 90"/>
                <a:gd name="T17" fmla="*/ 39 h 65"/>
                <a:gd name="T18" fmla="*/ 0 w 90"/>
                <a:gd name="T19" fmla="*/ 51 h 65"/>
                <a:gd name="T20" fmla="*/ 14 w 90"/>
                <a:gd name="T21" fmla="*/ 65 h 65"/>
                <a:gd name="T22" fmla="*/ 29 w 90"/>
                <a:gd name="T23" fmla="*/ 65 h 65"/>
                <a:gd name="T24" fmla="*/ 33 w 90"/>
                <a:gd name="T25" fmla="*/ 61 h 65"/>
                <a:gd name="T26" fmla="*/ 29 w 90"/>
                <a:gd name="T27" fmla="*/ 57 h 65"/>
                <a:gd name="T28" fmla="*/ 14 w 90"/>
                <a:gd name="T29" fmla="*/ 57 h 65"/>
                <a:gd name="T30" fmla="*/ 8 w 90"/>
                <a:gd name="T31" fmla="*/ 51 h 65"/>
                <a:gd name="T32" fmla="*/ 13 w 90"/>
                <a:gd name="T33" fmla="*/ 45 h 65"/>
                <a:gd name="T34" fmla="*/ 16 w 90"/>
                <a:gd name="T35" fmla="*/ 42 h 65"/>
                <a:gd name="T36" fmla="*/ 15 w 90"/>
                <a:gd name="T37" fmla="*/ 38 h 65"/>
                <a:gd name="T38" fmla="*/ 13 w 90"/>
                <a:gd name="T39" fmla="*/ 33 h 65"/>
                <a:gd name="T40" fmla="*/ 17 w 90"/>
                <a:gd name="T41" fmla="*/ 26 h 65"/>
                <a:gd name="T42" fmla="*/ 17 w 90"/>
                <a:gd name="T43" fmla="*/ 26 h 65"/>
                <a:gd name="T44" fmla="*/ 22 w 90"/>
                <a:gd name="T45" fmla="*/ 27 h 65"/>
                <a:gd name="T46" fmla="*/ 26 w 90"/>
                <a:gd name="T47" fmla="*/ 27 h 65"/>
                <a:gd name="T48" fmla="*/ 28 w 90"/>
                <a:gd name="T49" fmla="*/ 23 h 65"/>
                <a:gd name="T50" fmla="*/ 28 w 90"/>
                <a:gd name="T51" fmla="*/ 22 h 65"/>
                <a:gd name="T52" fmla="*/ 28 w 90"/>
                <a:gd name="T53" fmla="*/ 22 h 65"/>
                <a:gd name="T54" fmla="*/ 43 w 90"/>
                <a:gd name="T55" fmla="*/ 8 h 65"/>
                <a:gd name="T56" fmla="*/ 57 w 90"/>
                <a:gd name="T57" fmla="*/ 22 h 65"/>
                <a:gd name="T58" fmla="*/ 55 w 90"/>
                <a:gd name="T59" fmla="*/ 30 h 65"/>
                <a:gd name="T60" fmla="*/ 56 w 90"/>
                <a:gd name="T61" fmla="*/ 35 h 65"/>
                <a:gd name="T62" fmla="*/ 61 w 90"/>
                <a:gd name="T63" fmla="*/ 35 h 65"/>
                <a:gd name="T64" fmla="*/ 69 w 90"/>
                <a:gd name="T65" fmla="*/ 32 h 65"/>
                <a:gd name="T66" fmla="*/ 82 w 90"/>
                <a:gd name="T67" fmla="*/ 45 h 65"/>
                <a:gd name="T68" fmla="*/ 69 w 90"/>
                <a:gd name="T69" fmla="*/ 57 h 65"/>
                <a:gd name="T70" fmla="*/ 60 w 90"/>
                <a:gd name="T71" fmla="*/ 57 h 65"/>
                <a:gd name="T72" fmla="*/ 56 w 90"/>
                <a:gd name="T73" fmla="*/ 61 h 65"/>
                <a:gd name="T74" fmla="*/ 60 w 90"/>
                <a:gd name="T75" fmla="*/ 65 h 65"/>
                <a:gd name="T76" fmla="*/ 69 w 90"/>
                <a:gd name="T77" fmla="*/ 65 h 65"/>
                <a:gd name="T78" fmla="*/ 90 w 90"/>
                <a:gd name="T79" fmla="*/ 45 h 65"/>
                <a:gd name="T80" fmla="*/ 69 w 90"/>
                <a:gd name="T81"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65">
                  <a:moveTo>
                    <a:pt x="69" y="24"/>
                  </a:moveTo>
                  <a:cubicBezTo>
                    <a:pt x="68" y="24"/>
                    <a:pt x="66" y="24"/>
                    <a:pt x="65" y="24"/>
                  </a:cubicBezTo>
                  <a:cubicBezTo>
                    <a:pt x="65" y="24"/>
                    <a:pt x="65" y="23"/>
                    <a:pt x="65" y="22"/>
                  </a:cubicBezTo>
                  <a:cubicBezTo>
                    <a:pt x="65" y="10"/>
                    <a:pt x="55" y="0"/>
                    <a:pt x="43" y="0"/>
                  </a:cubicBezTo>
                  <a:cubicBezTo>
                    <a:pt x="32" y="0"/>
                    <a:pt x="22" y="8"/>
                    <a:pt x="21" y="18"/>
                  </a:cubicBezTo>
                  <a:cubicBezTo>
                    <a:pt x="18" y="18"/>
                    <a:pt x="16" y="18"/>
                    <a:pt x="14" y="19"/>
                  </a:cubicBezTo>
                  <a:cubicBezTo>
                    <a:pt x="14" y="19"/>
                    <a:pt x="14" y="19"/>
                    <a:pt x="14" y="19"/>
                  </a:cubicBezTo>
                  <a:cubicBezTo>
                    <a:pt x="9" y="21"/>
                    <a:pt x="5" y="27"/>
                    <a:pt x="5" y="33"/>
                  </a:cubicBezTo>
                  <a:cubicBezTo>
                    <a:pt x="5" y="35"/>
                    <a:pt x="5" y="37"/>
                    <a:pt x="6" y="39"/>
                  </a:cubicBezTo>
                  <a:cubicBezTo>
                    <a:pt x="2" y="41"/>
                    <a:pt x="0" y="46"/>
                    <a:pt x="0" y="51"/>
                  </a:cubicBezTo>
                  <a:cubicBezTo>
                    <a:pt x="0" y="59"/>
                    <a:pt x="6" y="65"/>
                    <a:pt x="14" y="65"/>
                  </a:cubicBezTo>
                  <a:cubicBezTo>
                    <a:pt x="29" y="65"/>
                    <a:pt x="29" y="65"/>
                    <a:pt x="29" y="65"/>
                  </a:cubicBezTo>
                  <a:cubicBezTo>
                    <a:pt x="31" y="65"/>
                    <a:pt x="33" y="64"/>
                    <a:pt x="33" y="61"/>
                  </a:cubicBezTo>
                  <a:cubicBezTo>
                    <a:pt x="33" y="59"/>
                    <a:pt x="31" y="57"/>
                    <a:pt x="29" y="57"/>
                  </a:cubicBezTo>
                  <a:cubicBezTo>
                    <a:pt x="14" y="57"/>
                    <a:pt x="14" y="57"/>
                    <a:pt x="14" y="57"/>
                  </a:cubicBezTo>
                  <a:cubicBezTo>
                    <a:pt x="10" y="57"/>
                    <a:pt x="8" y="55"/>
                    <a:pt x="8" y="51"/>
                  </a:cubicBezTo>
                  <a:cubicBezTo>
                    <a:pt x="8" y="48"/>
                    <a:pt x="10" y="45"/>
                    <a:pt x="13" y="45"/>
                  </a:cubicBezTo>
                  <a:cubicBezTo>
                    <a:pt x="15" y="44"/>
                    <a:pt x="16" y="43"/>
                    <a:pt x="16" y="42"/>
                  </a:cubicBezTo>
                  <a:cubicBezTo>
                    <a:pt x="17" y="40"/>
                    <a:pt x="16" y="39"/>
                    <a:pt x="15" y="38"/>
                  </a:cubicBezTo>
                  <a:cubicBezTo>
                    <a:pt x="14" y="36"/>
                    <a:pt x="13" y="35"/>
                    <a:pt x="13" y="33"/>
                  </a:cubicBezTo>
                  <a:cubicBezTo>
                    <a:pt x="13" y="30"/>
                    <a:pt x="14" y="27"/>
                    <a:pt x="17" y="26"/>
                  </a:cubicBezTo>
                  <a:cubicBezTo>
                    <a:pt x="17" y="26"/>
                    <a:pt x="17" y="26"/>
                    <a:pt x="17" y="26"/>
                  </a:cubicBezTo>
                  <a:cubicBezTo>
                    <a:pt x="19" y="26"/>
                    <a:pt x="21" y="26"/>
                    <a:pt x="22" y="27"/>
                  </a:cubicBezTo>
                  <a:cubicBezTo>
                    <a:pt x="24" y="28"/>
                    <a:pt x="25" y="28"/>
                    <a:pt x="26" y="27"/>
                  </a:cubicBezTo>
                  <a:cubicBezTo>
                    <a:pt x="28" y="26"/>
                    <a:pt x="28" y="25"/>
                    <a:pt x="28" y="23"/>
                  </a:cubicBezTo>
                  <a:cubicBezTo>
                    <a:pt x="28" y="23"/>
                    <a:pt x="28" y="23"/>
                    <a:pt x="28" y="22"/>
                  </a:cubicBezTo>
                  <a:cubicBezTo>
                    <a:pt x="28" y="22"/>
                    <a:pt x="28" y="22"/>
                    <a:pt x="28" y="22"/>
                  </a:cubicBezTo>
                  <a:cubicBezTo>
                    <a:pt x="28" y="14"/>
                    <a:pt x="35" y="8"/>
                    <a:pt x="43" y="8"/>
                  </a:cubicBezTo>
                  <a:cubicBezTo>
                    <a:pt x="51" y="8"/>
                    <a:pt x="57" y="14"/>
                    <a:pt x="57" y="22"/>
                  </a:cubicBezTo>
                  <a:cubicBezTo>
                    <a:pt x="57" y="25"/>
                    <a:pt x="56" y="27"/>
                    <a:pt x="55" y="30"/>
                  </a:cubicBezTo>
                  <a:cubicBezTo>
                    <a:pt x="54" y="31"/>
                    <a:pt x="54" y="33"/>
                    <a:pt x="56" y="35"/>
                  </a:cubicBezTo>
                  <a:cubicBezTo>
                    <a:pt x="57" y="36"/>
                    <a:pt x="59" y="36"/>
                    <a:pt x="61" y="35"/>
                  </a:cubicBezTo>
                  <a:cubicBezTo>
                    <a:pt x="62" y="33"/>
                    <a:pt x="65" y="32"/>
                    <a:pt x="69" y="32"/>
                  </a:cubicBezTo>
                  <a:cubicBezTo>
                    <a:pt x="76" y="32"/>
                    <a:pt x="82" y="37"/>
                    <a:pt x="82" y="45"/>
                  </a:cubicBezTo>
                  <a:cubicBezTo>
                    <a:pt x="82" y="52"/>
                    <a:pt x="76" y="57"/>
                    <a:pt x="69" y="57"/>
                  </a:cubicBezTo>
                  <a:cubicBezTo>
                    <a:pt x="60" y="57"/>
                    <a:pt x="60" y="57"/>
                    <a:pt x="60" y="57"/>
                  </a:cubicBezTo>
                  <a:cubicBezTo>
                    <a:pt x="58" y="57"/>
                    <a:pt x="56" y="59"/>
                    <a:pt x="56" y="61"/>
                  </a:cubicBezTo>
                  <a:cubicBezTo>
                    <a:pt x="56" y="64"/>
                    <a:pt x="58" y="65"/>
                    <a:pt x="60" y="65"/>
                  </a:cubicBezTo>
                  <a:cubicBezTo>
                    <a:pt x="69" y="65"/>
                    <a:pt x="69" y="65"/>
                    <a:pt x="69" y="65"/>
                  </a:cubicBezTo>
                  <a:cubicBezTo>
                    <a:pt x="80" y="65"/>
                    <a:pt x="90" y="56"/>
                    <a:pt x="90" y="45"/>
                  </a:cubicBezTo>
                  <a:cubicBezTo>
                    <a:pt x="90" y="33"/>
                    <a:pt x="80" y="24"/>
                    <a:pt x="69"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Freeform 30"/>
            <p:cNvSpPr/>
            <p:nvPr/>
          </p:nvSpPr>
          <p:spPr bwMode="auto">
            <a:xfrm>
              <a:off x="4915" y="1437"/>
              <a:ext cx="73" cy="112"/>
            </a:xfrm>
            <a:custGeom>
              <a:avLst/>
              <a:gdLst>
                <a:gd name="T0" fmla="*/ 28 w 35"/>
                <a:gd name="T1" fmla="*/ 34 h 54"/>
                <a:gd name="T2" fmla="*/ 22 w 35"/>
                <a:gd name="T3" fmla="*/ 41 h 54"/>
                <a:gd name="T4" fmla="*/ 22 w 35"/>
                <a:gd name="T5" fmla="*/ 3 h 54"/>
                <a:gd name="T6" fmla="*/ 18 w 35"/>
                <a:gd name="T7" fmla="*/ 0 h 54"/>
                <a:gd name="T8" fmla="*/ 14 w 35"/>
                <a:gd name="T9" fmla="*/ 3 h 54"/>
                <a:gd name="T10" fmla="*/ 14 w 35"/>
                <a:gd name="T11" fmla="*/ 41 h 54"/>
                <a:gd name="T12" fmla="*/ 7 w 35"/>
                <a:gd name="T13" fmla="*/ 34 h 54"/>
                <a:gd name="T14" fmla="*/ 2 w 35"/>
                <a:gd name="T15" fmla="*/ 34 h 54"/>
                <a:gd name="T16" fmla="*/ 2 w 35"/>
                <a:gd name="T17" fmla="*/ 40 h 54"/>
                <a:gd name="T18" fmla="*/ 15 w 35"/>
                <a:gd name="T19" fmla="*/ 53 h 54"/>
                <a:gd name="T20" fmla="*/ 18 w 35"/>
                <a:gd name="T21" fmla="*/ 54 h 54"/>
                <a:gd name="T22" fmla="*/ 21 w 35"/>
                <a:gd name="T23" fmla="*/ 53 h 54"/>
                <a:gd name="T24" fmla="*/ 34 w 35"/>
                <a:gd name="T25" fmla="*/ 40 h 54"/>
                <a:gd name="T26" fmla="*/ 34 w 35"/>
                <a:gd name="T27" fmla="*/ 34 h 54"/>
                <a:gd name="T28" fmla="*/ 28 w 35"/>
                <a:gd name="T29"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4">
                  <a:moveTo>
                    <a:pt x="28" y="34"/>
                  </a:moveTo>
                  <a:cubicBezTo>
                    <a:pt x="22" y="41"/>
                    <a:pt x="22" y="41"/>
                    <a:pt x="22" y="41"/>
                  </a:cubicBezTo>
                  <a:cubicBezTo>
                    <a:pt x="22" y="3"/>
                    <a:pt x="22" y="3"/>
                    <a:pt x="22" y="3"/>
                  </a:cubicBezTo>
                  <a:cubicBezTo>
                    <a:pt x="22" y="1"/>
                    <a:pt x="20" y="0"/>
                    <a:pt x="18" y="0"/>
                  </a:cubicBezTo>
                  <a:cubicBezTo>
                    <a:pt x="16" y="0"/>
                    <a:pt x="14" y="1"/>
                    <a:pt x="14" y="3"/>
                  </a:cubicBezTo>
                  <a:cubicBezTo>
                    <a:pt x="14" y="41"/>
                    <a:pt x="14" y="41"/>
                    <a:pt x="14" y="41"/>
                  </a:cubicBezTo>
                  <a:cubicBezTo>
                    <a:pt x="7" y="34"/>
                    <a:pt x="7" y="34"/>
                    <a:pt x="7" y="34"/>
                  </a:cubicBezTo>
                  <a:cubicBezTo>
                    <a:pt x="6" y="33"/>
                    <a:pt x="3" y="33"/>
                    <a:pt x="2" y="34"/>
                  </a:cubicBezTo>
                  <a:cubicBezTo>
                    <a:pt x="0" y="36"/>
                    <a:pt x="0" y="38"/>
                    <a:pt x="2" y="40"/>
                  </a:cubicBezTo>
                  <a:cubicBezTo>
                    <a:pt x="15" y="53"/>
                    <a:pt x="15" y="53"/>
                    <a:pt x="15" y="53"/>
                  </a:cubicBezTo>
                  <a:cubicBezTo>
                    <a:pt x="16" y="54"/>
                    <a:pt x="17" y="54"/>
                    <a:pt x="18" y="54"/>
                  </a:cubicBezTo>
                  <a:cubicBezTo>
                    <a:pt x="19" y="54"/>
                    <a:pt x="20" y="54"/>
                    <a:pt x="21" y="53"/>
                  </a:cubicBezTo>
                  <a:cubicBezTo>
                    <a:pt x="34" y="40"/>
                    <a:pt x="34" y="40"/>
                    <a:pt x="34" y="40"/>
                  </a:cubicBezTo>
                  <a:cubicBezTo>
                    <a:pt x="35" y="38"/>
                    <a:pt x="35" y="36"/>
                    <a:pt x="34" y="34"/>
                  </a:cubicBezTo>
                  <a:cubicBezTo>
                    <a:pt x="32" y="33"/>
                    <a:pt x="30" y="33"/>
                    <a:pt x="28"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9" name="Freeform 31"/>
          <p:cNvSpPr>
            <a:spLocks noEditPoints="1"/>
          </p:cNvSpPr>
          <p:nvPr/>
        </p:nvSpPr>
        <p:spPr bwMode="auto">
          <a:xfrm>
            <a:off x="4143375" y="2588642"/>
            <a:ext cx="120650" cy="165100"/>
          </a:xfrm>
          <a:custGeom>
            <a:avLst/>
            <a:gdLst>
              <a:gd name="T0" fmla="*/ 61 w 66"/>
              <a:gd name="T1" fmla="*/ 21 h 91"/>
              <a:gd name="T2" fmla="*/ 61 w 66"/>
              <a:gd name="T3" fmla="*/ 15 h 91"/>
              <a:gd name="T4" fmla="*/ 66 w 66"/>
              <a:gd name="T5" fmla="*/ 15 h 91"/>
              <a:gd name="T6" fmla="*/ 66 w 66"/>
              <a:gd name="T7" fmla="*/ 0 h 91"/>
              <a:gd name="T8" fmla="*/ 0 w 66"/>
              <a:gd name="T9" fmla="*/ 0 h 91"/>
              <a:gd name="T10" fmla="*/ 0 w 66"/>
              <a:gd name="T11" fmla="*/ 15 h 91"/>
              <a:gd name="T12" fmla="*/ 5 w 66"/>
              <a:gd name="T13" fmla="*/ 15 h 91"/>
              <a:gd name="T14" fmla="*/ 5 w 66"/>
              <a:gd name="T15" fmla="*/ 21 h 91"/>
              <a:gd name="T16" fmla="*/ 19 w 66"/>
              <a:gd name="T17" fmla="*/ 45 h 91"/>
              <a:gd name="T18" fmla="*/ 5 w 66"/>
              <a:gd name="T19" fmla="*/ 70 h 91"/>
              <a:gd name="T20" fmla="*/ 5 w 66"/>
              <a:gd name="T21" fmla="*/ 76 h 91"/>
              <a:gd name="T22" fmla="*/ 0 w 66"/>
              <a:gd name="T23" fmla="*/ 76 h 91"/>
              <a:gd name="T24" fmla="*/ 0 w 66"/>
              <a:gd name="T25" fmla="*/ 91 h 91"/>
              <a:gd name="T26" fmla="*/ 66 w 66"/>
              <a:gd name="T27" fmla="*/ 91 h 91"/>
              <a:gd name="T28" fmla="*/ 66 w 66"/>
              <a:gd name="T29" fmla="*/ 76 h 91"/>
              <a:gd name="T30" fmla="*/ 61 w 66"/>
              <a:gd name="T31" fmla="*/ 76 h 91"/>
              <a:gd name="T32" fmla="*/ 61 w 66"/>
              <a:gd name="T33" fmla="*/ 70 h 91"/>
              <a:gd name="T34" fmla="*/ 47 w 66"/>
              <a:gd name="T35" fmla="*/ 45 h 91"/>
              <a:gd name="T36" fmla="*/ 61 w 66"/>
              <a:gd name="T37" fmla="*/ 21 h 91"/>
              <a:gd name="T38" fmla="*/ 53 w 66"/>
              <a:gd name="T39" fmla="*/ 70 h 91"/>
              <a:gd name="T40" fmla="*/ 53 w 66"/>
              <a:gd name="T41" fmla="*/ 76 h 91"/>
              <a:gd name="T42" fmla="*/ 13 w 66"/>
              <a:gd name="T43" fmla="*/ 76 h 91"/>
              <a:gd name="T44" fmla="*/ 13 w 66"/>
              <a:gd name="T45" fmla="*/ 70 h 91"/>
              <a:gd name="T46" fmla="*/ 33 w 66"/>
              <a:gd name="T47" fmla="*/ 49 h 91"/>
              <a:gd name="T48" fmla="*/ 53 w 66"/>
              <a:gd name="T49" fmla="*/ 70 h 91"/>
              <a:gd name="T50" fmla="*/ 33 w 66"/>
              <a:gd name="T51" fmla="*/ 42 h 91"/>
              <a:gd name="T52" fmla="*/ 13 w 66"/>
              <a:gd name="T53" fmla="*/ 21 h 91"/>
              <a:gd name="T54" fmla="*/ 13 w 66"/>
              <a:gd name="T55" fmla="*/ 15 h 91"/>
              <a:gd name="T56" fmla="*/ 53 w 66"/>
              <a:gd name="T57" fmla="*/ 15 h 91"/>
              <a:gd name="T58" fmla="*/ 53 w 66"/>
              <a:gd name="T59" fmla="*/ 21 h 91"/>
              <a:gd name="T60" fmla="*/ 33 w 66"/>
              <a:gd name="T61" fmla="*/ 4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91">
                <a:moveTo>
                  <a:pt x="61" y="21"/>
                </a:moveTo>
                <a:cubicBezTo>
                  <a:pt x="61" y="15"/>
                  <a:pt x="61" y="15"/>
                  <a:pt x="61" y="15"/>
                </a:cubicBezTo>
                <a:cubicBezTo>
                  <a:pt x="66" y="15"/>
                  <a:pt x="66" y="15"/>
                  <a:pt x="66" y="15"/>
                </a:cubicBezTo>
                <a:cubicBezTo>
                  <a:pt x="66" y="0"/>
                  <a:pt x="66" y="0"/>
                  <a:pt x="66" y="0"/>
                </a:cubicBezTo>
                <a:cubicBezTo>
                  <a:pt x="0" y="0"/>
                  <a:pt x="0" y="0"/>
                  <a:pt x="0" y="0"/>
                </a:cubicBezTo>
                <a:cubicBezTo>
                  <a:pt x="0" y="15"/>
                  <a:pt x="0" y="15"/>
                  <a:pt x="0" y="15"/>
                </a:cubicBezTo>
                <a:cubicBezTo>
                  <a:pt x="5" y="15"/>
                  <a:pt x="5" y="15"/>
                  <a:pt x="5" y="15"/>
                </a:cubicBezTo>
                <a:cubicBezTo>
                  <a:pt x="5" y="21"/>
                  <a:pt x="5" y="21"/>
                  <a:pt x="5" y="21"/>
                </a:cubicBezTo>
                <a:cubicBezTo>
                  <a:pt x="5" y="32"/>
                  <a:pt x="10" y="41"/>
                  <a:pt x="19" y="45"/>
                </a:cubicBezTo>
                <a:cubicBezTo>
                  <a:pt x="10" y="50"/>
                  <a:pt x="5" y="59"/>
                  <a:pt x="5" y="70"/>
                </a:cubicBezTo>
                <a:cubicBezTo>
                  <a:pt x="5" y="76"/>
                  <a:pt x="5" y="76"/>
                  <a:pt x="5" y="76"/>
                </a:cubicBezTo>
                <a:cubicBezTo>
                  <a:pt x="0" y="76"/>
                  <a:pt x="0" y="76"/>
                  <a:pt x="0" y="76"/>
                </a:cubicBezTo>
                <a:cubicBezTo>
                  <a:pt x="0" y="91"/>
                  <a:pt x="0" y="91"/>
                  <a:pt x="0" y="91"/>
                </a:cubicBezTo>
                <a:cubicBezTo>
                  <a:pt x="66" y="91"/>
                  <a:pt x="66" y="91"/>
                  <a:pt x="66" y="91"/>
                </a:cubicBezTo>
                <a:cubicBezTo>
                  <a:pt x="66" y="76"/>
                  <a:pt x="66" y="76"/>
                  <a:pt x="66" y="76"/>
                </a:cubicBezTo>
                <a:cubicBezTo>
                  <a:pt x="61" y="76"/>
                  <a:pt x="61" y="76"/>
                  <a:pt x="61" y="76"/>
                </a:cubicBezTo>
                <a:cubicBezTo>
                  <a:pt x="61" y="70"/>
                  <a:pt x="61" y="70"/>
                  <a:pt x="61" y="70"/>
                </a:cubicBezTo>
                <a:cubicBezTo>
                  <a:pt x="61" y="59"/>
                  <a:pt x="56" y="50"/>
                  <a:pt x="47" y="45"/>
                </a:cubicBezTo>
                <a:cubicBezTo>
                  <a:pt x="56" y="41"/>
                  <a:pt x="61" y="32"/>
                  <a:pt x="61" y="21"/>
                </a:cubicBezTo>
                <a:close/>
                <a:moveTo>
                  <a:pt x="53" y="70"/>
                </a:moveTo>
                <a:cubicBezTo>
                  <a:pt x="53" y="76"/>
                  <a:pt x="53" y="76"/>
                  <a:pt x="53" y="76"/>
                </a:cubicBezTo>
                <a:cubicBezTo>
                  <a:pt x="13" y="76"/>
                  <a:pt x="13" y="76"/>
                  <a:pt x="13" y="76"/>
                </a:cubicBezTo>
                <a:cubicBezTo>
                  <a:pt x="13" y="70"/>
                  <a:pt x="13" y="70"/>
                  <a:pt x="13" y="70"/>
                </a:cubicBezTo>
                <a:cubicBezTo>
                  <a:pt x="13" y="58"/>
                  <a:pt x="22" y="49"/>
                  <a:pt x="33" y="49"/>
                </a:cubicBezTo>
                <a:cubicBezTo>
                  <a:pt x="44" y="49"/>
                  <a:pt x="53" y="58"/>
                  <a:pt x="53" y="70"/>
                </a:cubicBezTo>
                <a:close/>
                <a:moveTo>
                  <a:pt x="33" y="42"/>
                </a:moveTo>
                <a:cubicBezTo>
                  <a:pt x="22" y="42"/>
                  <a:pt x="13" y="32"/>
                  <a:pt x="13" y="21"/>
                </a:cubicBezTo>
                <a:cubicBezTo>
                  <a:pt x="13" y="15"/>
                  <a:pt x="13" y="15"/>
                  <a:pt x="13" y="15"/>
                </a:cubicBezTo>
                <a:cubicBezTo>
                  <a:pt x="53" y="15"/>
                  <a:pt x="53" y="15"/>
                  <a:pt x="53" y="15"/>
                </a:cubicBezTo>
                <a:cubicBezTo>
                  <a:pt x="53" y="21"/>
                  <a:pt x="53" y="21"/>
                  <a:pt x="53" y="21"/>
                </a:cubicBezTo>
                <a:cubicBezTo>
                  <a:pt x="53" y="32"/>
                  <a:pt x="44" y="42"/>
                  <a:pt x="33"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Flowchart: Terminator 1"/>
          <p:cNvSpPr/>
          <p:nvPr/>
        </p:nvSpPr>
        <p:spPr>
          <a:xfrm>
            <a:off x="4762189" y="2211710"/>
            <a:ext cx="3842259" cy="1080120"/>
          </a:xfrm>
          <a:prstGeom prst="flowChartTerminator">
            <a:avLst/>
          </a:prstGeom>
          <a:solidFill>
            <a:srgbClr val="A3F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2">
                    <a:lumMod val="75000"/>
                  </a:schemeClr>
                </a:solidFill>
                <a:latin typeface="Times New Roman" panose="02020603050405020304" pitchFamily="18" charset="0"/>
                <a:cs typeface="Times New Roman" panose="02020603050405020304" pitchFamily="18" charset="0"/>
              </a:rPr>
              <a:t>Hoàn</a:t>
            </a: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75000"/>
                  </a:schemeClr>
                </a:solidFill>
                <a:latin typeface="Times New Roman" panose="02020603050405020304" pitchFamily="18" charset="0"/>
                <a:cs typeface="Times New Roman" panose="02020603050405020304" pitchFamily="18" charset="0"/>
              </a:rPr>
              <a:t>thành</a:t>
            </a: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75000"/>
                  </a:schemeClr>
                </a:solidFill>
                <a:latin typeface="Times New Roman" panose="02020603050405020304" pitchFamily="18" charset="0"/>
                <a:cs typeface="Times New Roman" panose="02020603050405020304" pitchFamily="18" charset="0"/>
              </a:rPr>
              <a:t>kết</a:t>
            </a: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75000"/>
                  </a:schemeClr>
                </a:solidFill>
                <a:latin typeface="Times New Roman" panose="02020603050405020304" pitchFamily="18" charset="0"/>
                <a:cs typeface="Times New Roman" panose="02020603050405020304" pitchFamily="18" charset="0"/>
              </a:rPr>
              <a:t>bài</a:t>
            </a: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400" b="1" smtClean="0">
                <a:solidFill>
                  <a:schemeClr val="accent2">
                    <a:lumMod val="75000"/>
                  </a:schemeClr>
                </a:solidFill>
                <a:latin typeface="Times New Roman" panose="02020603050405020304" pitchFamily="18" charset="0"/>
                <a:cs typeface="Times New Roman" panose="02020603050405020304" pitchFamily="18" charset="0"/>
              </a:rPr>
              <a:t>ở </a:t>
            </a:r>
            <a:endParaRPr lang="vi-VN" sz="2400" b="1" smtClean="0">
              <a:solidFill>
                <a:schemeClr val="accent2">
                  <a:lumMod val="75000"/>
                </a:schemeClr>
              </a:solidFill>
              <a:latin typeface="Times New Roman" panose="02020603050405020304" pitchFamily="18" charset="0"/>
              <a:cs typeface="Times New Roman" panose="02020603050405020304" pitchFamily="18" charset="0"/>
            </a:endParaRPr>
          </a:p>
          <a:p>
            <a:pPr algn="ctr"/>
            <a:r>
              <a:rPr lang="en-US" sz="2400" b="1" smtClean="0">
                <a:solidFill>
                  <a:schemeClr val="accent2">
                    <a:lumMod val="75000"/>
                  </a:schemeClr>
                </a:solidFill>
                <a:latin typeface="Times New Roman" panose="02020603050405020304" pitchFamily="18" charset="0"/>
                <a:cs typeface="Times New Roman" panose="02020603050405020304" pitchFamily="18" charset="0"/>
              </a:rPr>
              <a:t>bài </a:t>
            </a:r>
            <a:r>
              <a:rPr lang="en-US" sz="2400" b="1" dirty="0" err="1" smtClean="0">
                <a:solidFill>
                  <a:schemeClr val="accent2">
                    <a:lumMod val="75000"/>
                  </a:schemeClr>
                </a:solidFill>
                <a:latin typeface="Times New Roman" panose="02020603050405020304" pitchFamily="18" charset="0"/>
                <a:cs typeface="Times New Roman" panose="02020603050405020304" pitchFamily="18" charset="0"/>
              </a:rPr>
              <a:t>tập</a:t>
            </a: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 2.</a:t>
            </a:r>
            <a:endParaRPr lang="en-US" sz="24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5" name="Flowchart: Terminator 24"/>
          <p:cNvSpPr/>
          <p:nvPr/>
        </p:nvSpPr>
        <p:spPr>
          <a:xfrm>
            <a:off x="4757035" y="3795886"/>
            <a:ext cx="3842259" cy="974332"/>
          </a:xfrm>
          <a:prstGeom prst="flowChartTermina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Chuẩn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Miêu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11560" y="2859782"/>
            <a:ext cx="8280920" cy="141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8625">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Chào tạm biệt!</a:t>
            </a:r>
          </a:p>
        </p:txBody>
      </p:sp>
      <p:pic>
        <p:nvPicPr>
          <p:cNvPr id="3" name="Picture 2"/>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323" y="4177903"/>
            <a:ext cx="2615803" cy="351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3"/>
          <p:cNvPicPr>
            <a:picLocks noChangeAspect="1" noChangeArrowheads="1"/>
          </p:cNvPicPr>
          <p:nvPr/>
        </p:nvPicPr>
        <p:blipFill>
          <a:blip r:embed="rId3">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89323" y="1"/>
            <a:ext cx="7508081" cy="323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499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lt">
                                    <p:tmPct val="100000"/>
                                  </p:iterate>
                                  <p:childTnLst>
                                    <p:set>
                                      <p:cBhvr>
                                        <p:cTn id="13" dur="1" fill="hold">
                                          <p:stCondLst>
                                            <p:cond delay="0"/>
                                          </p:stCondLst>
                                        </p:cTn>
                                        <p:tgtEl>
                                          <p:spTgt spid="2"/>
                                        </p:tgtEl>
                                        <p:attrNameLst>
                                          <p:attrName>style.visibility</p:attrName>
                                        </p:attrNameLst>
                                      </p:cBhvr>
                                      <p:to>
                                        <p:strVal val="visible"/>
                                      </p:to>
                                    </p:set>
                                    <p:animEffect transition="in" filter="wipe(left)">
                                      <p:cBhvr>
                                        <p:cTn id="14" dur="300"/>
                                        <p:tgtEl>
                                          <p:spTgt spid="2"/>
                                        </p:tgtEl>
                                      </p:cBhvr>
                                    </p:animEffect>
                                  </p:childTnLst>
                                </p:cTn>
                              </p:par>
                              <p:par>
                                <p:cTn id="15" presetID="0" presetClass="path" presetSubtype="0" fill="hold" nodeType="withEffect">
                                  <p:stCondLst>
                                    <p:cond delay="100"/>
                                  </p:stCondLst>
                                  <p:childTnLst>
                                    <p:animMotion origin="layout" path="M 6.25E-7 -0.03287 L 6.25E-7 -0.03218 C -0.0043 -0.04931 -0.00912 -0.06459 -0.01211 -0.08125 C -0.01732 -0.11111 -0.01432 -0.1 -0.01979 -0.11736 C -0.02031 -0.12686 -0.02057 -0.13658 -0.02122 -0.1463 C -0.02162 -0.14954 -0.02227 -0.15255 -0.02292 -0.15602 C -0.02357 -0.16019 -0.02409 -0.16459 -0.02422 -0.16875 C -0.02604 -0.19074 -0.02669 -0.21875 -0.02734 -0.23982 C -0.03086 -0.35348 -0.01406 -0.33797 -0.03503 -0.35255 C -0.04245 -0.3507 -0.05026 -0.34931 -0.05781 -0.34653 C -0.05938 -0.34584 -0.06107 -0.34491 -0.0625 -0.34306 C -0.06419 -0.34167 -0.06523 -0.33889 -0.06706 -0.33681 C -0.07031 -0.31482 -0.06628 -0.3419 -0.06992 -0.30764 C -0.07031 -0.3044 -0.07122 -0.30139 -0.07162 -0.29815 C -0.07214 -0.29375 -0.07253 -0.28959 -0.07253 -0.28496 C -0.07253 -0.27755 -0.0724 -0.26968 -0.07162 -0.2625 C -0.07083 -0.25695 -0.0694 -0.25162 -0.06862 -0.2463 C -0.06576 -0.23403 -0.0655 -0.23403 -0.0625 -0.22361 C -0.06185 -0.21945 -0.06172 -0.21505 -0.06094 -0.21088 C -0.05964 -0.20533 -0.0556 -0.19445 -0.05313 -0.19144 C -0.05195 -0.18959 -0.05013 -0.18982 -0.04883 -0.18797 C -0.04557 -0.18449 -0.03958 -0.17523 -0.03958 -0.175 C -0.03294 -0.17616 -0.02617 -0.17523 -0.01979 -0.17824 C -0.01328 -0.18172 -0.0112 -0.19329 -0.00599 -0.20116 C 0.00885 -0.22593 -0.00521 -0.19653 0.00768 -0.22037 C 0.01953 -0.2426 0.00833 -0.22593 0.01836 -0.23982 C 0.0194 -0.24329 0.0207 -0.24584 0.02122 -0.24954 C 0.02838 -0.3294 0.01953 -0.26968 0.02422 -0.30139 C 0.02396 -0.31389 0.02513 -0.32801 0.02279 -0.34005 C 0.02227 -0.34468 0.02044 -0.33148 0.01979 -0.32709 C 0.01901 -0.32269 0.01888 -0.31829 0.01836 -0.31389 C 0.01732 -0.30857 0.01602 -0.30348 0.0151 -0.29815 C 0.01289 -0.27338 0.01367 -0.28519 0.01224 -0.25301 C 0.01055 -0.21621 0.01237 -0.23102 0.00924 -0.21088 C 0.00963 -0.20787 0.00963 -0.19861 0.01081 -0.20116 C 0.01432 -0.21019 0.01549 -0.22315 0.01836 -0.23334 C 0.01979 -0.23889 0.02122 -0.24422 0.02279 -0.24954 C 0.02357 -0.25255 0.02357 -0.25625 0.02422 -0.25926 C 0.02565 -0.26389 0.03255 -0.28565 0.03503 -0.29167 C 0.03672 -0.2963 0.03867 -0.30139 0.04115 -0.3044 C 0.04388 -0.30787 0.05026 -0.31088 0.05026 -0.31065 C 0.05182 -0.3088 0.05338 -0.30718 0.05482 -0.3044 C 0.06602 -0.28102 0.05651 -0.21181 0.05638 -0.2044 C 0.05677 -0.19676 0.0556 -0.18773 0.05755 -0.18172 C 0.05885 -0.17871 0.06081 -0.18611 0.06237 -0.18797 C 0.06966 -0.19723 0.06836 -0.19468 0.07747 -0.19769 C 0.07943 -0.20023 0.08138 -0.20255 0.08346 -0.2044 C 0.08828 -0.20811 0.09284 -0.20996 0.09753 -0.21412 C 0.1125 -0.22824 0.10625 -0.22338 0.11549 -0.2301 C 0.1168 -0.23334 0.12031 -0.23959 0.11862 -0.23982 C 0.08672 -0.24723 0.08958 -0.25648 0.08503 -0.22686 C 0.08555 -0.21088 0.08138 -0.19051 0.08672 -0.17824 C 0.09102 -0.16898 0.09961 -0.17547 0.10508 -0.18172 C 0.11068 -0.18843 0.11719 -0.21412 0.11719 -0.21389 C 0.11758 -0.21829 0.11797 -0.22269 0.11862 -0.22686 C 0.11966 -0.23264 0.12135 -0.2375 0.12135 -0.24329 C 0.12135 -0.24723 0.12031 -0.25047 0.11862 -0.25301 C 0.11719 -0.25556 0.10677 -0.25926 0.10638 -0.25926 C 0.10508 -0.2625 0.10169 -0.26436 0.10169 -0.26875 C 0.10169 -0.27338 0.10495 -0.27593 0.10638 -0.27848 C 0.11172 -0.28773 0.11016 -0.28311 0.11549 -0.2882 C 0.11771 -0.29005 0.11979 -0.2926 0.12135 -0.29468 C 0.12669 -0.29375 0.13216 -0.2963 0.13672 -0.29167 C 0.13893 -0.28982 0.13802 -0.28287 0.13828 -0.27848 C 0.14232 -0.24167 0.13776 -0.28102 0.14115 -0.24954 C 0.14088 -0.24422 0.14036 -0.23889 0.13971 -0.23334 C 0.13958 -0.22709 0.13919 -0.22037 0.13828 -0.21412 C 0.13828 -0.21088 0.13737 -0.20741 0.13672 -0.2044 C 0.13828 -0.20324 0.13971 -0.2007 0.14115 -0.20116 C 0.14492 -0.20209 0.14713 -0.20695 0.15091 -0.20741 L 0.16458 -0.21088 C 0.16693 -0.21505 0.16914 -0.21945 0.17174 -0.22361 C 0.17721 -0.23218 0.17643 -0.22801 0.18125 -0.23982 C 0.18229 -0.24283 0.18307 -0.24653 0.18411 -0.24954 C 0.18268 -0.25162 0.18125 -0.25695 0.17956 -0.25602 C 0.17435 -0.2544 0.17266 -0.23172 0.17174 -0.22686 L 0.17031 -0.2169 L 0.16875 -0.20741 C 0.16914 -0.19908 0.16862 -0.18959 0.17031 -0.18172 C 0.17122 -0.17871 0.17357 -0.17824 0.17448 -0.17824 C 0.1819 -0.17824 0.18919 -0.18079 0.19648 -0.18172 C 0.19727 -0.18588 0.19831 -0.19005 0.19935 -0.19468 C 0.20338 -0.21621 0.19987 -0.22361 0.19766 -0.25602 C 0.19258 -0.25394 0.18633 -0.25394 0.18125 -0.24954 C 0.17734 -0.24653 0.17721 -0.23519 0.17956 -0.2301 C 0.18073 -0.22778 0.18268 -0.22801 0.18411 -0.22686 C 0.20378 -0.22801 0.22357 -0.22824 0.2431 -0.2301 C 0.25221 -0.23102 0.24727 -0.2338 0.25417 -0.24329 C 0.25781 -0.24838 0.26224 -0.2507 0.26588 -0.25602 C 0.27213 -0.26436 0.26875 -0.26111 0.275 -0.26551 C 0.28724 -0.28426 0.27708 -0.26598 0.2845 -0.28496 C 0.2918 -0.30463 0.28581 -0.2838 0.2918 -0.30764 C 0.29075 -0.29051 0.2901 -0.27315 0.28867 -0.25602 C 0.28581 -0.21922 0.28581 -0.21945 0.2845 -0.19144 C 0.28477 -0.18496 0.28307 -0.17408 0.28581 -0.17199 C 0.30286 -0.1588 0.30208 -0.17338 0.31172 -0.18496 C 0.31276 -0.18658 0.3151 -0.18704 0.31628 -0.18797 C 0.31784 -0.19051 0.31927 -0.1919 0.32083 -0.19468 C 0.32213 -0.19746 0.32213 -0.20324 0.32396 -0.2044 C 0.32552 -0.20579 0.32786 -0.20162 0.33021 -0.20116 C 0.33555 -0.19954 0.34115 -0.19908 0.34635 -0.19769 C 0.35703 -0.19908 0.36732 -0.19283 0.37734 -0.20116 C 0.38073 -0.20417 0.37669 -0.21644 0.37578 -0.22361 C 0.37344 -0.23658 0.36706 -0.23496 0.36107 -0.23658 C 0.35755 -0.23565 0.35221 -0.23565 0.34831 -0.23334 C 0.34635 -0.23218 0.34427 -0.22894 0.34219 -0.22686 C 0.3401 -0.22547 0.33906 -0.22454 0.33698 -0.22361 C 0.32695 -0.2088 0.33086 -0.21736 0.32552 -0.20116 C 0.3263 -0.19352 0.3263 -0.18473 0.32852 -0.17824 C 0.33333 -0.16551 0.35482 -0.175 0.35547 -0.17523 C 0.35807 -0.18218 0.36055 -0.18959 0.36107 -0.19769 C 0.36302 -0.20324 0.36302 -0.2088 0.36341 -0.21412 C 0.36406 -0.21736 0.36432 -0.22037 0.36536 -0.22361 C 0.36406 -0.22917 0.36341 -0.23519 0.36107 -0.23982 C 0.36055 -0.24422 0.35794 -0.24584 0.35547 -0.24954 C 0.35443 -0.25232 0.35378 -0.25625 0.35221 -0.25926 C 0.35338 -0.26574 0.3513 -0.27662 0.35443 -0.27848 C 0.37318 -0.28982 0.37305 -0.28125 0.37578 -0.2625 C 0.37656 -0.2301 0.37526 -0.19746 0.37734 -0.16574 C 0.37773 -0.16181 0.38073 -0.16968 0.38216 -0.17199 C 0.38646 -0.17917 0.39102 -0.18704 0.39544 -0.19468 C 0.39766 -0.19815 0.40182 -0.2044 0.40182 -0.20417 C 0.40508 -0.23403 0.40234 -0.22269 0.40781 -0.23982 C 0.40846 -0.24746 0.40846 -0.25533 0.40937 -0.2625 C 0.41003 -0.26598 0.4125 -0.27616 0.4125 -0.27223 C 0.41302 -0.24537 0.41081 -0.21829 0.41081 -0.19144 C 0.41081 -0.18496 0.4112 -0.20486 0.4125 -0.21088 C 0.41341 -0.21667 0.41562 -0.2213 0.4168 -0.22686 C 0.4224 -0.24746 0.41927 -0.24491 0.43047 -0.26875 C 0.43203 -0.27223 0.43333 -0.27616 0.43516 -0.27848 C 0.43659 -0.28033 0.43867 -0.28079 0.43945 -0.28195 C 0.44284 -0.28079 0.44583 -0.2801 0.4487 -0.27848 C 0.45065 -0.27801 0.45247 -0.27801 0.45325 -0.27523 C 0.46927 -0.23588 0.44336 -0.27986 0.46263 -0.24954 C 0.46406 -0.25301 0.46549 -0.25602 0.46719 -0.25926 C 0.47044 -0.26736 0.47227 -0.27547 0.4763 -0.28195 C 0.47799 -0.28473 0.48047 -0.28611 0.48255 -0.2882 C 0.52227 -0.27431 0.49036 -0.29838 0.50378 -0.1625 C 0.50404 -0.15672 0.50872 -0.16736 0.51133 -0.16875 C 0.52656 -0.17871 0.52148 -0.17037 0.53724 -0.18797 C 0.53958 -0.19074 0.54141 -0.19422 0.54323 -0.19769 C 0.54661 -0.20486 0.54883 -0.21482 0.55078 -0.22361 C 0.55156 -0.22686 0.55182 -0.2301 0.55182 -0.23334 C 0.55325 -0.24098 0.55404 -0.24861 0.55521 -0.25602 C 0.55586 -0.26065 0.55664 -0.26459 0.55677 -0.26875 C 0.55768 -0.27523 0.55768 -0.28195 0.55859 -0.2882 C 0.55898 -0.29283 0.56068 -0.29676 0.56107 -0.30139 C 0.56159 -0.3044 0.56198 -0.30764 0.56302 -0.31088 C 0.56393 -0.31644 0.56497 -0.32153 0.56615 -0.32709 C 0.56888 -0.30232 0.56797 -0.3169 0.56615 -0.27523 C 0.56562 -0.26551 0.56497 -0.25625 0.56419 -0.2463 C 0.56393 -0.23565 0.56393 -0.22454 0.56302 -0.21412 C 0.56198 -0.20486 0.5569 -0.17246 0.55859 -0.1625 C 0.55898 -0.15787 0.56081 -0.17061 0.56107 -0.17523 C 0.56276 -0.18264 0.5638 -0.19051 0.56419 -0.19769 C 0.56732 -0.21574 0.56771 -0.21667 0.57096 -0.23334 C 0.57109 -0.23889 0.57109 -0.24468 0.572 -0.24954 C 0.57435 -0.26111 0.57682 -0.26273 0.58138 -0.26875 C 0.58333 -0.26783 0.58529 -0.26736 0.58737 -0.26551 C 0.59154 -0.26204 0.59375 -0.25834 0.59792 -0.25301 C 0.59844 -0.24861 0.59857 -0.24422 0.59948 -0.23982 C 0.60026 -0.23334 0.60273 -0.22037 0.60273 -0.22014 C 0.60234 -0.20996 0.60273 -0.19838 0.60052 -0.18797 C 0.60026 -0.18449 0.59844 -0.18102 0.59609 -0.18172 C 0.59466 -0.18264 0.59453 -0.18843 0.59349 -0.19144 C 0.59531 -0.19352 0.5957 -0.19653 0.59792 -0.19769 C 0.60365 -0.20209 0.6099 -0.20417 0.61602 -0.20741 C 0.61979 -0.20973 0.62305 -0.21181 0.62721 -0.21412 C 0.63138 -0.2169 0.64023 -0.22361 0.64023 -0.22338 C 0.64102 -0.22686 0.64115 -0.23033 0.64219 -0.23334 C 0.64349 -0.23797 0.64518 -0.24144 0.64648 -0.2463 C 0.64844 -0.25486 0.64844 -0.26366 0.64935 -0.27223 C 0.65013 -0.27547 0.65052 -0.27848 0.6513 -0.28195 C 0.67187 -0.2669 0.65013 -0.28588 0.65716 -0.17199 C 0.65716 -0.1676 0.66029 -0.17801 0.66172 -0.18172 C 0.67174 -0.20787 0.66367 -0.19514 0.67213 -0.20741 C 0.67383 -0.21204 0.67591 -0.21574 0.67695 -0.22037 C 0.67786 -0.22338 0.67708 -0.22778 0.67865 -0.2301 C 0.68021 -0.23334 0.68203 -0.23426 0.68477 -0.23658 C 0.68607 -0.23426 0.68763 -0.23218 0.68906 -0.2301 C 0.69102 -0.22778 0.69323 -0.22639 0.69518 -0.22361 C 0.70924 -0.20209 0.68906 -0.22523 0.70599 -0.20741 C 0.7112 -0.2088 0.71654 -0.20602 0.72135 -0.21088 C 0.7276 -0.2176 0.72591 -0.2294 0.72878 -0.23982 C 0.72969 -0.24352 0.73073 -0.24653 0.73177 -0.24954 C 0.73073 -0.25718 0.73073 -0.26551 0.72878 -0.27223 C 0.72773 -0.275 0.72552 -0.27593 0.72396 -0.27523 C 0.71836 -0.27361 0.71302 -0.26875 0.70755 -0.26551 C 0.70521 -0.26111 0.70352 -0.25695 0.7013 -0.25301 C 0.69922 -0.24931 0.697 -0.24723 0.69518 -0.24329 C 0.69323 -0.23843 0.69219 -0.23218 0.69102 -0.22686 C 0.69128 -0.20741 0.69102 -0.18797 0.69219 -0.16875 C 0.69284 -0.16412 0.69388 -0.16019 0.69518 -0.15602 C 0.69661 -0.15047 0.69713 -0.14514 0.69818 -0.13959 C 0.71237 -0.1419 0.72708 -0.14144 0.74088 -0.1463 C 0.75182 -0.15 0.75586 -0.1625 0.76341 -0.17523 C 0.76536 -0.17778 0.76667 -0.1794 0.76836 -0.18172 C 0.76953 -0.19144 0.77005 -0.20232 0.77253 -0.21088 C 0.775 -0.21736 0.77747 -0.22338 0.77943 -0.2301 C 0.77995 -0.23519 0.78047 -0.24098 0.78164 -0.2463 C 0.78255 -0.2507 0.78398 -0.2551 0.78477 -0.25926 C 0.78542 -0.26574 0.78633 -0.27223 0.78659 -0.27848 C 0.78698 -0.28611 0.78776 -0.3088 0.78776 -0.30139 C 0.78776 -0.2625 0.78698 -0.22361 0.78659 -0.18496 C 0.78477 -0.18588 0.78255 -0.18519 0.78164 -0.18797 C 0.77943 -0.19815 0.77578 -0.22037 0.77578 -0.22014 C 0.77539 -0.22917 0.77539 -0.23797 0.77448 -0.2463 C 0.7737 -0.25023 0.77135 -0.25232 0.77135 -0.25602 C 0.77135 -0.26181 0.7724 -0.27037 0.77448 -0.27223 C 0.78281 -0.27755 0.79258 -0.27431 0.80169 -0.27523 C 0.80325 -0.27639 0.80469 -0.27709 0.80612 -0.27848 C 0.81029 -0.28311 0.81393 -0.29098 0.81706 -0.29815 C 0.81875 -0.30232 0.81927 -0.30695 0.82187 -0.31088 C 0.82292 -0.31366 0.82448 -0.31482 0.82604 -0.31736 C 0.82799 -0.32037 0.82943 -0.32408 0.83047 -0.32709 C 0.83516 -0.27361 0.83437 -0.29445 0.83047 -0.18797 C 0.83047 -0.18449 0.82878 -0.18172 0.82747 -0.17824 C 0.8263 -0.17616 0.82578 -0.17408 0.82422 -0.17199 L 0.82422 -0.17153 " pathEditMode="relative" rAng="0" ptsTypes="AAAAAAAAAAAAAAAAAAAAAAAAAAAAAAAAAAAAAAAAAAAAAAAAAAAAAAAAAAAAAAAAAAAAAAAAAAAAAAAAAAAAAAAAAAAAAAAAAAAAAAAAAAAAAAAAAAAAAAAAAAAAAAAAAAAAAAAAAAAAAAAAAAAAAAAAAAAAAAAAAAAAAAAAAAAAAAAAAAAAAAAAAAAAAAAAAAAAAAAAAAAAAAAAAAAAAAAAAAA">
                                      <p:cBhvr>
                                        <p:cTn id="16" dur="3500" fill="hold"/>
                                        <p:tgtEl>
                                          <p:spTgt spid="3"/>
                                        </p:tgtEl>
                                        <p:attrNameLst>
                                          <p:attrName>ppt_x</p:attrName>
                                          <p:attrName>ppt_y</p:attrName>
                                        </p:attrNameLst>
                                      </p:cBhvr>
                                      <p:rCtr x="38047" y="-1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2"/>
          <p:cNvSpPr/>
          <p:nvPr/>
        </p:nvSpPr>
        <p:spPr bwMode="auto">
          <a:xfrm>
            <a:off x="3918044" y="3554555"/>
            <a:ext cx="1253337" cy="1587358"/>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chemeClr val="bg1">
              <a:lumMod val="85000"/>
              <a:alpha val="50000"/>
            </a:schemeClr>
          </a:solidFill>
          <a:ln w="6350">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33"/>
          <p:cNvSpPr/>
          <p:nvPr/>
        </p:nvSpPr>
        <p:spPr bwMode="auto">
          <a:xfrm>
            <a:off x="5091636" y="2888015"/>
            <a:ext cx="1409816" cy="1226253"/>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chemeClr val="bg1">
              <a:lumMod val="95000"/>
            </a:schemeClr>
          </a:solidFill>
          <a:ln w="6350">
            <a:solidFill>
              <a:schemeClr val="tx1">
                <a:lumMod val="50000"/>
                <a:lumOff val="50000"/>
              </a:schemeClr>
            </a:solidFill>
          </a:ln>
        </p:spPr>
        <p:txBody>
          <a:bodyPr/>
          <a:lstStyle/>
          <a:p>
            <a:endParaRPr lang="zh-CN" altLang="en-US"/>
          </a:p>
        </p:txBody>
      </p:sp>
      <p:sp>
        <p:nvSpPr>
          <p:cNvPr id="8" name="Freeform 34"/>
          <p:cNvSpPr/>
          <p:nvPr/>
        </p:nvSpPr>
        <p:spPr bwMode="auto">
          <a:xfrm>
            <a:off x="4408545" y="1511301"/>
            <a:ext cx="1196162" cy="2144062"/>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rgbClr val="E94B50"/>
          </a:solidFill>
          <a:ln w="6350">
            <a:noFill/>
          </a:ln>
        </p:spPr>
        <p:txBody>
          <a:bodyPr/>
          <a:lstStyle/>
          <a:p>
            <a:endParaRPr lang="zh-CN" altLang="en-US"/>
          </a:p>
        </p:txBody>
      </p:sp>
      <p:sp>
        <p:nvSpPr>
          <p:cNvPr id="9" name="Freeform 35"/>
          <p:cNvSpPr/>
          <p:nvPr/>
        </p:nvSpPr>
        <p:spPr bwMode="auto">
          <a:xfrm>
            <a:off x="3256017" y="1635646"/>
            <a:ext cx="1342108" cy="1958996"/>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chemeClr val="bg1">
              <a:lumMod val="95000"/>
            </a:schemeClr>
          </a:solidFill>
          <a:ln w="6350">
            <a:solidFill>
              <a:schemeClr val="tx1">
                <a:lumMod val="50000"/>
                <a:lumOff val="50000"/>
              </a:schemeClr>
            </a:solidFill>
          </a:ln>
        </p:spPr>
        <p:txBody>
          <a:bodyPr/>
          <a:lstStyle/>
          <a:p>
            <a:endParaRPr lang="zh-CN" altLang="en-US"/>
          </a:p>
        </p:txBody>
      </p:sp>
      <p:sp>
        <p:nvSpPr>
          <p:cNvPr id="10" name="Freeform 36"/>
          <p:cNvSpPr/>
          <p:nvPr/>
        </p:nvSpPr>
        <p:spPr bwMode="auto">
          <a:xfrm>
            <a:off x="2432998" y="2955722"/>
            <a:ext cx="1488055" cy="1017113"/>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rgbClr val="E94B50"/>
          </a:solidFill>
          <a:ln w="6350">
            <a:noFill/>
          </a:ln>
        </p:spPr>
        <p:txBody>
          <a:bodyPr/>
          <a:lstStyle/>
          <a:p>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43608" y="1059582"/>
            <a:ext cx="6768752" cy="1058416"/>
          </a:xfrm>
          <a:prstGeom prst="roundRect">
            <a:avLst/>
          </a:prstGeom>
          <a:solidFill>
            <a:srgbClr val="00B4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mấy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mở</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trong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văn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miêu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tả</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đồ</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những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nào</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923928" y="2571750"/>
            <a:ext cx="4824536" cy="23762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solidFill>
                  <a:srgbClr val="00B451"/>
                </a:solidFill>
                <a:latin typeface="SVN-Lobster" panose="02040603050506020204" pitchFamily="18" charset="0"/>
              </a:rPr>
              <a:t>Có</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hai</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cách</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mở</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bài</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trong</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bài</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văn</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miêu</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tả</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đồ</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vật</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Đó</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là</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mở</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bài</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trực</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tiếp</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và</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mở</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bài</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gián</a:t>
            </a:r>
            <a:r>
              <a:rPr lang="en-US" sz="3200" b="1" dirty="0" smtClean="0">
                <a:solidFill>
                  <a:srgbClr val="00B451"/>
                </a:solidFill>
                <a:latin typeface="SVN-Lobster" panose="02040603050506020204" pitchFamily="18" charset="0"/>
              </a:rPr>
              <a:t> </a:t>
            </a:r>
            <a:r>
              <a:rPr lang="en-US" sz="3200" b="1" dirty="0" err="1" smtClean="0">
                <a:solidFill>
                  <a:srgbClr val="00B451"/>
                </a:solidFill>
                <a:latin typeface="SVN-Lobster" panose="02040603050506020204" pitchFamily="18" charset="0"/>
              </a:rPr>
              <a:t>tiếp</a:t>
            </a:r>
            <a:r>
              <a:rPr lang="en-US" sz="3200" b="1" dirty="0" smtClean="0">
                <a:solidFill>
                  <a:srgbClr val="00B451"/>
                </a:solidFill>
                <a:latin typeface="SVN-Lobster" panose="02040603050506020204" pitchFamily="18" charset="0"/>
              </a:rPr>
              <a:t>.</a:t>
            </a:r>
            <a:endParaRPr lang="en-US" sz="3200" b="1" dirty="0">
              <a:solidFill>
                <a:srgbClr val="00B451"/>
              </a:solidFill>
              <a:latin typeface="SVN-Lobster" panose="02040603050506020204" pitchFamily="18" charset="0"/>
            </a:endParaRPr>
          </a:p>
        </p:txBody>
      </p:sp>
      <p:sp>
        <p:nvSpPr>
          <p:cNvPr id="5" name="Oval 4"/>
          <p:cNvSpPr/>
          <p:nvPr/>
        </p:nvSpPr>
        <p:spPr>
          <a:xfrm>
            <a:off x="1619672" y="123478"/>
            <a:ext cx="4680520" cy="72008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Kiểm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cũ</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309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9"/>
          <p:cNvSpPr>
            <a:spLocks noEditPoints="1"/>
          </p:cNvSpPr>
          <p:nvPr/>
        </p:nvSpPr>
        <p:spPr bwMode="auto">
          <a:xfrm>
            <a:off x="5644671" y="1698993"/>
            <a:ext cx="380484" cy="247914"/>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E94B50"/>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34" name="Freeform 10"/>
          <p:cNvSpPr>
            <a:spLocks noEditPoints="1"/>
          </p:cNvSpPr>
          <p:nvPr/>
        </p:nvSpPr>
        <p:spPr bwMode="auto">
          <a:xfrm>
            <a:off x="1395310" y="1567271"/>
            <a:ext cx="286864" cy="287612"/>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E94B50"/>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8" name="Oval 10"/>
          <p:cNvSpPr>
            <a:spLocks noChangeArrowheads="1"/>
          </p:cNvSpPr>
          <p:nvPr/>
        </p:nvSpPr>
        <p:spPr bwMode="auto">
          <a:xfrm>
            <a:off x="1259632" y="1491630"/>
            <a:ext cx="558221" cy="504056"/>
          </a:xfrm>
          <a:prstGeom prst="rect">
            <a:avLst/>
          </a:prstGeom>
          <a:noFill/>
          <a:ln w="6350">
            <a:solidFill>
              <a:schemeClr val="tx1">
                <a:lumMod val="50000"/>
                <a:lumOff val="50000"/>
              </a:schemeClr>
            </a:solidFill>
          </a:ln>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24" name="Oval 10"/>
          <p:cNvSpPr>
            <a:spLocks noChangeArrowheads="1"/>
          </p:cNvSpPr>
          <p:nvPr/>
        </p:nvSpPr>
        <p:spPr bwMode="auto">
          <a:xfrm>
            <a:off x="5555803" y="1567271"/>
            <a:ext cx="558221" cy="504056"/>
          </a:xfrm>
          <a:prstGeom prst="rect">
            <a:avLst/>
          </a:prstGeom>
          <a:noFill/>
          <a:ln w="6350">
            <a:solidFill>
              <a:schemeClr val="tx1">
                <a:lumMod val="50000"/>
                <a:lumOff val="50000"/>
              </a:schemeClr>
            </a:solidFill>
          </a:ln>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4" name="Rectangle 3"/>
          <p:cNvSpPr/>
          <p:nvPr/>
        </p:nvSpPr>
        <p:spPr>
          <a:xfrm>
            <a:off x="395536" y="2032645"/>
            <a:ext cx="3024336" cy="2808312"/>
          </a:xfrm>
          <a:prstGeom prst="rect">
            <a:avLst/>
          </a:prstGeom>
          <a:ln>
            <a:noFill/>
          </a:ln>
          <a:effectLst>
            <a:outerShdw blurRad="40000" dist="20000" dir="5400000" rotWithShape="0">
              <a:srgbClr val="000000">
                <a:alpha val="38000"/>
              </a:srgbClr>
            </a:outerShdw>
            <a:softEdge rad="12700"/>
          </a:effectLst>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200" dirty="0" err="1" smtClean="0">
                <a:solidFill>
                  <a:srgbClr val="002060"/>
                </a:solidFill>
                <a:latin typeface="SVN-Motion Picture" panose="02040603050506020204" pitchFamily="18" charset="0"/>
              </a:rPr>
              <a:t>Nắm</a:t>
            </a:r>
            <a:r>
              <a:rPr lang="en-US" sz="3200" dirty="0" smtClean="0">
                <a:solidFill>
                  <a:srgbClr val="002060"/>
                </a:solidFill>
                <a:latin typeface="SVN-Motion Picture" panose="02040603050506020204" pitchFamily="18" charset="0"/>
              </a:rPr>
              <a:t> </a:t>
            </a:r>
            <a:r>
              <a:rPr lang="en-US" sz="3200" dirty="0" err="1" smtClean="0">
                <a:solidFill>
                  <a:srgbClr val="002060"/>
                </a:solidFill>
                <a:latin typeface="SVN-Motion Picture" panose="02040603050506020204" pitchFamily="18" charset="0"/>
              </a:rPr>
              <a:t>vững</a:t>
            </a:r>
            <a:r>
              <a:rPr lang="en-US" sz="3200" dirty="0" smtClean="0">
                <a:solidFill>
                  <a:srgbClr val="002060"/>
                </a:solidFill>
                <a:latin typeface="SVN-Motion Picture" panose="02040603050506020204" pitchFamily="18" charset="0"/>
              </a:rPr>
              <a:t> </a:t>
            </a:r>
            <a:r>
              <a:rPr lang="en-US" sz="3200" dirty="0" err="1" smtClean="0">
                <a:solidFill>
                  <a:srgbClr val="002060"/>
                </a:solidFill>
                <a:latin typeface="SVN-Motion Picture" panose="02040603050506020204" pitchFamily="18" charset="0"/>
              </a:rPr>
              <a:t>hai</a:t>
            </a:r>
            <a:r>
              <a:rPr lang="en-US" sz="3200" dirty="0" smtClean="0">
                <a:solidFill>
                  <a:srgbClr val="002060"/>
                </a:solidFill>
                <a:latin typeface="SVN-Motion Picture" panose="02040603050506020204" pitchFamily="18" charset="0"/>
              </a:rPr>
              <a:t> </a:t>
            </a:r>
            <a:r>
              <a:rPr lang="en-US" sz="3200" dirty="0" err="1" smtClean="0">
                <a:solidFill>
                  <a:srgbClr val="002060"/>
                </a:solidFill>
                <a:latin typeface="SVN-Motion Picture" panose="02040603050506020204" pitchFamily="18" charset="0"/>
              </a:rPr>
              <a:t>cách</a:t>
            </a:r>
            <a:r>
              <a:rPr lang="en-US" sz="3200" dirty="0" smtClean="0">
                <a:solidFill>
                  <a:srgbClr val="002060"/>
                </a:solidFill>
                <a:latin typeface="SVN-Motion Picture" panose="02040603050506020204" pitchFamily="18" charset="0"/>
              </a:rPr>
              <a:t> </a:t>
            </a:r>
            <a:r>
              <a:rPr lang="en-US" sz="3200" dirty="0" err="1" smtClean="0">
                <a:solidFill>
                  <a:srgbClr val="002060"/>
                </a:solidFill>
                <a:latin typeface="SVN-Motion Picture" panose="02040603050506020204" pitchFamily="18" charset="0"/>
              </a:rPr>
              <a:t>kết</a:t>
            </a:r>
            <a:r>
              <a:rPr lang="en-US" sz="3200" dirty="0" smtClean="0">
                <a:solidFill>
                  <a:srgbClr val="002060"/>
                </a:solidFill>
                <a:latin typeface="SVN-Motion Picture" panose="02040603050506020204" pitchFamily="18" charset="0"/>
              </a:rPr>
              <a:t> </a:t>
            </a:r>
            <a:r>
              <a:rPr lang="en-US" sz="3200" dirty="0" err="1" smtClean="0">
                <a:solidFill>
                  <a:srgbClr val="002060"/>
                </a:solidFill>
                <a:latin typeface="SVN-Motion Picture" panose="02040603050506020204" pitchFamily="18" charset="0"/>
              </a:rPr>
              <a:t>bài</a:t>
            </a:r>
            <a:r>
              <a:rPr lang="en-US" sz="3200" dirty="0" smtClean="0">
                <a:solidFill>
                  <a:srgbClr val="002060"/>
                </a:solidFill>
                <a:latin typeface="SVN-Motion Picture" panose="02040603050506020204" pitchFamily="18" charset="0"/>
              </a:rPr>
              <a:t> (</a:t>
            </a:r>
            <a:r>
              <a:rPr lang="en-US" sz="3200" dirty="0" err="1" smtClean="0">
                <a:solidFill>
                  <a:srgbClr val="002060"/>
                </a:solidFill>
                <a:latin typeface="SVN-Motion Picture" panose="02040603050506020204" pitchFamily="18" charset="0"/>
              </a:rPr>
              <a:t>mở</a:t>
            </a:r>
            <a:r>
              <a:rPr lang="en-US" sz="3200" dirty="0" smtClean="0">
                <a:solidFill>
                  <a:srgbClr val="002060"/>
                </a:solidFill>
                <a:latin typeface="SVN-Motion Picture" panose="02040603050506020204" pitchFamily="18" charset="0"/>
              </a:rPr>
              <a:t> </a:t>
            </a:r>
            <a:r>
              <a:rPr lang="en-US" sz="3200" dirty="0" err="1" smtClean="0">
                <a:solidFill>
                  <a:srgbClr val="002060"/>
                </a:solidFill>
                <a:latin typeface="SVN-Motion Picture" panose="02040603050506020204" pitchFamily="18" charset="0"/>
              </a:rPr>
              <a:t>rộng</a:t>
            </a:r>
            <a:r>
              <a:rPr lang="en-US" sz="3200" dirty="0" smtClean="0">
                <a:solidFill>
                  <a:srgbClr val="002060"/>
                </a:solidFill>
                <a:latin typeface="SVN-Motion Picture" panose="02040603050506020204" pitchFamily="18" charset="0"/>
              </a:rPr>
              <a:t> </a:t>
            </a:r>
            <a:r>
              <a:rPr lang="en-US" sz="3200" dirty="0" err="1" smtClean="0">
                <a:solidFill>
                  <a:srgbClr val="002060"/>
                </a:solidFill>
                <a:latin typeface="SVN-Motion Picture" panose="02040603050506020204" pitchFamily="18" charset="0"/>
              </a:rPr>
              <a:t>và</a:t>
            </a:r>
            <a:r>
              <a:rPr lang="en-US" sz="3200" dirty="0" smtClean="0">
                <a:solidFill>
                  <a:srgbClr val="002060"/>
                </a:solidFill>
                <a:latin typeface="SVN-Motion Picture" panose="02040603050506020204" pitchFamily="18" charset="0"/>
              </a:rPr>
              <a:t> </a:t>
            </a:r>
            <a:r>
              <a:rPr lang="en-US" sz="3200" dirty="0" err="1" smtClean="0">
                <a:solidFill>
                  <a:srgbClr val="002060"/>
                </a:solidFill>
                <a:latin typeface="SVN-Motion Picture" panose="02040603050506020204" pitchFamily="18" charset="0"/>
              </a:rPr>
              <a:t>không</a:t>
            </a:r>
            <a:r>
              <a:rPr lang="en-US" sz="3200" dirty="0" smtClean="0">
                <a:solidFill>
                  <a:srgbClr val="002060"/>
                </a:solidFill>
                <a:latin typeface="SVN-Motion Picture" panose="02040603050506020204" pitchFamily="18" charset="0"/>
              </a:rPr>
              <a:t> </a:t>
            </a:r>
            <a:r>
              <a:rPr lang="en-US" sz="3200" dirty="0" err="1" smtClean="0">
                <a:solidFill>
                  <a:srgbClr val="002060"/>
                </a:solidFill>
                <a:latin typeface="SVN-Motion Picture" panose="02040603050506020204" pitchFamily="18" charset="0"/>
              </a:rPr>
              <a:t>mở</a:t>
            </a:r>
            <a:r>
              <a:rPr lang="en-US" sz="3200" dirty="0" smtClean="0">
                <a:solidFill>
                  <a:srgbClr val="002060"/>
                </a:solidFill>
                <a:latin typeface="SVN-Motion Picture" panose="02040603050506020204" pitchFamily="18" charset="0"/>
              </a:rPr>
              <a:t> </a:t>
            </a:r>
            <a:r>
              <a:rPr lang="en-US" sz="3200" dirty="0" err="1" smtClean="0">
                <a:solidFill>
                  <a:srgbClr val="002060"/>
                </a:solidFill>
                <a:latin typeface="SVN-Motion Picture" panose="02040603050506020204" pitchFamily="18" charset="0"/>
              </a:rPr>
              <a:t>rộng</a:t>
            </a:r>
            <a:r>
              <a:rPr lang="en-US" sz="3200" dirty="0" smtClean="0">
                <a:solidFill>
                  <a:srgbClr val="002060"/>
                </a:solidFill>
                <a:latin typeface="SVN-Motion Picture" panose="02040603050506020204" pitchFamily="18" charset="0"/>
              </a:rPr>
              <a:t>) </a:t>
            </a:r>
            <a:r>
              <a:rPr lang="en-US" sz="3200" dirty="0" err="1" smtClean="0">
                <a:solidFill>
                  <a:srgbClr val="002060"/>
                </a:solidFill>
                <a:latin typeface="SVN-Motion Picture" panose="02040603050506020204" pitchFamily="18" charset="0"/>
              </a:rPr>
              <a:t>trong</a:t>
            </a:r>
            <a:r>
              <a:rPr lang="en-US" sz="3200" dirty="0" smtClean="0">
                <a:solidFill>
                  <a:srgbClr val="002060"/>
                </a:solidFill>
                <a:latin typeface="SVN-Motion Picture" panose="02040603050506020204" pitchFamily="18" charset="0"/>
              </a:rPr>
              <a:t> </a:t>
            </a:r>
            <a:r>
              <a:rPr lang="en-US" sz="3200" dirty="0" err="1" smtClean="0">
                <a:solidFill>
                  <a:srgbClr val="002060"/>
                </a:solidFill>
                <a:latin typeface="SVN-Motion Picture" panose="02040603050506020204" pitchFamily="18" charset="0"/>
              </a:rPr>
              <a:t>bài</a:t>
            </a:r>
            <a:r>
              <a:rPr lang="en-US" sz="3200" dirty="0" smtClean="0">
                <a:solidFill>
                  <a:srgbClr val="002060"/>
                </a:solidFill>
                <a:latin typeface="SVN-Motion Picture" panose="02040603050506020204" pitchFamily="18" charset="0"/>
              </a:rPr>
              <a:t> </a:t>
            </a:r>
            <a:r>
              <a:rPr lang="en-US" sz="3200" dirty="0" err="1" smtClean="0">
                <a:solidFill>
                  <a:srgbClr val="002060"/>
                </a:solidFill>
                <a:latin typeface="SVN-Motion Picture" panose="02040603050506020204" pitchFamily="18" charset="0"/>
              </a:rPr>
              <a:t>văn</a:t>
            </a:r>
            <a:r>
              <a:rPr lang="en-US" sz="3200" dirty="0" smtClean="0">
                <a:solidFill>
                  <a:srgbClr val="002060"/>
                </a:solidFill>
                <a:latin typeface="SVN-Motion Picture" panose="02040603050506020204" pitchFamily="18" charset="0"/>
              </a:rPr>
              <a:t> </a:t>
            </a:r>
            <a:r>
              <a:rPr lang="en-US" sz="3200" dirty="0" err="1" smtClean="0">
                <a:solidFill>
                  <a:srgbClr val="002060"/>
                </a:solidFill>
                <a:latin typeface="SVN-Motion Picture" panose="02040603050506020204" pitchFamily="18" charset="0"/>
              </a:rPr>
              <a:t>miêu</a:t>
            </a:r>
            <a:r>
              <a:rPr lang="en-US" sz="3200" dirty="0" smtClean="0">
                <a:solidFill>
                  <a:srgbClr val="002060"/>
                </a:solidFill>
                <a:latin typeface="SVN-Motion Picture" panose="02040603050506020204" pitchFamily="18" charset="0"/>
              </a:rPr>
              <a:t> </a:t>
            </a:r>
            <a:r>
              <a:rPr lang="en-US" sz="3200" dirty="0" err="1" smtClean="0">
                <a:solidFill>
                  <a:srgbClr val="002060"/>
                </a:solidFill>
                <a:latin typeface="SVN-Motion Picture" panose="02040603050506020204" pitchFamily="18" charset="0"/>
              </a:rPr>
              <a:t>tả</a:t>
            </a:r>
            <a:r>
              <a:rPr lang="en-US" sz="3200" dirty="0" smtClean="0">
                <a:solidFill>
                  <a:srgbClr val="002060"/>
                </a:solidFill>
                <a:latin typeface="SVN-Motion Picture" panose="02040603050506020204" pitchFamily="18" charset="0"/>
              </a:rPr>
              <a:t> </a:t>
            </a:r>
            <a:r>
              <a:rPr lang="en-US" sz="3200" dirty="0" err="1" smtClean="0">
                <a:solidFill>
                  <a:srgbClr val="002060"/>
                </a:solidFill>
                <a:latin typeface="SVN-Motion Picture" panose="02040603050506020204" pitchFamily="18" charset="0"/>
              </a:rPr>
              <a:t>đồ</a:t>
            </a:r>
            <a:r>
              <a:rPr lang="en-US" sz="3200" dirty="0" smtClean="0">
                <a:solidFill>
                  <a:srgbClr val="002060"/>
                </a:solidFill>
                <a:latin typeface="SVN-Motion Picture" panose="02040603050506020204" pitchFamily="18" charset="0"/>
              </a:rPr>
              <a:t> </a:t>
            </a:r>
            <a:r>
              <a:rPr lang="en-US" sz="3200" dirty="0" err="1" smtClean="0">
                <a:solidFill>
                  <a:srgbClr val="002060"/>
                </a:solidFill>
                <a:latin typeface="SVN-Motion Picture" panose="02040603050506020204" pitchFamily="18" charset="0"/>
              </a:rPr>
              <a:t>vật</a:t>
            </a:r>
            <a:r>
              <a:rPr lang="en-US" sz="3200" dirty="0" smtClean="0">
                <a:solidFill>
                  <a:srgbClr val="002060"/>
                </a:solidFill>
                <a:latin typeface="SVN-Motion Picture" panose="02040603050506020204" pitchFamily="18" charset="0"/>
              </a:rPr>
              <a:t>.</a:t>
            </a:r>
            <a:endParaRPr lang="en-US" sz="3200" dirty="0">
              <a:solidFill>
                <a:srgbClr val="002060"/>
              </a:solidFill>
              <a:latin typeface="SVN-Motion Picture" panose="02040603050506020204" pitchFamily="18" charset="0"/>
            </a:endParaRPr>
          </a:p>
        </p:txBody>
      </p:sp>
      <p:sp>
        <p:nvSpPr>
          <p:cNvPr id="26" name="Rectangle 25"/>
          <p:cNvSpPr/>
          <p:nvPr/>
        </p:nvSpPr>
        <p:spPr>
          <a:xfrm>
            <a:off x="4018220" y="2032645"/>
            <a:ext cx="3952194" cy="2808312"/>
          </a:xfrm>
          <a:prstGeom prst="rect">
            <a:avLst/>
          </a:prstGeom>
          <a:ln>
            <a:noFill/>
          </a:ln>
          <a:effectLst>
            <a:outerShdw blurRad="40000" dist="20000" dir="5400000" rotWithShape="0">
              <a:srgbClr val="000000">
                <a:alpha val="38000"/>
              </a:srgbClr>
            </a:outerShdw>
            <a:softEdge rad="12700"/>
          </a:effectLst>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4000" dirty="0" err="1" smtClean="0">
                <a:latin typeface="SVN-Motion Picture" panose="02040603050506020204" pitchFamily="18" charset="0"/>
              </a:rPr>
              <a:t>Viết</a:t>
            </a:r>
            <a:r>
              <a:rPr lang="en-US" sz="4000" dirty="0" smtClean="0">
                <a:latin typeface="SVN-Motion Picture" panose="02040603050506020204" pitchFamily="18" charset="0"/>
              </a:rPr>
              <a:t> </a:t>
            </a:r>
            <a:r>
              <a:rPr lang="en-US" sz="4000" dirty="0" err="1" smtClean="0">
                <a:latin typeface="SVN-Motion Picture" panose="02040603050506020204" pitchFamily="18" charset="0"/>
              </a:rPr>
              <a:t>được</a:t>
            </a:r>
            <a:r>
              <a:rPr lang="en-US" sz="4000" dirty="0" smtClean="0">
                <a:latin typeface="SVN-Motion Picture" panose="02040603050506020204" pitchFamily="18" charset="0"/>
              </a:rPr>
              <a:t> </a:t>
            </a:r>
            <a:r>
              <a:rPr lang="en-US" sz="4000" dirty="0" err="1" smtClean="0">
                <a:latin typeface="SVN-Motion Picture" panose="02040603050506020204" pitchFamily="18" charset="0"/>
              </a:rPr>
              <a:t>kết</a:t>
            </a:r>
            <a:r>
              <a:rPr lang="en-US" sz="4000" dirty="0" smtClean="0">
                <a:latin typeface="SVN-Motion Picture" panose="02040603050506020204" pitchFamily="18" charset="0"/>
              </a:rPr>
              <a:t> </a:t>
            </a:r>
            <a:r>
              <a:rPr lang="en-US" sz="4000" dirty="0" err="1" smtClean="0">
                <a:latin typeface="SVN-Motion Picture" panose="02040603050506020204" pitchFamily="18" charset="0"/>
              </a:rPr>
              <a:t>bài</a:t>
            </a:r>
            <a:r>
              <a:rPr lang="en-US" sz="4000" dirty="0" smtClean="0">
                <a:latin typeface="SVN-Motion Picture" panose="02040603050506020204" pitchFamily="18" charset="0"/>
              </a:rPr>
              <a:t> </a:t>
            </a:r>
            <a:r>
              <a:rPr lang="en-US" sz="4000" dirty="0" err="1" smtClean="0">
                <a:latin typeface="SVN-Motion Picture" panose="02040603050506020204" pitchFamily="18" charset="0"/>
              </a:rPr>
              <a:t>mở</a:t>
            </a:r>
            <a:r>
              <a:rPr lang="en-US" sz="4000" dirty="0" smtClean="0">
                <a:latin typeface="SVN-Motion Picture" panose="02040603050506020204" pitchFamily="18" charset="0"/>
              </a:rPr>
              <a:t> </a:t>
            </a:r>
            <a:r>
              <a:rPr lang="en-US" sz="4000" dirty="0" err="1" smtClean="0">
                <a:latin typeface="SVN-Motion Picture" panose="02040603050506020204" pitchFamily="18" charset="0"/>
              </a:rPr>
              <a:t>rộng</a:t>
            </a:r>
            <a:r>
              <a:rPr lang="en-US" sz="4000" dirty="0" smtClean="0">
                <a:latin typeface="SVN-Motion Picture" panose="02040603050506020204" pitchFamily="18" charset="0"/>
              </a:rPr>
              <a:t> </a:t>
            </a:r>
            <a:r>
              <a:rPr lang="en-US" sz="4000" dirty="0" err="1" smtClean="0">
                <a:latin typeface="SVN-Motion Picture" panose="02040603050506020204" pitchFamily="18" charset="0"/>
              </a:rPr>
              <a:t>cho</a:t>
            </a:r>
            <a:r>
              <a:rPr lang="en-US" sz="4000" dirty="0" smtClean="0">
                <a:latin typeface="SVN-Motion Picture" panose="02040603050506020204" pitchFamily="18" charset="0"/>
              </a:rPr>
              <a:t> </a:t>
            </a:r>
            <a:r>
              <a:rPr lang="en-US" sz="4000" dirty="0" err="1" smtClean="0">
                <a:latin typeface="SVN-Motion Picture" panose="02040603050506020204" pitchFamily="18" charset="0"/>
              </a:rPr>
              <a:t>bài</a:t>
            </a:r>
            <a:r>
              <a:rPr lang="en-US" sz="4000" dirty="0" smtClean="0">
                <a:latin typeface="SVN-Motion Picture" panose="02040603050506020204" pitchFamily="18" charset="0"/>
              </a:rPr>
              <a:t> </a:t>
            </a:r>
            <a:r>
              <a:rPr lang="en-US" sz="4000" dirty="0" err="1" smtClean="0">
                <a:latin typeface="SVN-Motion Picture" panose="02040603050506020204" pitchFamily="18" charset="0"/>
              </a:rPr>
              <a:t>văn</a:t>
            </a:r>
            <a:r>
              <a:rPr lang="en-US" sz="4000" dirty="0" smtClean="0">
                <a:latin typeface="SVN-Motion Picture" panose="02040603050506020204" pitchFamily="18" charset="0"/>
              </a:rPr>
              <a:t> </a:t>
            </a:r>
            <a:r>
              <a:rPr lang="en-US" sz="4000" dirty="0" err="1" smtClean="0">
                <a:latin typeface="SVN-Motion Picture" panose="02040603050506020204" pitchFamily="18" charset="0"/>
              </a:rPr>
              <a:t>miêu</a:t>
            </a:r>
            <a:r>
              <a:rPr lang="en-US" sz="4000" dirty="0" smtClean="0">
                <a:latin typeface="SVN-Motion Picture" panose="02040603050506020204" pitchFamily="18" charset="0"/>
              </a:rPr>
              <a:t> </a:t>
            </a:r>
            <a:r>
              <a:rPr lang="en-US" sz="4000" dirty="0" err="1" smtClean="0">
                <a:latin typeface="SVN-Motion Picture" panose="02040603050506020204" pitchFamily="18" charset="0"/>
              </a:rPr>
              <a:t>tả</a:t>
            </a:r>
            <a:r>
              <a:rPr lang="en-US" sz="4000" dirty="0" smtClean="0">
                <a:latin typeface="SVN-Motion Picture" panose="02040603050506020204" pitchFamily="18" charset="0"/>
              </a:rPr>
              <a:t> </a:t>
            </a:r>
            <a:r>
              <a:rPr lang="en-US" sz="4000" dirty="0" err="1" smtClean="0">
                <a:latin typeface="SVN-Motion Picture" panose="02040603050506020204" pitchFamily="18" charset="0"/>
              </a:rPr>
              <a:t>đồ</a:t>
            </a:r>
            <a:r>
              <a:rPr lang="en-US" sz="4000" dirty="0" smtClean="0">
                <a:latin typeface="SVN-Motion Picture" panose="02040603050506020204" pitchFamily="18" charset="0"/>
              </a:rPr>
              <a:t> </a:t>
            </a:r>
            <a:r>
              <a:rPr lang="en-US" sz="4000" dirty="0" err="1" smtClean="0">
                <a:latin typeface="SVN-Motion Picture" panose="02040603050506020204" pitchFamily="18" charset="0"/>
              </a:rPr>
              <a:t>vật</a:t>
            </a:r>
            <a:r>
              <a:rPr lang="en-US" sz="4000" dirty="0" smtClean="0">
                <a:latin typeface="SVN-Motion Picture" panose="02040603050506020204" pitchFamily="18" charset="0"/>
              </a:rPr>
              <a:t>.</a:t>
            </a:r>
            <a:endParaRPr lang="en-US" sz="4000" dirty="0">
              <a:latin typeface="SVN-Motion Picture" panose="02040603050506020204" pitchFamily="18" charset="0"/>
            </a:endParaRPr>
          </a:p>
        </p:txBody>
      </p:sp>
      <p:sp>
        <p:nvSpPr>
          <p:cNvPr id="5" name="TextBox 4"/>
          <p:cNvSpPr txBox="1"/>
          <p:nvPr/>
        </p:nvSpPr>
        <p:spPr>
          <a:xfrm>
            <a:off x="179512" y="840906"/>
            <a:ext cx="2308645" cy="707886"/>
          </a:xfrm>
          <a:prstGeom prst="rect">
            <a:avLst/>
          </a:prstGeom>
          <a:noFill/>
        </p:spPr>
        <p:txBody>
          <a:bodyPr wrap="none" rtlCol="0">
            <a:spAutoFit/>
          </a:bodyPr>
          <a:lstStyle/>
          <a:p>
            <a:r>
              <a:rPr lang="en-US" sz="4000" b="1" dirty="0" err="1" smtClean="0">
                <a:solidFill>
                  <a:srgbClr val="E94B50"/>
                </a:solidFill>
                <a:latin typeface="Times New Roman" panose="02020603050405020304" pitchFamily="18" charset="0"/>
                <a:cs typeface="Times New Roman" panose="02020603050405020304" pitchFamily="18" charset="0"/>
              </a:rPr>
              <a:t>Mục</a:t>
            </a:r>
            <a:r>
              <a:rPr lang="en-US" sz="4000" b="1" dirty="0" smtClean="0">
                <a:solidFill>
                  <a:srgbClr val="E94B50"/>
                </a:solidFill>
                <a:latin typeface="Times New Roman" panose="02020603050405020304" pitchFamily="18" charset="0"/>
                <a:cs typeface="Times New Roman" panose="02020603050405020304" pitchFamily="18" charset="0"/>
              </a:rPr>
              <a:t> </a:t>
            </a:r>
            <a:r>
              <a:rPr lang="en-US" sz="4000" b="1" dirty="0" err="1" smtClean="0">
                <a:solidFill>
                  <a:srgbClr val="E94B50"/>
                </a:solidFill>
                <a:latin typeface="Times New Roman" panose="02020603050405020304" pitchFamily="18" charset="0"/>
                <a:cs typeface="Times New Roman" panose="02020603050405020304" pitchFamily="18" charset="0"/>
              </a:rPr>
              <a:t>tiêu</a:t>
            </a:r>
            <a:r>
              <a:rPr lang="en-US" sz="4000" b="1" dirty="0" smtClean="0">
                <a:solidFill>
                  <a:srgbClr val="E94B50"/>
                </a:solidFill>
                <a:latin typeface="Times New Roman" panose="02020603050405020304" pitchFamily="18" charset="0"/>
                <a:cs typeface="Times New Roman" panose="02020603050405020304" pitchFamily="18" charset="0"/>
              </a:rPr>
              <a:t>:</a:t>
            </a:r>
            <a:endParaRPr lang="en-US" sz="4000" b="1" dirty="0">
              <a:solidFill>
                <a:srgbClr val="E94B5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080910" y="123827"/>
            <a:ext cx="1824538" cy="584775"/>
          </a:xfrm>
          <a:prstGeom prst="rect">
            <a:avLst/>
          </a:prstGeom>
          <a:noFill/>
        </p:spPr>
        <p:txBody>
          <a:bodyPr wrap="none" rtlCol="0">
            <a:spAutoFit/>
          </a:bodyPr>
          <a:lstStyle/>
          <a:p>
            <a:r>
              <a:rPr lang="en-US" sz="3200" b="1" dirty="0" err="1" smtClean="0">
                <a:solidFill>
                  <a:srgbClr val="7030A0"/>
                </a:solidFill>
                <a:latin typeface="SVN-Internation" panose="02040603050506020204" pitchFamily="18" charset="0"/>
              </a:rPr>
              <a:t>Tập</a:t>
            </a:r>
            <a:r>
              <a:rPr lang="en-US" sz="3200" b="1" dirty="0" smtClean="0">
                <a:solidFill>
                  <a:srgbClr val="7030A0"/>
                </a:solidFill>
                <a:latin typeface="SVN-Internation" panose="02040603050506020204" pitchFamily="18" charset="0"/>
              </a:rPr>
              <a:t> </a:t>
            </a:r>
            <a:r>
              <a:rPr lang="en-US" sz="3200" b="1" dirty="0" err="1" smtClean="0">
                <a:solidFill>
                  <a:srgbClr val="7030A0"/>
                </a:solidFill>
                <a:latin typeface="SVN-Internation" panose="02040603050506020204" pitchFamily="18" charset="0"/>
              </a:rPr>
              <a:t>làm</a:t>
            </a:r>
            <a:r>
              <a:rPr lang="en-US" sz="3200" b="1" dirty="0" smtClean="0">
                <a:solidFill>
                  <a:srgbClr val="7030A0"/>
                </a:solidFill>
                <a:latin typeface="SVN-Internation" panose="02040603050506020204" pitchFamily="18" charset="0"/>
              </a:rPr>
              <a:t> </a:t>
            </a:r>
            <a:r>
              <a:rPr lang="en-US" sz="3200" b="1" dirty="0" err="1" smtClean="0">
                <a:solidFill>
                  <a:srgbClr val="7030A0"/>
                </a:solidFill>
                <a:latin typeface="SVN-Internation" panose="02040603050506020204" pitchFamily="18" charset="0"/>
              </a:rPr>
              <a:t>văn</a:t>
            </a:r>
            <a:endParaRPr lang="en-US" sz="3200" b="1" dirty="0">
              <a:solidFill>
                <a:srgbClr val="7030A0"/>
              </a:solidFill>
              <a:latin typeface="SVN-Internation" panose="02040603050506020204" pitchFamily="18" charset="0"/>
            </a:endParaRPr>
          </a:p>
        </p:txBody>
      </p:sp>
      <p:sp>
        <p:nvSpPr>
          <p:cNvPr id="3" name="Rectangle 2"/>
          <p:cNvSpPr/>
          <p:nvPr/>
        </p:nvSpPr>
        <p:spPr>
          <a:xfrm>
            <a:off x="2910237" y="548877"/>
            <a:ext cx="4572000" cy="954107"/>
          </a:xfrm>
          <a:prstGeom prst="rect">
            <a:avLst/>
          </a:prstGeom>
        </p:spPr>
        <p:txBody>
          <a:bodyPr>
            <a:spAutoFit/>
          </a:bodyPr>
          <a:lstStyle/>
          <a:p>
            <a:r>
              <a:rPr lang="en-US" sz="2800" b="1">
                <a:solidFill>
                  <a:srgbClr val="C00000"/>
                </a:solidFill>
                <a:latin typeface="Times New Roman" panose="02020603050405020304" pitchFamily="18" charset="0"/>
                <a:cs typeface="Times New Roman" panose="02020603050405020304" pitchFamily="18" charset="0"/>
              </a:rPr>
              <a:t>Luyện tập xây dựng kết bài </a:t>
            </a:r>
          </a:p>
          <a:p>
            <a:r>
              <a:rPr lang="en-US" sz="2800" b="1">
                <a:solidFill>
                  <a:srgbClr val="C00000"/>
                </a:solidFill>
                <a:latin typeface="Times New Roman" panose="02020603050405020304" pitchFamily="18" charset="0"/>
                <a:cs typeface="Times New Roman" panose="02020603050405020304" pitchFamily="18" charset="0"/>
              </a:rPr>
              <a:t>trong bài văn miêu tả đồ vật</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500" fill="hold"/>
                                        <p:tgtEl>
                                          <p:spTgt spid="34"/>
                                        </p:tgtEl>
                                        <p:attrNameLst>
                                          <p:attrName>ppt_x</p:attrName>
                                        </p:attrNameLst>
                                      </p:cBhvr>
                                      <p:tavLst>
                                        <p:tav tm="0">
                                          <p:val>
                                            <p:strVal val="#ppt_x"/>
                                          </p:val>
                                        </p:tav>
                                        <p:tav tm="100000">
                                          <p:val>
                                            <p:strVal val="#ppt_x"/>
                                          </p:val>
                                        </p:tav>
                                      </p:tavLst>
                                    </p:anim>
                                    <p:anim calcmode="lin" valueType="num">
                                      <p:cBhvr additive="base">
                                        <p:cTn id="11" dur="500" fill="hold"/>
                                        <p:tgtEl>
                                          <p:spTgt spid="34"/>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80">
                                          <p:stCondLst>
                                            <p:cond delay="0"/>
                                          </p:stCondLst>
                                        </p:cTn>
                                        <p:tgtEl>
                                          <p:spTgt spid="26"/>
                                        </p:tgtEl>
                                      </p:cBhvr>
                                    </p:animEffect>
                                    <p:anim calcmode="lin" valueType="num">
                                      <p:cBhvr>
                                        <p:cTn id="35"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40" dur="26">
                                          <p:stCondLst>
                                            <p:cond delay="650"/>
                                          </p:stCondLst>
                                        </p:cTn>
                                        <p:tgtEl>
                                          <p:spTgt spid="26"/>
                                        </p:tgtEl>
                                      </p:cBhvr>
                                      <p:to x="100000" y="60000"/>
                                    </p:animScale>
                                    <p:animScale>
                                      <p:cBhvr>
                                        <p:cTn id="41" dur="166" decel="50000">
                                          <p:stCondLst>
                                            <p:cond delay="676"/>
                                          </p:stCondLst>
                                        </p:cTn>
                                        <p:tgtEl>
                                          <p:spTgt spid="26"/>
                                        </p:tgtEl>
                                      </p:cBhvr>
                                      <p:to x="100000" y="100000"/>
                                    </p:animScale>
                                    <p:animScale>
                                      <p:cBhvr>
                                        <p:cTn id="42" dur="26">
                                          <p:stCondLst>
                                            <p:cond delay="1312"/>
                                          </p:stCondLst>
                                        </p:cTn>
                                        <p:tgtEl>
                                          <p:spTgt spid="26"/>
                                        </p:tgtEl>
                                      </p:cBhvr>
                                      <p:to x="100000" y="80000"/>
                                    </p:animScale>
                                    <p:animScale>
                                      <p:cBhvr>
                                        <p:cTn id="43" dur="166" decel="50000">
                                          <p:stCondLst>
                                            <p:cond delay="1338"/>
                                          </p:stCondLst>
                                        </p:cTn>
                                        <p:tgtEl>
                                          <p:spTgt spid="26"/>
                                        </p:tgtEl>
                                      </p:cBhvr>
                                      <p:to x="100000" y="100000"/>
                                    </p:animScale>
                                    <p:animScale>
                                      <p:cBhvr>
                                        <p:cTn id="44" dur="26">
                                          <p:stCondLst>
                                            <p:cond delay="1642"/>
                                          </p:stCondLst>
                                        </p:cTn>
                                        <p:tgtEl>
                                          <p:spTgt spid="26"/>
                                        </p:tgtEl>
                                      </p:cBhvr>
                                      <p:to x="100000" y="90000"/>
                                    </p:animScale>
                                    <p:animScale>
                                      <p:cBhvr>
                                        <p:cTn id="45" dur="166" decel="50000">
                                          <p:stCondLst>
                                            <p:cond delay="1668"/>
                                          </p:stCondLst>
                                        </p:cTn>
                                        <p:tgtEl>
                                          <p:spTgt spid="26"/>
                                        </p:tgtEl>
                                      </p:cBhvr>
                                      <p:to x="100000" y="100000"/>
                                    </p:animScale>
                                    <p:animScale>
                                      <p:cBhvr>
                                        <p:cTn id="46" dur="26">
                                          <p:stCondLst>
                                            <p:cond delay="1808"/>
                                          </p:stCondLst>
                                        </p:cTn>
                                        <p:tgtEl>
                                          <p:spTgt spid="26"/>
                                        </p:tgtEl>
                                      </p:cBhvr>
                                      <p:to x="100000" y="95000"/>
                                    </p:animScale>
                                    <p:animScale>
                                      <p:cBhvr>
                                        <p:cTn id="47"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18" grpId="0" animBg="1"/>
      <p:bldP spid="24" grpId="0" animBg="1"/>
      <p:bldP spid="4" grpId="0" animBg="1"/>
      <p:bldP spid="26"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584530" y="476870"/>
            <a:ext cx="4851566" cy="664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Freeform 13"/>
          <p:cNvSpPr>
            <a:spLocks noEditPoints="1"/>
          </p:cNvSpPr>
          <p:nvPr/>
        </p:nvSpPr>
        <p:spPr bwMode="auto">
          <a:xfrm>
            <a:off x="1539693" y="936197"/>
            <a:ext cx="349030" cy="28985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E94B50"/>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5" name="TextBox 4"/>
          <p:cNvSpPr txBox="1"/>
          <p:nvPr/>
        </p:nvSpPr>
        <p:spPr>
          <a:xfrm>
            <a:off x="395536" y="32306"/>
            <a:ext cx="5190845" cy="523220"/>
          </a:xfrm>
          <a:prstGeom prst="rect">
            <a:avLst/>
          </a:prstGeom>
          <a:noFill/>
        </p:spPr>
        <p:txBody>
          <a:bodyPr wrap="none" rtlCol="0">
            <a:spAutoFit/>
          </a:bodyPr>
          <a:lstStyle/>
          <a:p>
            <a:r>
              <a:rPr lang="en-US" sz="2800" i="1" dirty="0" smtClean="0">
                <a:solidFill>
                  <a:srgbClr val="E94B50"/>
                </a:solidFill>
                <a:latin typeface="UVN Bai Sau" pitchFamily="82" charset="0"/>
              </a:rPr>
              <a:t>1. </a:t>
            </a:r>
            <a:r>
              <a:rPr lang="en-US" sz="2800" i="1" dirty="0" err="1" smtClean="0">
                <a:solidFill>
                  <a:srgbClr val="E94B50"/>
                </a:solidFill>
                <a:latin typeface="UVN Bai Sau" pitchFamily="82" charset="0"/>
              </a:rPr>
              <a:t>Đọc</a:t>
            </a:r>
            <a:r>
              <a:rPr lang="en-US" sz="2800" i="1" dirty="0" smtClean="0">
                <a:solidFill>
                  <a:srgbClr val="E94B50"/>
                </a:solidFill>
                <a:latin typeface="UVN Bai Sau" pitchFamily="82" charset="0"/>
              </a:rPr>
              <a:t> </a:t>
            </a:r>
            <a:r>
              <a:rPr lang="en-US" sz="2800" i="1" dirty="0" err="1" smtClean="0">
                <a:solidFill>
                  <a:srgbClr val="E94B50"/>
                </a:solidFill>
                <a:latin typeface="UVN Bai Sau" pitchFamily="82" charset="0"/>
              </a:rPr>
              <a:t>bài</a:t>
            </a:r>
            <a:r>
              <a:rPr lang="en-US" sz="2800" i="1" dirty="0" smtClean="0">
                <a:solidFill>
                  <a:srgbClr val="E94B50"/>
                </a:solidFill>
                <a:latin typeface="UVN Bai Sau" pitchFamily="82" charset="0"/>
              </a:rPr>
              <a:t> </a:t>
            </a:r>
            <a:r>
              <a:rPr lang="en-US" sz="2800" i="1" dirty="0" err="1" smtClean="0">
                <a:solidFill>
                  <a:srgbClr val="E94B50"/>
                </a:solidFill>
                <a:latin typeface="UVN Bai Sau" pitchFamily="82" charset="0"/>
              </a:rPr>
              <a:t>văn</a:t>
            </a:r>
            <a:r>
              <a:rPr lang="en-US" sz="2800" i="1" dirty="0" smtClean="0">
                <a:solidFill>
                  <a:srgbClr val="E94B50"/>
                </a:solidFill>
                <a:latin typeface="UVN Bai Sau" pitchFamily="82" charset="0"/>
              </a:rPr>
              <a:t> </a:t>
            </a:r>
            <a:r>
              <a:rPr lang="en-US" sz="2800" i="1" dirty="0" err="1" smtClean="0">
                <a:solidFill>
                  <a:srgbClr val="E94B50"/>
                </a:solidFill>
                <a:latin typeface="UVN Bai Sau" pitchFamily="82" charset="0"/>
              </a:rPr>
              <a:t>sau</a:t>
            </a:r>
            <a:r>
              <a:rPr lang="en-US" sz="2800" i="1" dirty="0" smtClean="0">
                <a:solidFill>
                  <a:srgbClr val="E94B50"/>
                </a:solidFill>
                <a:latin typeface="UVN Bai Sau" pitchFamily="82" charset="0"/>
              </a:rPr>
              <a:t> </a:t>
            </a:r>
            <a:r>
              <a:rPr lang="en-US" sz="2800" i="1" dirty="0" err="1" smtClean="0">
                <a:solidFill>
                  <a:srgbClr val="E94B50"/>
                </a:solidFill>
                <a:latin typeface="UVN Bai Sau" pitchFamily="82" charset="0"/>
              </a:rPr>
              <a:t>và</a:t>
            </a:r>
            <a:r>
              <a:rPr lang="en-US" sz="2800" i="1" dirty="0" smtClean="0">
                <a:solidFill>
                  <a:srgbClr val="E94B50"/>
                </a:solidFill>
                <a:latin typeface="UVN Bai Sau" pitchFamily="82" charset="0"/>
              </a:rPr>
              <a:t> </a:t>
            </a:r>
            <a:r>
              <a:rPr lang="en-US" sz="2800" i="1" dirty="0" err="1" smtClean="0">
                <a:solidFill>
                  <a:srgbClr val="E94B50"/>
                </a:solidFill>
                <a:latin typeface="UVN Bai Sau" pitchFamily="82" charset="0"/>
              </a:rPr>
              <a:t>trả</a:t>
            </a:r>
            <a:r>
              <a:rPr lang="en-US" sz="2800" i="1" dirty="0" smtClean="0">
                <a:solidFill>
                  <a:srgbClr val="E94B50"/>
                </a:solidFill>
                <a:latin typeface="UVN Bai Sau" pitchFamily="82" charset="0"/>
              </a:rPr>
              <a:t> </a:t>
            </a:r>
            <a:r>
              <a:rPr lang="en-US" sz="2800" i="1" dirty="0" err="1" smtClean="0">
                <a:solidFill>
                  <a:srgbClr val="E94B50"/>
                </a:solidFill>
                <a:latin typeface="UVN Bai Sau" pitchFamily="82" charset="0"/>
              </a:rPr>
              <a:t>lời</a:t>
            </a:r>
            <a:r>
              <a:rPr lang="en-US" sz="2800" i="1" dirty="0" smtClean="0">
                <a:solidFill>
                  <a:srgbClr val="E94B50"/>
                </a:solidFill>
                <a:latin typeface="UVN Bai Sau" pitchFamily="82" charset="0"/>
              </a:rPr>
              <a:t> </a:t>
            </a:r>
            <a:r>
              <a:rPr lang="en-US" sz="2800" i="1" dirty="0" err="1" smtClean="0">
                <a:solidFill>
                  <a:srgbClr val="E94B50"/>
                </a:solidFill>
                <a:latin typeface="UVN Bai Sau" pitchFamily="82" charset="0"/>
              </a:rPr>
              <a:t>câu</a:t>
            </a:r>
            <a:r>
              <a:rPr lang="en-US" sz="2800" i="1" dirty="0" smtClean="0">
                <a:solidFill>
                  <a:srgbClr val="E94B50"/>
                </a:solidFill>
                <a:latin typeface="UVN Bai Sau" pitchFamily="82" charset="0"/>
              </a:rPr>
              <a:t> </a:t>
            </a:r>
            <a:r>
              <a:rPr lang="en-US" sz="2800" i="1" dirty="0" err="1" smtClean="0">
                <a:solidFill>
                  <a:srgbClr val="E94B50"/>
                </a:solidFill>
                <a:latin typeface="UVN Bai Sau" pitchFamily="82" charset="0"/>
              </a:rPr>
              <a:t>hỏi</a:t>
            </a:r>
            <a:r>
              <a:rPr lang="en-US" sz="2800" i="1" dirty="0" smtClean="0">
                <a:solidFill>
                  <a:srgbClr val="E94B50"/>
                </a:solidFill>
                <a:latin typeface="UVN Bai Sau" pitchFamily="82" charset="0"/>
              </a:rPr>
              <a:t>:</a:t>
            </a:r>
            <a:endParaRPr lang="en-US" sz="2800" i="1" dirty="0">
              <a:solidFill>
                <a:srgbClr val="E94B50"/>
              </a:solidFill>
              <a:latin typeface="UVN Bai Sau" pitchFamily="82" charset="0"/>
            </a:endParaRPr>
          </a:p>
        </p:txBody>
      </p:sp>
      <p:sp>
        <p:nvSpPr>
          <p:cNvPr id="3" name="Rectangle 2"/>
          <p:cNvSpPr/>
          <p:nvPr/>
        </p:nvSpPr>
        <p:spPr>
          <a:xfrm>
            <a:off x="251520" y="699542"/>
            <a:ext cx="8640960" cy="3730252"/>
          </a:xfrm>
          <a:prstGeom prst="rect">
            <a:avLst/>
          </a:prstGeom>
        </p:spPr>
        <p:txBody>
          <a:bodyPr wrap="square">
            <a:spAutoFit/>
          </a:bodyPr>
          <a:lstStyle/>
          <a:p>
            <a:pPr marL="609600" indent="-609600" algn="just">
              <a:lnSpc>
                <a:spcPct val="80000"/>
              </a:lnSpc>
            </a:pPr>
            <a:r>
              <a:rPr lang="en-US" sz="2000" i="1" dirty="0" smtClean="0">
                <a:solidFill>
                  <a:srgbClr val="7030A0"/>
                </a:solidFill>
              </a:rPr>
              <a:t>                                                           </a:t>
            </a:r>
            <a:r>
              <a:rPr lang="en-US" sz="2000" i="1" dirty="0" err="1" smtClean="0">
                <a:solidFill>
                  <a:srgbClr val="7030A0"/>
                </a:solidFill>
                <a:latin typeface="Stencil" panose="040409050D0802020404" pitchFamily="82" charset="0"/>
              </a:rPr>
              <a:t>Cái</a:t>
            </a:r>
            <a:r>
              <a:rPr lang="en-US" sz="2000" i="1" dirty="0" smtClean="0">
                <a:solidFill>
                  <a:srgbClr val="7030A0"/>
                </a:solidFill>
                <a:latin typeface="Stencil" panose="040409050D0802020404" pitchFamily="82" charset="0"/>
              </a:rPr>
              <a:t> </a:t>
            </a:r>
            <a:r>
              <a:rPr lang="en-US" sz="2000" i="1" dirty="0" err="1">
                <a:solidFill>
                  <a:srgbClr val="7030A0"/>
                </a:solidFill>
                <a:latin typeface="Stencil" panose="040409050D0802020404" pitchFamily="82" charset="0"/>
              </a:rPr>
              <a:t>nón</a:t>
            </a:r>
            <a:endParaRPr lang="en-US" sz="2000" i="1" dirty="0">
              <a:solidFill>
                <a:srgbClr val="7030A0"/>
              </a:solidFill>
              <a:latin typeface="Stencil" panose="040409050D0802020404" pitchFamily="82" charset="0"/>
            </a:endParaRPr>
          </a:p>
          <a:p>
            <a:pPr algn="just">
              <a:lnSpc>
                <a:spcPct val="80000"/>
              </a:lnSpc>
            </a:pPr>
            <a:r>
              <a:rPr lang="en-US" sz="2000" i="1" dirty="0">
                <a:solidFill>
                  <a:srgbClr val="7030A0"/>
                </a:solidFill>
              </a:rPr>
              <a:t>     </a:t>
            </a:r>
            <a:r>
              <a:rPr lang="en-US" sz="2000" i="1" dirty="0" smtClean="0">
                <a:solidFill>
                  <a:srgbClr val="7030A0"/>
                </a:solidFill>
              </a:rPr>
              <a:t>   </a:t>
            </a:r>
            <a:r>
              <a:rPr lang="en-US" sz="2000" i="1" dirty="0" err="1" smtClean="0">
                <a:solidFill>
                  <a:srgbClr val="7030A0"/>
                </a:solidFill>
                <a:latin typeface="Times New Roman" panose="02020603050405020304" pitchFamily="18" charset="0"/>
                <a:cs typeface="Times New Roman" panose="02020603050405020304" pitchFamily="18" charset="0"/>
              </a:rPr>
              <a:t>Phiên</a:t>
            </a:r>
            <a:r>
              <a:rPr lang="en-US" sz="2000" i="1" dirty="0" smtClean="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chợ</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huyện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hôm</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trước</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má</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mua</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cho</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tôi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một</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cái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nón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Tôi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rất</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thích</a:t>
            </a:r>
            <a:r>
              <a:rPr lang="en-US" sz="2000" i="1">
                <a:solidFill>
                  <a:srgbClr val="7030A0"/>
                </a:solidFill>
                <a:latin typeface="Times New Roman" panose="02020603050405020304" pitchFamily="18" charset="0"/>
                <a:cs typeface="Times New Roman" panose="02020603050405020304" pitchFamily="18" charset="0"/>
              </a:rPr>
              <a:t>. </a:t>
            </a:r>
            <a:r>
              <a:rPr lang="en-US" sz="2000" i="1" smtClean="0">
                <a:solidFill>
                  <a:srgbClr val="7030A0"/>
                </a:solidFill>
                <a:latin typeface="Times New Roman" panose="02020603050405020304" pitchFamily="18" charset="0"/>
                <a:cs typeface="Times New Roman" panose="02020603050405020304" pitchFamily="18" charset="0"/>
              </a:rPr>
              <a:t>M</a:t>
            </a:r>
            <a:r>
              <a:rPr lang="vi-VN" sz="2000" i="1">
                <a:solidFill>
                  <a:srgbClr val="7030A0"/>
                </a:solidFill>
                <a:latin typeface="Times New Roman" panose="02020603050405020304" pitchFamily="18" charset="0"/>
                <a:cs typeface="Times New Roman" panose="02020603050405020304" pitchFamily="18" charset="0"/>
              </a:rPr>
              <a:t>i</a:t>
            </a:r>
            <a:r>
              <a:rPr lang="en-US" sz="2000" i="1" smtClean="0">
                <a:solidFill>
                  <a:srgbClr val="7030A0"/>
                </a:solidFill>
                <a:latin typeface="Times New Roman" panose="02020603050405020304" pitchFamily="18" charset="0"/>
                <a:cs typeface="Times New Roman" panose="02020603050405020304" pitchFamily="18" charset="0"/>
              </a:rPr>
              <a:t>ệng </a:t>
            </a:r>
            <a:r>
              <a:rPr lang="en-US" sz="2000" i="1" dirty="0" err="1">
                <a:solidFill>
                  <a:srgbClr val="7030A0"/>
                </a:solidFill>
                <a:latin typeface="Times New Roman" panose="02020603050405020304" pitchFamily="18" charset="0"/>
                <a:cs typeface="Times New Roman" panose="02020603050405020304" pitchFamily="18" charset="0"/>
              </a:rPr>
              <a:t>nón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rộng</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gần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smtClean="0">
                <a:solidFill>
                  <a:srgbClr val="7030A0"/>
                </a:solidFill>
                <a:latin typeface="Times New Roman" panose="02020603050405020304" pitchFamily="18" charset="0"/>
                <a:cs typeface="Times New Roman" panose="02020603050405020304" pitchFamily="18" charset="0"/>
              </a:rPr>
              <a:t>ba</a:t>
            </a:r>
            <a:r>
              <a:rPr lang="en-US" sz="2000" i="1" dirty="0" smtClean="0">
                <a:solidFill>
                  <a:srgbClr val="7030A0"/>
                </a:solidFill>
                <a:latin typeface="Times New Roman" panose="02020603050405020304" pitchFamily="18" charset="0"/>
                <a:cs typeface="Times New Roman" panose="02020603050405020304" pitchFamily="18" charset="0"/>
              </a:rPr>
              <a:t> gang </a:t>
            </a:r>
            <a:r>
              <a:rPr lang="en-US" sz="2000" i="1" dirty="0" err="1">
                <a:solidFill>
                  <a:srgbClr val="7030A0"/>
                </a:solidFill>
                <a:latin typeface="Times New Roman" panose="02020603050405020304" pitchFamily="18" charset="0"/>
                <a:cs typeface="Times New Roman" panose="02020603050405020304" pitchFamily="18" charset="0"/>
              </a:rPr>
              <a:t>tay</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tròn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vành</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vạnh.Từ</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vành</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lên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đến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chóp</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tôi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đếm</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được</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mười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lăm</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vòng</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tre</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cách</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nhau</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rất</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đều</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Càng</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lên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đến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chóp</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vòng</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càng</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nhỏ</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đi.Lá</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nón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được</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khâu</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vào</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các</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vòng</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tre</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bằng</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sợi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móc</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Hôm</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mua</a:t>
            </a:r>
            <a:r>
              <a:rPr lang="en-US" sz="2000" i="1" dirty="0" smtClean="0">
                <a:solidFill>
                  <a:srgbClr val="7030A0"/>
                </a:solidFill>
                <a:latin typeface="Times New Roman" panose="02020603050405020304" pitchFamily="18" charset="0"/>
                <a:cs typeface="Times New Roman" panose="02020603050405020304" pitchFamily="18" charset="0"/>
              </a:rPr>
              <a:t>, </a:t>
            </a:r>
            <a:r>
              <a:rPr lang="en-US" sz="2000" i="1" dirty="0" err="1" smtClean="0">
                <a:solidFill>
                  <a:srgbClr val="7030A0"/>
                </a:solidFill>
                <a:latin typeface="Times New Roman" panose="02020603050405020304" pitchFamily="18" charset="0"/>
                <a:cs typeface="Times New Roman" panose="02020603050405020304" pitchFamily="18" charset="0"/>
              </a:rPr>
              <a:t>má</a:t>
            </a:r>
            <a:r>
              <a:rPr lang="en-US" sz="2000" i="1" dirty="0" smtClean="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còn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nhờ</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người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bán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nón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quét</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cho</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một</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lượt</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dầu</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nên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mặt</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nón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còn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trông</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rất</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bóng</a:t>
            </a:r>
            <a:r>
              <a:rPr lang="en-US" sz="2000" i="1" dirty="0" smtClean="0">
                <a:solidFill>
                  <a:srgbClr val="7030A0"/>
                </a:solidFill>
                <a:latin typeface="Times New Roman" panose="02020603050405020304" pitchFamily="18" charset="0"/>
                <a:cs typeface="Times New Roman" panose="02020603050405020304" pitchFamily="18" charset="0"/>
              </a:rPr>
              <a:t>.</a:t>
            </a:r>
          </a:p>
          <a:p>
            <a:pPr algn="just">
              <a:lnSpc>
                <a:spcPct val="90000"/>
              </a:lnSpc>
            </a:pPr>
            <a:r>
              <a:rPr lang="en-US" sz="2000" i="1" dirty="0" err="1">
                <a:solidFill>
                  <a:srgbClr val="7030A0"/>
                </a:solidFill>
                <a:latin typeface="Times New Roman" panose="02020603050405020304" pitchFamily="18" charset="0"/>
                <a:cs typeface="Times New Roman" panose="02020603050405020304" pitchFamily="18" charset="0"/>
              </a:rPr>
              <a:t>Má</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buộc</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vào</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nón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một</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chiếc</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quai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lụa</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hồng</a:t>
            </a:r>
            <a:r>
              <a:rPr lang="en-US" sz="2000" i="1" dirty="0">
                <a:solidFill>
                  <a:srgbClr val="7030A0"/>
                </a:solidFill>
                <a:latin typeface="Times New Roman" panose="02020603050405020304" pitchFamily="18" charset="0"/>
                <a:cs typeface="Times New Roman" panose="02020603050405020304" pitchFamily="18" charset="0"/>
              </a:rPr>
              <a:t>. Hai </a:t>
            </a:r>
            <a:r>
              <a:rPr lang="en-US" sz="2000" i="1" dirty="0" err="1">
                <a:solidFill>
                  <a:srgbClr val="7030A0"/>
                </a:solidFill>
                <a:latin typeface="Times New Roman" panose="02020603050405020304" pitchFamily="18" charset="0"/>
                <a:cs typeface="Times New Roman" panose="02020603050405020304" pitchFamily="18" charset="0"/>
              </a:rPr>
              <a:t>bên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quai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tết</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hai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chiếc</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nơ</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nho</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nhỏ</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Tôi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đội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nón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lên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đầu</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quai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rất</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vừa</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cằm</a:t>
            </a:r>
            <a:r>
              <a:rPr lang="en-US" sz="2000" i="1" dirty="0">
                <a:solidFill>
                  <a:srgbClr val="7030A0"/>
                </a:solidFill>
                <a:latin typeface="Times New Roman" panose="02020603050405020304" pitchFamily="18" charset="0"/>
                <a:cs typeface="Times New Roman" panose="02020603050405020304" pitchFamily="18" charset="0"/>
              </a:rPr>
              <a:t> .</a:t>
            </a:r>
          </a:p>
          <a:p>
            <a:pPr algn="just">
              <a:lnSpc>
                <a:spcPct val="90000"/>
              </a:lnSpc>
            </a:pPr>
            <a:r>
              <a:rPr lang="en-US" sz="2000" i="1">
                <a:solidFill>
                  <a:srgbClr val="7030A0"/>
                </a:solidFill>
                <a:latin typeface="Times New Roman" panose="02020603050405020304" pitchFamily="18" charset="0"/>
                <a:cs typeface="Times New Roman" panose="02020603050405020304" pitchFamily="18" charset="0"/>
              </a:rPr>
              <a:t>      </a:t>
            </a:r>
            <a:r>
              <a:rPr lang="en-US" sz="2000" i="1" smtClean="0">
                <a:solidFill>
                  <a:srgbClr val="7030A0"/>
                </a:solidFill>
                <a:latin typeface="Times New Roman" panose="02020603050405020304" pitchFamily="18" charset="0"/>
                <a:cs typeface="Times New Roman" panose="02020603050405020304" pitchFamily="18" charset="0"/>
              </a:rPr>
              <a:t>Má </a:t>
            </a:r>
            <a:r>
              <a:rPr lang="en-US" sz="2000" i="1" dirty="0" err="1">
                <a:solidFill>
                  <a:srgbClr val="7030A0"/>
                </a:solidFill>
                <a:latin typeface="Times New Roman" panose="02020603050405020304" pitchFamily="18" charset="0"/>
                <a:cs typeface="Times New Roman" panose="02020603050405020304" pitchFamily="18" charset="0"/>
              </a:rPr>
              <a:t>bảo</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Có</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của</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phải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biết</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giữ</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gìn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thì</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mới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được</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lâu</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bền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Vì</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vậy</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mỗi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khi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đi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đâu</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về</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tôi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đều</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mắc</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nón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vào</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chíêc</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đinh</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đóng</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trên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tường</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Không</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khi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nào</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tôi</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dùng</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nón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để</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quạt</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vì</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quạt</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như</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thế</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nón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dễ</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bị</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méo</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vành</a:t>
            </a:r>
            <a:r>
              <a:rPr lang="en-US" sz="2000" i="1" dirty="0">
                <a:solidFill>
                  <a:srgbClr val="7030A0"/>
                </a:solidFill>
                <a:latin typeface="Times New Roman" panose="02020603050405020304" pitchFamily="18" charset="0"/>
                <a:cs typeface="Times New Roman" panose="02020603050405020304" pitchFamily="18" charset="0"/>
              </a:rPr>
              <a:t> .</a:t>
            </a:r>
          </a:p>
          <a:p>
            <a:pPr algn="just">
              <a:lnSpc>
                <a:spcPct val="90000"/>
              </a:lnSpc>
            </a:pPr>
            <a:r>
              <a:rPr lang="en-US" sz="2000" i="1" dirty="0">
                <a:solidFill>
                  <a:srgbClr val="7030A0"/>
                </a:solidFill>
                <a:latin typeface="Times New Roman" panose="02020603050405020304" pitchFamily="18" charset="0"/>
                <a:cs typeface="Times New Roman" panose="02020603050405020304" pitchFamily="18" charset="0"/>
              </a:rPr>
              <a:t>                                                      Theo </a:t>
            </a:r>
            <a:r>
              <a:rPr lang="en-US" sz="2000" i="1" dirty="0" err="1">
                <a:solidFill>
                  <a:srgbClr val="7030A0"/>
                </a:solidFill>
                <a:latin typeface="Times New Roman" panose="02020603050405020304" pitchFamily="18" charset="0"/>
                <a:cs typeface="Times New Roman" panose="02020603050405020304" pitchFamily="18" charset="0"/>
              </a:rPr>
              <a:t>Vân</a:t>
            </a: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solidFill>
                  <a:srgbClr val="7030A0"/>
                </a:solidFill>
                <a:latin typeface="Times New Roman" panose="02020603050405020304" pitchFamily="18" charset="0"/>
                <a:cs typeface="Times New Roman" panose="02020603050405020304" pitchFamily="18" charset="0"/>
              </a:rPr>
              <a:t>Trình</a:t>
            </a:r>
            <a:endParaRPr lang="en-US" sz="2000" i="1" dirty="0">
              <a:solidFill>
                <a:srgbClr val="7030A0"/>
              </a:solidFill>
              <a:latin typeface="Times New Roman" panose="02020603050405020304" pitchFamily="18" charset="0"/>
              <a:cs typeface="Times New Roman" panose="02020603050405020304" pitchFamily="18" charset="0"/>
            </a:endParaRPr>
          </a:p>
          <a:p>
            <a:pPr algn="just">
              <a:lnSpc>
                <a:spcPct val="90000"/>
              </a:lnSpc>
            </a:pPr>
            <a:r>
              <a:rPr lang="en-US" sz="2000" i="1" dirty="0">
                <a:solidFill>
                  <a:srgbClr val="7030A0"/>
                </a:solidFill>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Móc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dài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bẹ</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nhiều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thường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dùng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khâu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nón</a:t>
            </a:r>
            <a:r>
              <a:rPr lang="en-US" sz="2000" i="1" dirty="0">
                <a:latin typeface="Times New Roman" panose="02020603050405020304" pitchFamily="18" charset="0"/>
                <a:cs typeface="Times New Roman" panose="02020603050405020304" pitchFamily="18" charset="0"/>
              </a:rPr>
              <a:t>.</a:t>
            </a:r>
          </a:p>
          <a:p>
            <a:pPr marL="609600" indent="-609600" algn="just">
              <a:lnSpc>
                <a:spcPct val="80000"/>
              </a:lnSpc>
            </a:pPr>
            <a:endParaRPr lang="en-US" i="1"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1"/>
          <p:cNvSpPr>
            <a:spLocks noChangeArrowheads="1"/>
          </p:cNvSpPr>
          <p:nvPr/>
        </p:nvSpPr>
        <p:spPr bwMode="auto">
          <a:xfrm>
            <a:off x="1066800" y="1274812"/>
            <a:ext cx="1716088" cy="1658041"/>
          </a:xfrm>
          <a:prstGeom prst="rect">
            <a:avLst/>
          </a:prstGeom>
          <a:solidFill>
            <a:srgbClr val="E94B50"/>
          </a:solidFill>
          <a:ln>
            <a:noFill/>
          </a:ln>
        </p:spPr>
        <p:txBody>
          <a:bodyPr/>
          <a:lstStyle/>
          <a:p>
            <a:endParaRPr lang="zh-CN" altLang="en-US"/>
          </a:p>
        </p:txBody>
      </p:sp>
      <p:sp>
        <p:nvSpPr>
          <p:cNvPr id="7" name="Rectangle 22" descr="sy_64934932458副本"/>
          <p:cNvSpPr>
            <a:spLocks noChangeArrowheads="1"/>
          </p:cNvSpPr>
          <p:nvPr/>
        </p:nvSpPr>
        <p:spPr bwMode="auto">
          <a:xfrm>
            <a:off x="1066800" y="2986137"/>
            <a:ext cx="1716088" cy="171132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p>
        </p:txBody>
      </p:sp>
      <p:sp>
        <p:nvSpPr>
          <p:cNvPr id="8" name="Rectangle 23" descr="sy_20111224160806078015"/>
          <p:cNvSpPr>
            <a:spLocks noChangeArrowheads="1"/>
          </p:cNvSpPr>
          <p:nvPr/>
        </p:nvSpPr>
        <p:spPr bwMode="auto">
          <a:xfrm>
            <a:off x="2830513" y="1274812"/>
            <a:ext cx="1716087" cy="165804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p>
        </p:txBody>
      </p:sp>
      <p:sp>
        <p:nvSpPr>
          <p:cNvPr id="9" name="Rectangle 24"/>
          <p:cNvSpPr>
            <a:spLocks noChangeArrowheads="1"/>
          </p:cNvSpPr>
          <p:nvPr/>
        </p:nvSpPr>
        <p:spPr bwMode="auto">
          <a:xfrm>
            <a:off x="2830513" y="2986137"/>
            <a:ext cx="1716087" cy="1711325"/>
          </a:xfrm>
          <a:prstGeom prst="rect">
            <a:avLst/>
          </a:prstGeom>
          <a:noFill/>
          <a:ln w="6350">
            <a:solidFill>
              <a:schemeClr val="tx1">
                <a:lumMod val="50000"/>
                <a:lumOff val="50000"/>
              </a:schemeClr>
            </a:solidFill>
          </a:ln>
        </p:spPr>
        <p:txBody>
          <a:bodyPr/>
          <a:lstStyle/>
          <a:p>
            <a:endParaRPr lang="zh-CN" altLang="en-US"/>
          </a:p>
        </p:txBody>
      </p:sp>
      <p:sp>
        <p:nvSpPr>
          <p:cNvPr id="10" name="Freeform 25" descr="17957756_101728372001_2副本"/>
          <p:cNvSpPr/>
          <p:nvPr/>
        </p:nvSpPr>
        <p:spPr bwMode="auto">
          <a:xfrm>
            <a:off x="4594225" y="1274812"/>
            <a:ext cx="3482975" cy="3422650"/>
          </a:xfrm>
          <a:custGeom>
            <a:avLst/>
            <a:gdLst>
              <a:gd name="T0" fmla="*/ 0 w 2507"/>
              <a:gd name="T1" fmla="*/ 0 h 2464"/>
              <a:gd name="T2" fmla="*/ 0 w 2507"/>
              <a:gd name="T3" fmla="*/ 1232 h 2464"/>
              <a:gd name="T4" fmla="*/ 0 w 2507"/>
              <a:gd name="T5" fmla="*/ 2464 h 2464"/>
              <a:gd name="T6" fmla="*/ 2507 w 2507"/>
              <a:gd name="T7" fmla="*/ 2464 h 2464"/>
              <a:gd name="T8" fmla="*/ 2507 w 2507"/>
              <a:gd name="T9" fmla="*/ 1232 h 2464"/>
              <a:gd name="T10" fmla="*/ 2507 w 2507"/>
              <a:gd name="T11" fmla="*/ 0 h 2464"/>
              <a:gd name="T12" fmla="*/ 0 w 2507"/>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2507" h="2464">
                <a:moveTo>
                  <a:pt x="0" y="0"/>
                </a:moveTo>
                <a:lnTo>
                  <a:pt x="0" y="1232"/>
                </a:lnTo>
                <a:lnTo>
                  <a:pt x="0" y="2464"/>
                </a:lnTo>
                <a:lnTo>
                  <a:pt x="2507" y="2464"/>
                </a:lnTo>
                <a:lnTo>
                  <a:pt x="2507" y="1232"/>
                </a:lnTo>
                <a:lnTo>
                  <a:pt x="2507" y="0"/>
                </a:lnTo>
                <a:lnTo>
                  <a:pt x="0"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p>
        </p:txBody>
      </p:sp>
      <p:pic>
        <p:nvPicPr>
          <p:cNvPr id="11" name="Picture 4" descr="Mieu ta do vat"/>
          <p:cNvPicPr>
            <a:picLocks noChangeAspect="1" noChangeArrowheads="1"/>
          </p:cNvPicPr>
          <p:nvPr/>
        </p:nvPicPr>
        <p:blipFill>
          <a:blip r:embed="rId5">
            <a:lum contrast="36000"/>
          </a:blip>
          <a:srcRect l="2000" r="2000"/>
          <a:stretch>
            <a:fillRect/>
          </a:stretch>
        </p:blipFill>
        <p:spPr bwMode="auto">
          <a:xfrm>
            <a:off x="0" y="0"/>
            <a:ext cx="9144000" cy="6858000"/>
          </a:xfrm>
          <a:prstGeom prst="rect">
            <a:avLst/>
          </a:prstGeom>
          <a:noFill/>
          <a:ln w="76200">
            <a:solidFill>
              <a:srgbClr val="FF3300"/>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3"/>
          <p:cNvGrpSpPr/>
          <p:nvPr/>
        </p:nvGrpSpPr>
        <p:grpSpPr bwMode="auto">
          <a:xfrm>
            <a:off x="6661150" y="1733895"/>
            <a:ext cx="442913" cy="442912"/>
            <a:chOff x="0" y="0"/>
            <a:chExt cx="279" cy="279"/>
          </a:xfrm>
        </p:grpSpPr>
        <p:sp>
          <p:nvSpPr>
            <p:cNvPr id="20" name="Freeform 24"/>
            <p:cNvSpPr>
              <a:spLocks noEditPoints="1"/>
            </p:cNvSpPr>
            <p:nvPr/>
          </p:nvSpPr>
          <p:spPr bwMode="auto">
            <a:xfrm>
              <a:off x="0" y="0"/>
              <a:ext cx="279" cy="279"/>
            </a:xfrm>
            <a:custGeom>
              <a:avLst/>
              <a:gdLst>
                <a:gd name="T0" fmla="*/ 114 w 118"/>
                <a:gd name="T1" fmla="*/ 46 h 118"/>
                <a:gd name="T2" fmla="*/ 103 w 118"/>
                <a:gd name="T3" fmla="*/ 38 h 118"/>
                <a:gd name="T4" fmla="*/ 107 w 118"/>
                <a:gd name="T5" fmla="*/ 24 h 118"/>
                <a:gd name="T6" fmla="*/ 89 w 118"/>
                <a:gd name="T7" fmla="*/ 11 h 118"/>
                <a:gd name="T8" fmla="*/ 76 w 118"/>
                <a:gd name="T9" fmla="*/ 13 h 118"/>
                <a:gd name="T10" fmla="*/ 68 w 118"/>
                <a:gd name="T11" fmla="*/ 1 h 118"/>
                <a:gd name="T12" fmla="*/ 46 w 118"/>
                <a:gd name="T13" fmla="*/ 4 h 118"/>
                <a:gd name="T14" fmla="*/ 39 w 118"/>
                <a:gd name="T15" fmla="*/ 15 h 118"/>
                <a:gd name="T16" fmla="*/ 24 w 118"/>
                <a:gd name="T17" fmla="*/ 11 h 118"/>
                <a:gd name="T18" fmla="*/ 11 w 118"/>
                <a:gd name="T19" fmla="*/ 29 h 118"/>
                <a:gd name="T20" fmla="*/ 14 w 118"/>
                <a:gd name="T21" fmla="*/ 43 h 118"/>
                <a:gd name="T22" fmla="*/ 1 w 118"/>
                <a:gd name="T23" fmla="*/ 50 h 118"/>
                <a:gd name="T24" fmla="*/ 1 w 118"/>
                <a:gd name="T25" fmla="*/ 68 h 118"/>
                <a:gd name="T26" fmla="*/ 14 w 118"/>
                <a:gd name="T27" fmla="*/ 75 h 118"/>
                <a:gd name="T28" fmla="*/ 11 w 118"/>
                <a:gd name="T29" fmla="*/ 89 h 118"/>
                <a:gd name="T30" fmla="*/ 24 w 118"/>
                <a:gd name="T31" fmla="*/ 106 h 118"/>
                <a:gd name="T32" fmla="*/ 39 w 118"/>
                <a:gd name="T33" fmla="*/ 103 h 118"/>
                <a:gd name="T34" fmla="*/ 46 w 118"/>
                <a:gd name="T35" fmla="*/ 114 h 118"/>
                <a:gd name="T36" fmla="*/ 59 w 118"/>
                <a:gd name="T37" fmla="*/ 118 h 118"/>
                <a:gd name="T38" fmla="*/ 72 w 118"/>
                <a:gd name="T39" fmla="*/ 114 h 118"/>
                <a:gd name="T40" fmla="*/ 80 w 118"/>
                <a:gd name="T41" fmla="*/ 103 h 118"/>
                <a:gd name="T42" fmla="*/ 94 w 118"/>
                <a:gd name="T43" fmla="*/ 106 h 118"/>
                <a:gd name="T44" fmla="*/ 107 w 118"/>
                <a:gd name="T45" fmla="*/ 89 h 118"/>
                <a:gd name="T46" fmla="*/ 105 w 118"/>
                <a:gd name="T47" fmla="*/ 75 h 118"/>
                <a:gd name="T48" fmla="*/ 118 w 118"/>
                <a:gd name="T49" fmla="*/ 68 h 118"/>
                <a:gd name="T50" fmla="*/ 118 w 118"/>
                <a:gd name="T51" fmla="*/ 50 h 118"/>
                <a:gd name="T52" fmla="*/ 99 w 118"/>
                <a:gd name="T53" fmla="*/ 66 h 118"/>
                <a:gd name="T54" fmla="*/ 93 w 118"/>
                <a:gd name="T55" fmla="*/ 77 h 118"/>
                <a:gd name="T56" fmla="*/ 97 w 118"/>
                <a:gd name="T57" fmla="*/ 90 h 118"/>
                <a:gd name="T58" fmla="*/ 82 w 118"/>
                <a:gd name="T59" fmla="*/ 92 h 118"/>
                <a:gd name="T60" fmla="*/ 70 w 118"/>
                <a:gd name="T61" fmla="*/ 96 h 118"/>
                <a:gd name="T62" fmla="*/ 64 w 118"/>
                <a:gd name="T63" fmla="*/ 107 h 118"/>
                <a:gd name="T64" fmla="*/ 52 w 118"/>
                <a:gd name="T65" fmla="*/ 99 h 118"/>
                <a:gd name="T66" fmla="*/ 41 w 118"/>
                <a:gd name="T67" fmla="*/ 93 h 118"/>
                <a:gd name="T68" fmla="*/ 28 w 118"/>
                <a:gd name="T69" fmla="*/ 96 h 118"/>
                <a:gd name="T70" fmla="*/ 26 w 118"/>
                <a:gd name="T71" fmla="*/ 82 h 118"/>
                <a:gd name="T72" fmla="*/ 23 w 118"/>
                <a:gd name="T73" fmla="*/ 70 h 118"/>
                <a:gd name="T74" fmla="*/ 11 w 118"/>
                <a:gd name="T75" fmla="*/ 63 h 118"/>
                <a:gd name="T76" fmla="*/ 11 w 118"/>
                <a:gd name="T77" fmla="*/ 54 h 118"/>
                <a:gd name="T78" fmla="*/ 23 w 118"/>
                <a:gd name="T79" fmla="*/ 48 h 118"/>
                <a:gd name="T80" fmla="*/ 26 w 118"/>
                <a:gd name="T81" fmla="*/ 36 h 118"/>
                <a:gd name="T82" fmla="*/ 28 w 118"/>
                <a:gd name="T83" fmla="*/ 21 h 118"/>
                <a:gd name="T84" fmla="*/ 41 w 118"/>
                <a:gd name="T85" fmla="*/ 25 h 118"/>
                <a:gd name="T86" fmla="*/ 52 w 118"/>
                <a:gd name="T87" fmla="*/ 19 h 118"/>
                <a:gd name="T88" fmla="*/ 64 w 118"/>
                <a:gd name="T89" fmla="*/ 10 h 118"/>
                <a:gd name="T90" fmla="*/ 70 w 118"/>
                <a:gd name="T91" fmla="*/ 22 h 118"/>
                <a:gd name="T92" fmla="*/ 82 w 118"/>
                <a:gd name="T93" fmla="*/ 25 h 118"/>
                <a:gd name="T94" fmla="*/ 97 w 118"/>
                <a:gd name="T95" fmla="*/ 28 h 118"/>
                <a:gd name="T96" fmla="*/ 93 w 118"/>
                <a:gd name="T97" fmla="*/ 41 h 118"/>
                <a:gd name="T98" fmla="*/ 99 w 118"/>
                <a:gd name="T99" fmla="*/ 51 h 118"/>
                <a:gd name="T100" fmla="*/ 108 w 118"/>
                <a:gd name="T101"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18">
                  <a:moveTo>
                    <a:pt x="118" y="50"/>
                  </a:moveTo>
                  <a:cubicBezTo>
                    <a:pt x="117" y="48"/>
                    <a:pt x="116" y="46"/>
                    <a:pt x="114" y="46"/>
                  </a:cubicBezTo>
                  <a:cubicBezTo>
                    <a:pt x="105" y="43"/>
                    <a:pt x="105" y="43"/>
                    <a:pt x="105" y="43"/>
                  </a:cubicBezTo>
                  <a:cubicBezTo>
                    <a:pt x="104" y="41"/>
                    <a:pt x="104" y="39"/>
                    <a:pt x="103" y="38"/>
                  </a:cubicBezTo>
                  <a:cubicBezTo>
                    <a:pt x="107" y="29"/>
                    <a:pt x="107" y="29"/>
                    <a:pt x="107" y="29"/>
                  </a:cubicBezTo>
                  <a:cubicBezTo>
                    <a:pt x="108" y="27"/>
                    <a:pt x="108" y="25"/>
                    <a:pt x="107" y="24"/>
                  </a:cubicBezTo>
                  <a:cubicBezTo>
                    <a:pt x="103" y="19"/>
                    <a:pt x="99" y="15"/>
                    <a:pt x="94" y="11"/>
                  </a:cubicBezTo>
                  <a:cubicBezTo>
                    <a:pt x="93" y="10"/>
                    <a:pt x="91" y="10"/>
                    <a:pt x="89" y="11"/>
                  </a:cubicBezTo>
                  <a:cubicBezTo>
                    <a:pt x="80" y="15"/>
                    <a:pt x="80" y="15"/>
                    <a:pt x="80" y="15"/>
                  </a:cubicBezTo>
                  <a:cubicBezTo>
                    <a:pt x="79" y="14"/>
                    <a:pt x="77" y="14"/>
                    <a:pt x="76" y="13"/>
                  </a:cubicBezTo>
                  <a:cubicBezTo>
                    <a:pt x="72" y="4"/>
                    <a:pt x="72" y="4"/>
                    <a:pt x="72" y="4"/>
                  </a:cubicBezTo>
                  <a:cubicBezTo>
                    <a:pt x="72" y="2"/>
                    <a:pt x="70" y="1"/>
                    <a:pt x="68" y="1"/>
                  </a:cubicBezTo>
                  <a:cubicBezTo>
                    <a:pt x="62" y="0"/>
                    <a:pt x="57" y="0"/>
                    <a:pt x="50" y="1"/>
                  </a:cubicBezTo>
                  <a:cubicBezTo>
                    <a:pt x="49" y="1"/>
                    <a:pt x="47" y="2"/>
                    <a:pt x="46" y="4"/>
                  </a:cubicBezTo>
                  <a:cubicBezTo>
                    <a:pt x="43" y="13"/>
                    <a:pt x="43" y="13"/>
                    <a:pt x="43" y="13"/>
                  </a:cubicBezTo>
                  <a:cubicBezTo>
                    <a:pt x="42" y="14"/>
                    <a:pt x="40" y="14"/>
                    <a:pt x="39" y="15"/>
                  </a:cubicBezTo>
                  <a:cubicBezTo>
                    <a:pt x="30" y="11"/>
                    <a:pt x="30" y="11"/>
                    <a:pt x="30" y="11"/>
                  </a:cubicBezTo>
                  <a:cubicBezTo>
                    <a:pt x="28" y="10"/>
                    <a:pt x="26" y="10"/>
                    <a:pt x="24" y="11"/>
                  </a:cubicBezTo>
                  <a:cubicBezTo>
                    <a:pt x="20" y="15"/>
                    <a:pt x="15" y="19"/>
                    <a:pt x="12" y="24"/>
                  </a:cubicBezTo>
                  <a:cubicBezTo>
                    <a:pt x="11" y="25"/>
                    <a:pt x="11" y="27"/>
                    <a:pt x="11" y="29"/>
                  </a:cubicBezTo>
                  <a:cubicBezTo>
                    <a:pt x="16" y="38"/>
                    <a:pt x="16" y="38"/>
                    <a:pt x="16" y="38"/>
                  </a:cubicBezTo>
                  <a:cubicBezTo>
                    <a:pt x="15" y="39"/>
                    <a:pt x="14" y="41"/>
                    <a:pt x="14" y="43"/>
                  </a:cubicBezTo>
                  <a:cubicBezTo>
                    <a:pt x="4" y="46"/>
                    <a:pt x="4" y="46"/>
                    <a:pt x="4" y="46"/>
                  </a:cubicBezTo>
                  <a:cubicBezTo>
                    <a:pt x="3" y="46"/>
                    <a:pt x="1" y="48"/>
                    <a:pt x="1" y="50"/>
                  </a:cubicBezTo>
                  <a:cubicBezTo>
                    <a:pt x="1" y="53"/>
                    <a:pt x="0" y="56"/>
                    <a:pt x="0" y="59"/>
                  </a:cubicBezTo>
                  <a:cubicBezTo>
                    <a:pt x="0" y="62"/>
                    <a:pt x="1" y="64"/>
                    <a:pt x="1" y="68"/>
                  </a:cubicBezTo>
                  <a:cubicBezTo>
                    <a:pt x="1" y="70"/>
                    <a:pt x="3" y="71"/>
                    <a:pt x="4" y="72"/>
                  </a:cubicBezTo>
                  <a:cubicBezTo>
                    <a:pt x="14" y="75"/>
                    <a:pt x="14" y="75"/>
                    <a:pt x="14" y="75"/>
                  </a:cubicBezTo>
                  <a:cubicBezTo>
                    <a:pt x="14" y="77"/>
                    <a:pt x="15" y="78"/>
                    <a:pt x="16" y="80"/>
                  </a:cubicBezTo>
                  <a:cubicBezTo>
                    <a:pt x="11" y="89"/>
                    <a:pt x="11" y="89"/>
                    <a:pt x="11" y="89"/>
                  </a:cubicBezTo>
                  <a:cubicBezTo>
                    <a:pt x="11" y="90"/>
                    <a:pt x="11" y="92"/>
                    <a:pt x="12" y="94"/>
                  </a:cubicBezTo>
                  <a:cubicBezTo>
                    <a:pt x="15" y="99"/>
                    <a:pt x="20" y="103"/>
                    <a:pt x="24" y="106"/>
                  </a:cubicBezTo>
                  <a:cubicBezTo>
                    <a:pt x="26" y="107"/>
                    <a:pt x="28" y="108"/>
                    <a:pt x="30" y="107"/>
                  </a:cubicBezTo>
                  <a:cubicBezTo>
                    <a:pt x="39" y="103"/>
                    <a:pt x="39" y="103"/>
                    <a:pt x="39" y="103"/>
                  </a:cubicBezTo>
                  <a:cubicBezTo>
                    <a:pt x="40" y="103"/>
                    <a:pt x="42" y="104"/>
                    <a:pt x="43" y="104"/>
                  </a:cubicBezTo>
                  <a:cubicBezTo>
                    <a:pt x="46" y="114"/>
                    <a:pt x="46" y="114"/>
                    <a:pt x="46" y="114"/>
                  </a:cubicBezTo>
                  <a:cubicBezTo>
                    <a:pt x="47" y="116"/>
                    <a:pt x="49" y="117"/>
                    <a:pt x="50" y="117"/>
                  </a:cubicBezTo>
                  <a:cubicBezTo>
                    <a:pt x="54" y="118"/>
                    <a:pt x="57" y="118"/>
                    <a:pt x="59" y="118"/>
                  </a:cubicBezTo>
                  <a:cubicBezTo>
                    <a:pt x="62" y="118"/>
                    <a:pt x="65" y="118"/>
                    <a:pt x="68" y="117"/>
                  </a:cubicBezTo>
                  <a:cubicBezTo>
                    <a:pt x="70" y="117"/>
                    <a:pt x="72" y="116"/>
                    <a:pt x="72" y="114"/>
                  </a:cubicBezTo>
                  <a:cubicBezTo>
                    <a:pt x="76" y="104"/>
                    <a:pt x="76" y="104"/>
                    <a:pt x="76" y="104"/>
                  </a:cubicBezTo>
                  <a:cubicBezTo>
                    <a:pt x="77" y="104"/>
                    <a:pt x="79" y="103"/>
                    <a:pt x="80" y="103"/>
                  </a:cubicBezTo>
                  <a:cubicBezTo>
                    <a:pt x="89" y="107"/>
                    <a:pt x="89" y="107"/>
                    <a:pt x="89" y="107"/>
                  </a:cubicBezTo>
                  <a:cubicBezTo>
                    <a:pt x="91" y="108"/>
                    <a:pt x="93" y="107"/>
                    <a:pt x="94" y="106"/>
                  </a:cubicBezTo>
                  <a:cubicBezTo>
                    <a:pt x="99" y="103"/>
                    <a:pt x="103" y="99"/>
                    <a:pt x="107" y="94"/>
                  </a:cubicBezTo>
                  <a:cubicBezTo>
                    <a:pt x="108" y="92"/>
                    <a:pt x="108" y="90"/>
                    <a:pt x="107" y="89"/>
                  </a:cubicBezTo>
                  <a:cubicBezTo>
                    <a:pt x="103" y="80"/>
                    <a:pt x="103" y="80"/>
                    <a:pt x="103" y="80"/>
                  </a:cubicBezTo>
                  <a:cubicBezTo>
                    <a:pt x="104" y="78"/>
                    <a:pt x="104" y="77"/>
                    <a:pt x="105" y="75"/>
                  </a:cubicBezTo>
                  <a:cubicBezTo>
                    <a:pt x="114" y="72"/>
                    <a:pt x="114" y="72"/>
                    <a:pt x="114" y="72"/>
                  </a:cubicBezTo>
                  <a:cubicBezTo>
                    <a:pt x="116" y="71"/>
                    <a:pt x="117" y="70"/>
                    <a:pt x="118" y="68"/>
                  </a:cubicBezTo>
                  <a:cubicBezTo>
                    <a:pt x="118" y="64"/>
                    <a:pt x="118" y="62"/>
                    <a:pt x="118" y="59"/>
                  </a:cubicBezTo>
                  <a:cubicBezTo>
                    <a:pt x="118" y="56"/>
                    <a:pt x="118" y="53"/>
                    <a:pt x="118" y="50"/>
                  </a:cubicBezTo>
                  <a:close/>
                  <a:moveTo>
                    <a:pt x="108" y="63"/>
                  </a:moveTo>
                  <a:cubicBezTo>
                    <a:pt x="99" y="66"/>
                    <a:pt x="99" y="66"/>
                    <a:pt x="99" y="66"/>
                  </a:cubicBezTo>
                  <a:cubicBezTo>
                    <a:pt x="98" y="67"/>
                    <a:pt x="97" y="68"/>
                    <a:pt x="96" y="70"/>
                  </a:cubicBezTo>
                  <a:cubicBezTo>
                    <a:pt x="95" y="72"/>
                    <a:pt x="94" y="75"/>
                    <a:pt x="93" y="77"/>
                  </a:cubicBezTo>
                  <a:cubicBezTo>
                    <a:pt x="92" y="79"/>
                    <a:pt x="92" y="80"/>
                    <a:pt x="93" y="82"/>
                  </a:cubicBezTo>
                  <a:cubicBezTo>
                    <a:pt x="97" y="90"/>
                    <a:pt x="97" y="90"/>
                    <a:pt x="97" y="90"/>
                  </a:cubicBezTo>
                  <a:cubicBezTo>
                    <a:pt x="95" y="92"/>
                    <a:pt x="93" y="94"/>
                    <a:pt x="91" y="96"/>
                  </a:cubicBezTo>
                  <a:cubicBezTo>
                    <a:pt x="82" y="92"/>
                    <a:pt x="82" y="92"/>
                    <a:pt x="82" y="92"/>
                  </a:cubicBezTo>
                  <a:cubicBezTo>
                    <a:pt x="81" y="92"/>
                    <a:pt x="79" y="92"/>
                    <a:pt x="78" y="93"/>
                  </a:cubicBezTo>
                  <a:cubicBezTo>
                    <a:pt x="75" y="94"/>
                    <a:pt x="73" y="95"/>
                    <a:pt x="70" y="96"/>
                  </a:cubicBezTo>
                  <a:cubicBezTo>
                    <a:pt x="69" y="96"/>
                    <a:pt x="67" y="97"/>
                    <a:pt x="67" y="99"/>
                  </a:cubicBezTo>
                  <a:cubicBezTo>
                    <a:pt x="64" y="107"/>
                    <a:pt x="64" y="107"/>
                    <a:pt x="64" y="107"/>
                  </a:cubicBezTo>
                  <a:cubicBezTo>
                    <a:pt x="61" y="108"/>
                    <a:pt x="58" y="108"/>
                    <a:pt x="55" y="107"/>
                  </a:cubicBezTo>
                  <a:cubicBezTo>
                    <a:pt x="52" y="99"/>
                    <a:pt x="52" y="99"/>
                    <a:pt x="52" y="99"/>
                  </a:cubicBezTo>
                  <a:cubicBezTo>
                    <a:pt x="51" y="97"/>
                    <a:pt x="50" y="96"/>
                    <a:pt x="48" y="96"/>
                  </a:cubicBezTo>
                  <a:cubicBezTo>
                    <a:pt x="46" y="95"/>
                    <a:pt x="43" y="94"/>
                    <a:pt x="41" y="93"/>
                  </a:cubicBezTo>
                  <a:cubicBezTo>
                    <a:pt x="40" y="92"/>
                    <a:pt x="38" y="92"/>
                    <a:pt x="36" y="92"/>
                  </a:cubicBezTo>
                  <a:cubicBezTo>
                    <a:pt x="28" y="96"/>
                    <a:pt x="28" y="96"/>
                    <a:pt x="28" y="96"/>
                  </a:cubicBezTo>
                  <a:cubicBezTo>
                    <a:pt x="26" y="94"/>
                    <a:pt x="24" y="92"/>
                    <a:pt x="22" y="90"/>
                  </a:cubicBezTo>
                  <a:cubicBezTo>
                    <a:pt x="26" y="82"/>
                    <a:pt x="26" y="82"/>
                    <a:pt x="26" y="82"/>
                  </a:cubicBezTo>
                  <a:cubicBezTo>
                    <a:pt x="26" y="80"/>
                    <a:pt x="26" y="79"/>
                    <a:pt x="26" y="77"/>
                  </a:cubicBezTo>
                  <a:cubicBezTo>
                    <a:pt x="24" y="75"/>
                    <a:pt x="23" y="72"/>
                    <a:pt x="23" y="70"/>
                  </a:cubicBezTo>
                  <a:cubicBezTo>
                    <a:pt x="22" y="68"/>
                    <a:pt x="21" y="67"/>
                    <a:pt x="19" y="66"/>
                  </a:cubicBezTo>
                  <a:cubicBezTo>
                    <a:pt x="11" y="63"/>
                    <a:pt x="11" y="63"/>
                    <a:pt x="11" y="63"/>
                  </a:cubicBezTo>
                  <a:cubicBezTo>
                    <a:pt x="11" y="62"/>
                    <a:pt x="10" y="60"/>
                    <a:pt x="10" y="59"/>
                  </a:cubicBezTo>
                  <a:cubicBezTo>
                    <a:pt x="10" y="57"/>
                    <a:pt x="11" y="56"/>
                    <a:pt x="11" y="54"/>
                  </a:cubicBezTo>
                  <a:cubicBezTo>
                    <a:pt x="19" y="51"/>
                    <a:pt x="19" y="51"/>
                    <a:pt x="19" y="51"/>
                  </a:cubicBezTo>
                  <a:cubicBezTo>
                    <a:pt x="21" y="51"/>
                    <a:pt x="22" y="49"/>
                    <a:pt x="23" y="48"/>
                  </a:cubicBezTo>
                  <a:cubicBezTo>
                    <a:pt x="23" y="45"/>
                    <a:pt x="24" y="43"/>
                    <a:pt x="26" y="41"/>
                  </a:cubicBezTo>
                  <a:cubicBezTo>
                    <a:pt x="26" y="39"/>
                    <a:pt x="26" y="37"/>
                    <a:pt x="26" y="36"/>
                  </a:cubicBezTo>
                  <a:cubicBezTo>
                    <a:pt x="22" y="28"/>
                    <a:pt x="22" y="28"/>
                    <a:pt x="22" y="28"/>
                  </a:cubicBezTo>
                  <a:cubicBezTo>
                    <a:pt x="24" y="25"/>
                    <a:pt x="26" y="23"/>
                    <a:pt x="28" y="21"/>
                  </a:cubicBezTo>
                  <a:cubicBezTo>
                    <a:pt x="36" y="25"/>
                    <a:pt x="36" y="25"/>
                    <a:pt x="36" y="25"/>
                  </a:cubicBezTo>
                  <a:cubicBezTo>
                    <a:pt x="38" y="26"/>
                    <a:pt x="40" y="26"/>
                    <a:pt x="41" y="25"/>
                  </a:cubicBezTo>
                  <a:cubicBezTo>
                    <a:pt x="43" y="24"/>
                    <a:pt x="46" y="23"/>
                    <a:pt x="48" y="22"/>
                  </a:cubicBezTo>
                  <a:cubicBezTo>
                    <a:pt x="50" y="22"/>
                    <a:pt x="51" y="20"/>
                    <a:pt x="52" y="19"/>
                  </a:cubicBezTo>
                  <a:cubicBezTo>
                    <a:pt x="55" y="10"/>
                    <a:pt x="55" y="10"/>
                    <a:pt x="55" y="10"/>
                  </a:cubicBezTo>
                  <a:cubicBezTo>
                    <a:pt x="58" y="10"/>
                    <a:pt x="61" y="10"/>
                    <a:pt x="64" y="10"/>
                  </a:cubicBezTo>
                  <a:cubicBezTo>
                    <a:pt x="67" y="19"/>
                    <a:pt x="67" y="19"/>
                    <a:pt x="67" y="19"/>
                  </a:cubicBezTo>
                  <a:cubicBezTo>
                    <a:pt x="67" y="20"/>
                    <a:pt x="69" y="22"/>
                    <a:pt x="70" y="22"/>
                  </a:cubicBezTo>
                  <a:cubicBezTo>
                    <a:pt x="73" y="23"/>
                    <a:pt x="75" y="24"/>
                    <a:pt x="78" y="25"/>
                  </a:cubicBezTo>
                  <a:cubicBezTo>
                    <a:pt x="79" y="26"/>
                    <a:pt x="81" y="26"/>
                    <a:pt x="82" y="25"/>
                  </a:cubicBezTo>
                  <a:cubicBezTo>
                    <a:pt x="91" y="21"/>
                    <a:pt x="91" y="21"/>
                    <a:pt x="91" y="21"/>
                  </a:cubicBezTo>
                  <a:cubicBezTo>
                    <a:pt x="93" y="23"/>
                    <a:pt x="95" y="25"/>
                    <a:pt x="97" y="28"/>
                  </a:cubicBezTo>
                  <a:cubicBezTo>
                    <a:pt x="93" y="36"/>
                    <a:pt x="93" y="36"/>
                    <a:pt x="93" y="36"/>
                  </a:cubicBezTo>
                  <a:cubicBezTo>
                    <a:pt x="92" y="37"/>
                    <a:pt x="92" y="39"/>
                    <a:pt x="93" y="41"/>
                  </a:cubicBezTo>
                  <a:cubicBezTo>
                    <a:pt x="94" y="43"/>
                    <a:pt x="95" y="45"/>
                    <a:pt x="96" y="48"/>
                  </a:cubicBezTo>
                  <a:cubicBezTo>
                    <a:pt x="97" y="49"/>
                    <a:pt x="98" y="51"/>
                    <a:pt x="99" y="51"/>
                  </a:cubicBezTo>
                  <a:cubicBezTo>
                    <a:pt x="108" y="54"/>
                    <a:pt x="108" y="54"/>
                    <a:pt x="108" y="54"/>
                  </a:cubicBezTo>
                  <a:cubicBezTo>
                    <a:pt x="108" y="56"/>
                    <a:pt x="108" y="57"/>
                    <a:pt x="108" y="59"/>
                  </a:cubicBezTo>
                  <a:cubicBezTo>
                    <a:pt x="108" y="60"/>
                    <a:pt x="108" y="62"/>
                    <a:pt x="108"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25"/>
            <p:cNvSpPr>
              <a:spLocks noEditPoints="1"/>
            </p:cNvSpPr>
            <p:nvPr/>
          </p:nvSpPr>
          <p:spPr bwMode="auto">
            <a:xfrm>
              <a:off x="86" y="80"/>
              <a:ext cx="111" cy="111"/>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23 w 47"/>
                <a:gd name="T11" fmla="*/ 37 h 47"/>
                <a:gd name="T12" fmla="*/ 10 w 47"/>
                <a:gd name="T13" fmla="*/ 24 h 47"/>
                <a:gd name="T14" fmla="*/ 23 w 47"/>
                <a:gd name="T15" fmla="*/ 10 h 47"/>
                <a:gd name="T16" fmla="*/ 37 w 47"/>
                <a:gd name="T17" fmla="*/ 24 h 47"/>
                <a:gd name="T18" fmla="*/ 23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23" y="37"/>
                  </a:moveTo>
                  <a:cubicBezTo>
                    <a:pt x="16" y="37"/>
                    <a:pt x="10" y="31"/>
                    <a:pt x="10" y="24"/>
                  </a:cubicBezTo>
                  <a:cubicBezTo>
                    <a:pt x="10" y="16"/>
                    <a:pt x="16" y="10"/>
                    <a:pt x="23" y="10"/>
                  </a:cubicBezTo>
                  <a:cubicBezTo>
                    <a:pt x="31" y="10"/>
                    <a:pt x="37" y="16"/>
                    <a:pt x="37" y="24"/>
                  </a:cubicBezTo>
                  <a:cubicBezTo>
                    <a:pt x="37" y="31"/>
                    <a:pt x="31" y="37"/>
                    <a:pt x="23"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5" name="Group 29"/>
          <p:cNvGrpSpPr/>
          <p:nvPr/>
        </p:nvGrpSpPr>
        <p:grpSpPr bwMode="auto">
          <a:xfrm>
            <a:off x="1362075" y="1783107"/>
            <a:ext cx="406400" cy="400050"/>
            <a:chOff x="0" y="0"/>
            <a:chExt cx="256" cy="252"/>
          </a:xfrm>
        </p:grpSpPr>
        <p:sp>
          <p:nvSpPr>
            <p:cNvPr id="26" name="Freeform 30"/>
            <p:cNvSpPr>
              <a:spLocks noEditPoints="1"/>
            </p:cNvSpPr>
            <p:nvPr/>
          </p:nvSpPr>
          <p:spPr bwMode="auto">
            <a:xfrm>
              <a:off x="0" y="0"/>
              <a:ext cx="256" cy="252"/>
            </a:xfrm>
            <a:custGeom>
              <a:avLst/>
              <a:gdLst>
                <a:gd name="T0" fmla="*/ 234 w 256"/>
                <a:gd name="T1" fmla="*/ 186 h 252"/>
                <a:gd name="T2" fmla="*/ 69 w 256"/>
                <a:gd name="T3" fmla="*/ 186 h 252"/>
                <a:gd name="T4" fmla="*/ 69 w 256"/>
                <a:gd name="T5" fmla="*/ 21 h 252"/>
                <a:gd name="T6" fmla="*/ 126 w 256"/>
                <a:gd name="T7" fmla="*/ 21 h 252"/>
                <a:gd name="T8" fmla="*/ 126 w 256"/>
                <a:gd name="T9" fmla="*/ 0 h 252"/>
                <a:gd name="T10" fmla="*/ 48 w 256"/>
                <a:gd name="T11" fmla="*/ 0 h 252"/>
                <a:gd name="T12" fmla="*/ 48 w 256"/>
                <a:gd name="T13" fmla="*/ 45 h 252"/>
                <a:gd name="T14" fmla="*/ 0 w 256"/>
                <a:gd name="T15" fmla="*/ 45 h 252"/>
                <a:gd name="T16" fmla="*/ 0 w 256"/>
                <a:gd name="T17" fmla="*/ 252 h 252"/>
                <a:gd name="T18" fmla="*/ 208 w 256"/>
                <a:gd name="T19" fmla="*/ 252 h 252"/>
                <a:gd name="T20" fmla="*/ 208 w 256"/>
                <a:gd name="T21" fmla="*/ 208 h 252"/>
                <a:gd name="T22" fmla="*/ 256 w 256"/>
                <a:gd name="T23" fmla="*/ 208 h 252"/>
                <a:gd name="T24" fmla="*/ 256 w 256"/>
                <a:gd name="T25" fmla="*/ 130 h 252"/>
                <a:gd name="T26" fmla="*/ 234 w 256"/>
                <a:gd name="T27" fmla="*/ 130 h 252"/>
                <a:gd name="T28" fmla="*/ 234 w 256"/>
                <a:gd name="T29" fmla="*/ 186 h 252"/>
                <a:gd name="T30" fmla="*/ 187 w 256"/>
                <a:gd name="T31" fmla="*/ 231 h 252"/>
                <a:gd name="T32" fmla="*/ 24 w 256"/>
                <a:gd name="T33" fmla="*/ 231 h 252"/>
                <a:gd name="T34" fmla="*/ 24 w 256"/>
                <a:gd name="T35" fmla="*/ 68 h 252"/>
                <a:gd name="T36" fmla="*/ 48 w 256"/>
                <a:gd name="T37" fmla="*/ 68 h 252"/>
                <a:gd name="T38" fmla="*/ 48 w 256"/>
                <a:gd name="T39" fmla="*/ 208 h 252"/>
                <a:gd name="T40" fmla="*/ 187 w 256"/>
                <a:gd name="T41" fmla="*/ 208 h 252"/>
                <a:gd name="T42" fmla="*/ 187 w 256"/>
                <a:gd name="T43" fmla="*/ 2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252">
                  <a:moveTo>
                    <a:pt x="234" y="186"/>
                  </a:moveTo>
                  <a:lnTo>
                    <a:pt x="69" y="186"/>
                  </a:lnTo>
                  <a:lnTo>
                    <a:pt x="69" y="21"/>
                  </a:lnTo>
                  <a:lnTo>
                    <a:pt x="126" y="21"/>
                  </a:lnTo>
                  <a:lnTo>
                    <a:pt x="126" y="0"/>
                  </a:lnTo>
                  <a:lnTo>
                    <a:pt x="48" y="0"/>
                  </a:lnTo>
                  <a:lnTo>
                    <a:pt x="48" y="45"/>
                  </a:lnTo>
                  <a:lnTo>
                    <a:pt x="0" y="45"/>
                  </a:lnTo>
                  <a:lnTo>
                    <a:pt x="0" y="252"/>
                  </a:lnTo>
                  <a:lnTo>
                    <a:pt x="208" y="252"/>
                  </a:lnTo>
                  <a:lnTo>
                    <a:pt x="208" y="208"/>
                  </a:lnTo>
                  <a:lnTo>
                    <a:pt x="256" y="208"/>
                  </a:lnTo>
                  <a:lnTo>
                    <a:pt x="256" y="130"/>
                  </a:lnTo>
                  <a:lnTo>
                    <a:pt x="234" y="130"/>
                  </a:lnTo>
                  <a:lnTo>
                    <a:pt x="234" y="186"/>
                  </a:lnTo>
                  <a:close/>
                  <a:moveTo>
                    <a:pt x="187" y="231"/>
                  </a:moveTo>
                  <a:lnTo>
                    <a:pt x="24" y="231"/>
                  </a:lnTo>
                  <a:lnTo>
                    <a:pt x="24" y="68"/>
                  </a:lnTo>
                  <a:lnTo>
                    <a:pt x="48" y="68"/>
                  </a:lnTo>
                  <a:lnTo>
                    <a:pt x="48" y="208"/>
                  </a:lnTo>
                  <a:lnTo>
                    <a:pt x="187" y="208"/>
                  </a:lnTo>
                  <a:lnTo>
                    <a:pt x="187" y="2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31"/>
            <p:cNvSpPr/>
            <p:nvPr/>
          </p:nvSpPr>
          <p:spPr bwMode="auto">
            <a:xfrm>
              <a:off x="145" y="0"/>
              <a:ext cx="111" cy="111"/>
            </a:xfrm>
            <a:custGeom>
              <a:avLst/>
              <a:gdLst>
                <a:gd name="T0" fmla="*/ 18 w 111"/>
                <a:gd name="T1" fmla="*/ 0 h 111"/>
                <a:gd name="T2" fmla="*/ 18 w 111"/>
                <a:gd name="T3" fmla="*/ 21 h 111"/>
                <a:gd name="T4" fmla="*/ 73 w 111"/>
                <a:gd name="T5" fmla="*/ 21 h 111"/>
                <a:gd name="T6" fmla="*/ 0 w 111"/>
                <a:gd name="T7" fmla="*/ 94 h 111"/>
                <a:gd name="T8" fmla="*/ 14 w 111"/>
                <a:gd name="T9" fmla="*/ 111 h 111"/>
                <a:gd name="T10" fmla="*/ 89 w 111"/>
                <a:gd name="T11" fmla="*/ 37 h 111"/>
                <a:gd name="T12" fmla="*/ 89 w 111"/>
                <a:gd name="T13" fmla="*/ 92 h 111"/>
                <a:gd name="T14" fmla="*/ 111 w 111"/>
                <a:gd name="T15" fmla="*/ 92 h 111"/>
                <a:gd name="T16" fmla="*/ 111 w 111"/>
                <a:gd name="T17" fmla="*/ 0 h 111"/>
                <a:gd name="T18" fmla="*/ 18 w 111"/>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18" y="0"/>
                  </a:moveTo>
                  <a:lnTo>
                    <a:pt x="18" y="21"/>
                  </a:lnTo>
                  <a:lnTo>
                    <a:pt x="73" y="21"/>
                  </a:lnTo>
                  <a:lnTo>
                    <a:pt x="0" y="94"/>
                  </a:lnTo>
                  <a:lnTo>
                    <a:pt x="14" y="111"/>
                  </a:lnTo>
                  <a:lnTo>
                    <a:pt x="89" y="37"/>
                  </a:lnTo>
                  <a:lnTo>
                    <a:pt x="89" y="92"/>
                  </a:lnTo>
                  <a:lnTo>
                    <a:pt x="111" y="92"/>
                  </a:lnTo>
                  <a:lnTo>
                    <a:pt x="111" y="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 name="Rectangle 1"/>
          <p:cNvSpPr/>
          <p:nvPr/>
        </p:nvSpPr>
        <p:spPr>
          <a:xfrm>
            <a:off x="323528" y="267494"/>
            <a:ext cx="8712968" cy="3231654"/>
          </a:xfrm>
          <a:prstGeom prst="rect">
            <a:avLst/>
          </a:prstGeom>
          <a:solidFill>
            <a:srgbClr val="FFFF99"/>
          </a:solidFill>
        </p:spPr>
        <p:txBody>
          <a:bodyPr wrap="square">
            <a:spAutoFit/>
          </a:bodyPr>
          <a:lstStyle/>
          <a:p>
            <a:pPr marL="609600" indent="-609600" algn="ctr">
              <a:lnSpc>
                <a:spcPct val="80000"/>
              </a:lnSpc>
            </a:pPr>
            <a:r>
              <a:rPr lang="en-US" sz="2000" i="1" dirty="0" err="1">
                <a:solidFill>
                  <a:srgbClr val="7030A0"/>
                </a:solidFill>
                <a:latin typeface="UTM Cancel" panose="02040603050506020204" pitchFamily="18" charset="0"/>
              </a:rPr>
              <a:t>Cái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nón</a:t>
            </a:r>
            <a:endParaRPr lang="en-US" sz="2000" i="1" dirty="0">
              <a:solidFill>
                <a:srgbClr val="7030A0"/>
              </a:solidFill>
              <a:latin typeface="UTM Cancel" panose="02040603050506020204" pitchFamily="18" charset="0"/>
            </a:endParaRPr>
          </a:p>
          <a:p>
            <a:pPr marL="117475" indent="-34925">
              <a:lnSpc>
                <a:spcPct val="80000"/>
              </a:lnSpc>
            </a:pP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Phiên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chợ</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huyện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hôm</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trước</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má</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mua</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cho</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tôi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một</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cái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nón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Tôi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rất</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thích</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MIệng</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nón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rộng</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gần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ba</a:t>
            </a:r>
            <a:r>
              <a:rPr lang="en-US" sz="2000" i="1" dirty="0">
                <a:solidFill>
                  <a:srgbClr val="7030A0"/>
                </a:solidFill>
                <a:latin typeface="UTM Cancel" panose="02040603050506020204" pitchFamily="18" charset="0"/>
              </a:rPr>
              <a:t> gang </a:t>
            </a:r>
            <a:r>
              <a:rPr lang="en-US" sz="2000" i="1" dirty="0" err="1">
                <a:solidFill>
                  <a:srgbClr val="7030A0"/>
                </a:solidFill>
                <a:latin typeface="UTM Cancel" panose="02040603050506020204" pitchFamily="18" charset="0"/>
              </a:rPr>
              <a:t>tay</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tròn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vành</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vạnh.Từ</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vành</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lên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đến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chóp</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tôi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đếm</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được</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mười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lăm</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vòng</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tre</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cách</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nhau</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rất</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đều</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Càng</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lên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đến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chóp</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vòng</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càng</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nhỏ</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đi.Lá</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nón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được</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khâu</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vào</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các</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vòng</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tre</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bằng</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sợi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móc</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Hôm</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mua</a:t>
            </a:r>
            <a:r>
              <a:rPr lang="en-US" sz="2000" i="1" dirty="0" smtClean="0">
                <a:solidFill>
                  <a:srgbClr val="7030A0"/>
                </a:solidFill>
                <a:latin typeface="UTM Cancel" panose="02040603050506020204" pitchFamily="18" charset="0"/>
              </a:rPr>
              <a:t>, </a:t>
            </a:r>
            <a:r>
              <a:rPr lang="en-US" sz="2000" i="1" dirty="0" err="1" smtClean="0">
                <a:solidFill>
                  <a:srgbClr val="7030A0"/>
                </a:solidFill>
                <a:latin typeface="UTM Cancel" panose="02040603050506020204" pitchFamily="18" charset="0"/>
              </a:rPr>
              <a:t>má</a:t>
            </a:r>
            <a:r>
              <a:rPr lang="en-US" sz="2000" i="1" dirty="0" smtClean="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còn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nhờ</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người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bán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nón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quét</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cho</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một</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lượt</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dầu</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nên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mặt</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nón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còn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trông</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rất</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bóng</a:t>
            </a:r>
            <a:r>
              <a:rPr lang="en-US" sz="2000" i="1" dirty="0">
                <a:solidFill>
                  <a:srgbClr val="7030A0"/>
                </a:solidFill>
                <a:latin typeface="UTM Cancel" panose="02040603050506020204" pitchFamily="18" charset="0"/>
              </a:rPr>
              <a:t>.</a:t>
            </a:r>
          </a:p>
          <a:p>
            <a:pPr>
              <a:lnSpc>
                <a:spcPct val="90000"/>
              </a:lnSpc>
            </a:pPr>
            <a:r>
              <a:rPr lang="en-US" sz="2000" i="1" dirty="0" err="1">
                <a:solidFill>
                  <a:srgbClr val="7030A0"/>
                </a:solidFill>
                <a:latin typeface="UTM Cancel" panose="02040603050506020204" pitchFamily="18" charset="0"/>
              </a:rPr>
              <a:t>Má</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buộc</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vào</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nón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một</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chiếc</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quai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lụa</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hồng</a:t>
            </a:r>
            <a:r>
              <a:rPr lang="en-US" sz="2000" i="1" dirty="0">
                <a:solidFill>
                  <a:srgbClr val="7030A0"/>
                </a:solidFill>
                <a:latin typeface="UTM Cancel" panose="02040603050506020204" pitchFamily="18" charset="0"/>
              </a:rPr>
              <a:t>. Hai </a:t>
            </a:r>
            <a:r>
              <a:rPr lang="en-US" sz="2000" i="1" dirty="0" err="1">
                <a:solidFill>
                  <a:srgbClr val="7030A0"/>
                </a:solidFill>
                <a:latin typeface="UTM Cancel" panose="02040603050506020204" pitchFamily="18" charset="0"/>
              </a:rPr>
              <a:t>bên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quai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tết</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hai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chiếc</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nơ</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nho</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nhỏ</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Tôi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đội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nón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lên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đầu</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quai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rất</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vừa</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cằm</a:t>
            </a:r>
            <a:r>
              <a:rPr lang="en-US" sz="2000" i="1" dirty="0">
                <a:solidFill>
                  <a:srgbClr val="7030A0"/>
                </a:solidFill>
                <a:latin typeface="UTM Cancel" panose="02040603050506020204" pitchFamily="18" charset="0"/>
              </a:rPr>
              <a:t> .</a:t>
            </a:r>
          </a:p>
          <a:p>
            <a:pPr>
              <a:lnSpc>
                <a:spcPct val="90000"/>
              </a:lnSpc>
            </a:pP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Má</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bảo</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Có</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của</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phải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biết</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giữ</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gìn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thì</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mới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được</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lâu</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bền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Vì</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vậy</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mỗi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khi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đi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đâu</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về</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tôi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đều</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mắc</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nón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vào</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chíêc</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đinh</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đóng</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trên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tường</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Không</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khi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nào</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tôi</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dùng</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nón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để</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quạt</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vì</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quạt</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như</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thế</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nón</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dễ</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bị</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méo</a:t>
            </a:r>
            <a:r>
              <a:rPr lang="en-US" sz="2000" i="1" dirty="0">
                <a:solidFill>
                  <a:srgbClr val="7030A0"/>
                </a:solidFill>
                <a:latin typeface="UTM Cancel" panose="02040603050506020204" pitchFamily="18" charset="0"/>
              </a:rPr>
              <a:t> </a:t>
            </a:r>
            <a:r>
              <a:rPr lang="en-US" sz="2000" i="1" dirty="0" err="1">
                <a:solidFill>
                  <a:srgbClr val="7030A0"/>
                </a:solidFill>
                <a:latin typeface="UTM Cancel" panose="02040603050506020204" pitchFamily="18" charset="0"/>
              </a:rPr>
              <a:t>vành</a:t>
            </a:r>
            <a:r>
              <a:rPr lang="en-US" sz="2000" i="1" dirty="0">
                <a:solidFill>
                  <a:srgbClr val="7030A0"/>
                </a:solidFill>
                <a:latin typeface="UTM Cancel" panose="02040603050506020204" pitchFamily="18" charset="0"/>
              </a:rPr>
              <a:t> .</a:t>
            </a:r>
          </a:p>
          <a:p>
            <a:pPr>
              <a:lnSpc>
                <a:spcPct val="90000"/>
              </a:lnSpc>
            </a:pPr>
            <a:r>
              <a:rPr lang="en-US" sz="2000" i="1" dirty="0">
                <a:solidFill>
                  <a:srgbClr val="7030A0"/>
                </a:solidFill>
                <a:latin typeface="UTM Cancel" panose="02040603050506020204" pitchFamily="18" charset="0"/>
              </a:rPr>
              <a:t>                                                      </a:t>
            </a:r>
          </a:p>
        </p:txBody>
      </p:sp>
      <p:sp>
        <p:nvSpPr>
          <p:cNvPr id="3" name="Rounded Rectangle 2"/>
          <p:cNvSpPr/>
          <p:nvPr/>
        </p:nvSpPr>
        <p:spPr>
          <a:xfrm>
            <a:off x="1043608" y="3651870"/>
            <a:ext cx="6768752" cy="1224136"/>
          </a:xfrm>
          <a:prstGeom prst="roundRect">
            <a:avLst/>
          </a:prstGeom>
          <a:solidFill>
            <a:srgbClr val="A3F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lumMod val="95000"/>
                    <a:lumOff val="5000"/>
                  </a:schemeClr>
                </a:solidFill>
                <a:latin typeface="SVN-Bira" panose="02040603050506020204" pitchFamily="18" charset="0"/>
              </a:rPr>
              <a:t>a) </a:t>
            </a:r>
            <a:r>
              <a:rPr lang="en-US" sz="2800" dirty="0" err="1" smtClean="0">
                <a:solidFill>
                  <a:schemeClr val="tx1">
                    <a:lumMod val="95000"/>
                    <a:lumOff val="5000"/>
                  </a:schemeClr>
                </a:solidFill>
                <a:latin typeface="SVN-Bira" panose="02040603050506020204" pitchFamily="18" charset="0"/>
              </a:rPr>
              <a:t>Xác</a:t>
            </a:r>
            <a:r>
              <a:rPr lang="en-US" sz="2800" dirty="0" smtClean="0">
                <a:solidFill>
                  <a:schemeClr val="tx1">
                    <a:lumMod val="95000"/>
                    <a:lumOff val="5000"/>
                  </a:schemeClr>
                </a:solidFill>
                <a:latin typeface="SVN-Bira" panose="02040603050506020204" pitchFamily="18" charset="0"/>
              </a:rPr>
              <a:t> </a:t>
            </a:r>
            <a:r>
              <a:rPr lang="en-US" sz="2800" dirty="0" err="1" smtClean="0">
                <a:solidFill>
                  <a:schemeClr val="tx1">
                    <a:lumMod val="95000"/>
                    <a:lumOff val="5000"/>
                  </a:schemeClr>
                </a:solidFill>
                <a:latin typeface="SVN-Bira" panose="02040603050506020204" pitchFamily="18" charset="0"/>
              </a:rPr>
              <a:t>định</a:t>
            </a:r>
            <a:r>
              <a:rPr lang="en-US" sz="2800" dirty="0" smtClean="0">
                <a:solidFill>
                  <a:schemeClr val="tx1">
                    <a:lumMod val="95000"/>
                    <a:lumOff val="5000"/>
                  </a:schemeClr>
                </a:solidFill>
                <a:latin typeface="SVN-Bira" panose="02040603050506020204" pitchFamily="18" charset="0"/>
              </a:rPr>
              <a:t> </a:t>
            </a:r>
            <a:r>
              <a:rPr lang="en-US" sz="2800" dirty="0" err="1" smtClean="0">
                <a:solidFill>
                  <a:schemeClr val="tx1">
                    <a:lumMod val="95000"/>
                    <a:lumOff val="5000"/>
                  </a:schemeClr>
                </a:solidFill>
                <a:latin typeface="SVN-Bira" panose="02040603050506020204" pitchFamily="18" charset="0"/>
              </a:rPr>
              <a:t>đoạn</a:t>
            </a:r>
            <a:r>
              <a:rPr lang="en-US" sz="2800" dirty="0" smtClean="0">
                <a:solidFill>
                  <a:schemeClr val="tx1">
                    <a:lumMod val="95000"/>
                    <a:lumOff val="5000"/>
                  </a:schemeClr>
                </a:solidFill>
                <a:latin typeface="SVN-Bira" panose="02040603050506020204" pitchFamily="18" charset="0"/>
              </a:rPr>
              <a:t> </a:t>
            </a:r>
            <a:r>
              <a:rPr lang="en-US" sz="2800" dirty="0" err="1" smtClean="0">
                <a:solidFill>
                  <a:schemeClr val="tx1">
                    <a:lumMod val="95000"/>
                    <a:lumOff val="5000"/>
                  </a:schemeClr>
                </a:solidFill>
                <a:latin typeface="SVN-Bira" panose="02040603050506020204" pitchFamily="18" charset="0"/>
              </a:rPr>
              <a:t>kết</a:t>
            </a:r>
            <a:r>
              <a:rPr lang="en-US" sz="2800" dirty="0" smtClean="0">
                <a:solidFill>
                  <a:schemeClr val="tx1">
                    <a:lumMod val="95000"/>
                    <a:lumOff val="5000"/>
                  </a:schemeClr>
                </a:solidFill>
                <a:latin typeface="SVN-Bira" panose="02040603050506020204" pitchFamily="18" charset="0"/>
              </a:rPr>
              <a:t> </a:t>
            </a:r>
            <a:r>
              <a:rPr lang="en-US" sz="2800" dirty="0" err="1" smtClean="0">
                <a:solidFill>
                  <a:schemeClr val="tx1">
                    <a:lumMod val="95000"/>
                    <a:lumOff val="5000"/>
                  </a:schemeClr>
                </a:solidFill>
                <a:latin typeface="SVN-Bira" panose="02040603050506020204" pitchFamily="18" charset="0"/>
              </a:rPr>
              <a:t>bài</a:t>
            </a:r>
            <a:r>
              <a:rPr lang="en-US" sz="2800" dirty="0" smtClean="0">
                <a:solidFill>
                  <a:schemeClr val="tx1">
                    <a:lumMod val="95000"/>
                    <a:lumOff val="5000"/>
                  </a:schemeClr>
                </a:solidFill>
                <a:latin typeface="SVN-Bira" panose="02040603050506020204" pitchFamily="18" charset="0"/>
              </a:rPr>
              <a:t>.</a:t>
            </a:r>
          </a:p>
          <a:p>
            <a:r>
              <a:rPr lang="en-US" sz="2800" dirty="0" smtClean="0">
                <a:solidFill>
                  <a:schemeClr val="tx1">
                    <a:lumMod val="95000"/>
                    <a:lumOff val="5000"/>
                  </a:schemeClr>
                </a:solidFill>
                <a:latin typeface="SVN-Bira" panose="02040603050506020204" pitchFamily="18" charset="0"/>
              </a:rPr>
              <a:t>b) Theo </a:t>
            </a:r>
            <a:r>
              <a:rPr lang="en-US" sz="2800" dirty="0" err="1" smtClean="0">
                <a:solidFill>
                  <a:schemeClr val="tx1">
                    <a:lumMod val="95000"/>
                    <a:lumOff val="5000"/>
                  </a:schemeClr>
                </a:solidFill>
                <a:latin typeface="SVN-Bira" panose="02040603050506020204" pitchFamily="18" charset="0"/>
              </a:rPr>
              <a:t>em</a:t>
            </a:r>
            <a:r>
              <a:rPr lang="en-US" sz="2800" dirty="0" smtClean="0">
                <a:solidFill>
                  <a:schemeClr val="tx1">
                    <a:lumMod val="95000"/>
                    <a:lumOff val="5000"/>
                  </a:schemeClr>
                </a:solidFill>
                <a:latin typeface="SVN-Bira" panose="02040603050506020204" pitchFamily="18" charset="0"/>
              </a:rPr>
              <a:t> </a:t>
            </a:r>
            <a:r>
              <a:rPr lang="en-US" sz="2800" dirty="0" err="1" smtClean="0">
                <a:solidFill>
                  <a:schemeClr val="tx1">
                    <a:lumMod val="95000"/>
                    <a:lumOff val="5000"/>
                  </a:schemeClr>
                </a:solidFill>
                <a:latin typeface="SVN-Bira" panose="02040603050506020204" pitchFamily="18" charset="0"/>
              </a:rPr>
              <a:t>đó</a:t>
            </a:r>
            <a:r>
              <a:rPr lang="en-US" sz="2800" dirty="0" smtClean="0">
                <a:solidFill>
                  <a:schemeClr val="tx1">
                    <a:lumMod val="95000"/>
                    <a:lumOff val="5000"/>
                  </a:schemeClr>
                </a:solidFill>
                <a:latin typeface="SVN-Bira" panose="02040603050506020204" pitchFamily="18" charset="0"/>
              </a:rPr>
              <a:t> </a:t>
            </a:r>
            <a:r>
              <a:rPr lang="en-US" sz="2800" dirty="0" err="1" smtClean="0">
                <a:solidFill>
                  <a:schemeClr val="tx1">
                    <a:lumMod val="95000"/>
                    <a:lumOff val="5000"/>
                  </a:schemeClr>
                </a:solidFill>
                <a:latin typeface="SVN-Bira" panose="02040603050506020204" pitchFamily="18" charset="0"/>
              </a:rPr>
              <a:t>là</a:t>
            </a:r>
            <a:r>
              <a:rPr lang="en-US" sz="2800" dirty="0" smtClean="0">
                <a:solidFill>
                  <a:schemeClr val="tx1">
                    <a:lumMod val="95000"/>
                    <a:lumOff val="5000"/>
                  </a:schemeClr>
                </a:solidFill>
                <a:latin typeface="SVN-Bira" panose="02040603050506020204" pitchFamily="18" charset="0"/>
              </a:rPr>
              <a:t> </a:t>
            </a:r>
            <a:r>
              <a:rPr lang="en-US" sz="2800" dirty="0" err="1" smtClean="0">
                <a:solidFill>
                  <a:schemeClr val="tx1">
                    <a:lumMod val="95000"/>
                    <a:lumOff val="5000"/>
                  </a:schemeClr>
                </a:solidFill>
                <a:latin typeface="SVN-Bira" panose="02040603050506020204" pitchFamily="18" charset="0"/>
              </a:rPr>
              <a:t>kết</a:t>
            </a:r>
            <a:r>
              <a:rPr lang="en-US" sz="2800" dirty="0" smtClean="0">
                <a:solidFill>
                  <a:schemeClr val="tx1">
                    <a:lumMod val="95000"/>
                    <a:lumOff val="5000"/>
                  </a:schemeClr>
                </a:solidFill>
                <a:latin typeface="SVN-Bira" panose="02040603050506020204" pitchFamily="18" charset="0"/>
              </a:rPr>
              <a:t> </a:t>
            </a:r>
            <a:r>
              <a:rPr lang="en-US" sz="2800" dirty="0" err="1" smtClean="0">
                <a:solidFill>
                  <a:schemeClr val="tx1">
                    <a:lumMod val="95000"/>
                    <a:lumOff val="5000"/>
                  </a:schemeClr>
                </a:solidFill>
                <a:latin typeface="SVN-Bira" panose="02040603050506020204" pitchFamily="18" charset="0"/>
              </a:rPr>
              <a:t>bài</a:t>
            </a:r>
            <a:r>
              <a:rPr lang="en-US" sz="2800" dirty="0" smtClean="0">
                <a:solidFill>
                  <a:schemeClr val="tx1">
                    <a:lumMod val="95000"/>
                    <a:lumOff val="5000"/>
                  </a:schemeClr>
                </a:solidFill>
                <a:latin typeface="SVN-Bira" panose="02040603050506020204" pitchFamily="18" charset="0"/>
              </a:rPr>
              <a:t> </a:t>
            </a:r>
            <a:r>
              <a:rPr lang="en-US" sz="2800" dirty="0" err="1" smtClean="0">
                <a:solidFill>
                  <a:schemeClr val="tx1">
                    <a:lumMod val="95000"/>
                    <a:lumOff val="5000"/>
                  </a:schemeClr>
                </a:solidFill>
                <a:latin typeface="SVN-Bira" panose="02040603050506020204" pitchFamily="18" charset="0"/>
              </a:rPr>
              <a:t>theo</a:t>
            </a:r>
            <a:r>
              <a:rPr lang="en-US" sz="2800" dirty="0" smtClean="0">
                <a:solidFill>
                  <a:schemeClr val="tx1">
                    <a:lumMod val="95000"/>
                    <a:lumOff val="5000"/>
                  </a:schemeClr>
                </a:solidFill>
                <a:latin typeface="SVN-Bira" panose="02040603050506020204" pitchFamily="18" charset="0"/>
              </a:rPr>
              <a:t> </a:t>
            </a:r>
            <a:r>
              <a:rPr lang="en-US" sz="2800" dirty="0" err="1" smtClean="0">
                <a:solidFill>
                  <a:schemeClr val="tx1">
                    <a:lumMod val="95000"/>
                    <a:lumOff val="5000"/>
                  </a:schemeClr>
                </a:solidFill>
                <a:latin typeface="SVN-Bira" panose="02040603050506020204" pitchFamily="18" charset="0"/>
              </a:rPr>
              <a:t>cách</a:t>
            </a:r>
            <a:r>
              <a:rPr lang="en-US" sz="2800" dirty="0" smtClean="0">
                <a:solidFill>
                  <a:schemeClr val="tx1">
                    <a:lumMod val="95000"/>
                    <a:lumOff val="5000"/>
                  </a:schemeClr>
                </a:solidFill>
                <a:latin typeface="SVN-Bira" panose="02040603050506020204" pitchFamily="18" charset="0"/>
              </a:rPr>
              <a:t> </a:t>
            </a:r>
            <a:r>
              <a:rPr lang="en-US" sz="2800" dirty="0" err="1" smtClean="0">
                <a:solidFill>
                  <a:schemeClr val="tx1">
                    <a:lumMod val="95000"/>
                    <a:lumOff val="5000"/>
                  </a:schemeClr>
                </a:solidFill>
                <a:latin typeface="SVN-Bira" panose="02040603050506020204" pitchFamily="18" charset="0"/>
              </a:rPr>
              <a:t>nào</a:t>
            </a:r>
            <a:r>
              <a:rPr lang="en-US" sz="2800" dirty="0" smtClean="0">
                <a:solidFill>
                  <a:schemeClr val="tx1">
                    <a:lumMod val="95000"/>
                    <a:lumOff val="5000"/>
                  </a:schemeClr>
                </a:solidFill>
                <a:latin typeface="SVN-Bira" panose="02040603050506020204" pitchFamily="18" charset="0"/>
              </a:rPr>
              <a:t>?</a:t>
            </a:r>
            <a:endParaRPr lang="en-US" sz="2800" dirty="0">
              <a:solidFill>
                <a:schemeClr val="tx1">
                  <a:lumMod val="95000"/>
                  <a:lumOff val="5000"/>
                </a:schemeClr>
              </a:solidFill>
              <a:latin typeface="SVN-Bira" panose="02040603050506020204" pitchFamily="18" charset="0"/>
            </a:endParaRPr>
          </a:p>
        </p:txBody>
      </p:sp>
      <p:sp>
        <p:nvSpPr>
          <p:cNvPr id="4" name="Oval Callout 3"/>
          <p:cNvSpPr/>
          <p:nvPr/>
        </p:nvSpPr>
        <p:spPr>
          <a:xfrm>
            <a:off x="539552" y="3363839"/>
            <a:ext cx="7920880" cy="1601710"/>
          </a:xfrm>
          <a:prstGeom prst="wedgeEllipseCallout">
            <a:avLst>
              <a:gd name="adj1" fmla="val -45058"/>
              <a:gd name="adj2" fmla="val -82224"/>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HP001 4 hàng" panose="020B0603050302020204" pitchFamily="34" charset="0"/>
              </a:rPr>
              <a:t>Kết</a:t>
            </a:r>
            <a:r>
              <a:rPr lang="en-US" sz="4000" b="1" dirty="0" smtClean="0">
                <a:solidFill>
                  <a:srgbClr val="C00000"/>
                </a:solidFill>
                <a:latin typeface="HP001 4 hàng" panose="020B0603050302020204" pitchFamily="34" charset="0"/>
              </a:rPr>
              <a:t> </a:t>
            </a:r>
            <a:r>
              <a:rPr lang="en-US" sz="4000" b="1" dirty="0" err="1" smtClean="0">
                <a:solidFill>
                  <a:srgbClr val="C00000"/>
                </a:solidFill>
                <a:latin typeface="HP001 4 hàng" panose="020B0603050302020204" pitchFamily="34" charset="0"/>
              </a:rPr>
              <a:t>bài</a:t>
            </a:r>
            <a:r>
              <a:rPr lang="en-US" sz="4000" b="1" dirty="0" smtClean="0">
                <a:solidFill>
                  <a:srgbClr val="C00000"/>
                </a:solidFill>
                <a:latin typeface="HP001 4 hàng" panose="020B0603050302020204" pitchFamily="34" charset="0"/>
              </a:rPr>
              <a:t> </a:t>
            </a:r>
            <a:r>
              <a:rPr lang="en-US" sz="4000" b="1" dirty="0" err="1" smtClean="0">
                <a:solidFill>
                  <a:srgbClr val="C00000"/>
                </a:solidFill>
                <a:latin typeface="HP001 4 hàng" panose="020B0603050302020204" pitchFamily="34" charset="0"/>
              </a:rPr>
              <a:t>mở</a:t>
            </a:r>
            <a:r>
              <a:rPr lang="en-US" sz="4000" b="1" dirty="0" smtClean="0">
                <a:solidFill>
                  <a:srgbClr val="C00000"/>
                </a:solidFill>
                <a:latin typeface="HP001 4 hàng" panose="020B0603050302020204" pitchFamily="34" charset="0"/>
              </a:rPr>
              <a:t> </a:t>
            </a:r>
            <a:r>
              <a:rPr lang="en-US" sz="4000" b="1" dirty="0" err="1" smtClean="0">
                <a:solidFill>
                  <a:srgbClr val="C00000"/>
                </a:solidFill>
                <a:latin typeface="HP001 4 hàng" panose="020B0603050302020204" pitchFamily="34" charset="0"/>
              </a:rPr>
              <a:t>rộng</a:t>
            </a:r>
            <a:endParaRPr lang="en-US" sz="4000" b="1" dirty="0" smtClean="0">
              <a:solidFill>
                <a:srgbClr val="C00000"/>
              </a:solidFill>
              <a:latin typeface="HP001 4 hàng" panose="020B0603050302020204" pitchFamily="34" charset="0"/>
            </a:endParaRPr>
          </a:p>
          <a:p>
            <a:pPr algn="ctr"/>
            <a:r>
              <a:rPr lang="en-US" sz="2400" b="1" dirty="0" smtClean="0">
                <a:solidFill>
                  <a:srgbClr val="0070C0"/>
                </a:solidFill>
                <a:latin typeface="HP001 4 hàng" panose="020B0603050302020204" pitchFamily="34" charset="0"/>
              </a:rPr>
              <a:t>(</a:t>
            </a:r>
            <a:r>
              <a:rPr lang="en-US" sz="2400" b="1" dirty="0" err="1" smtClean="0">
                <a:solidFill>
                  <a:srgbClr val="0070C0"/>
                </a:solidFill>
                <a:latin typeface="HP001 4 hàng" panose="020B0603050302020204" pitchFamily="34" charset="0"/>
              </a:rPr>
              <a:t>Căn</a:t>
            </a:r>
            <a:r>
              <a:rPr lang="en-US" sz="2400" b="1" dirty="0" smtClean="0">
                <a:solidFill>
                  <a:srgbClr val="0070C0"/>
                </a:solidFill>
                <a:latin typeface="HP001 4 hàng" panose="020B0603050302020204" pitchFamily="34" charset="0"/>
              </a:rPr>
              <a:t> </a:t>
            </a:r>
            <a:r>
              <a:rPr lang="en-US" sz="2400" b="1" dirty="0" err="1" smtClean="0">
                <a:solidFill>
                  <a:srgbClr val="0070C0"/>
                </a:solidFill>
                <a:latin typeface="HP001 4 hàng" panose="020B0603050302020204" pitchFamily="34" charset="0"/>
              </a:rPr>
              <a:t>dặn</a:t>
            </a:r>
            <a:r>
              <a:rPr lang="en-US" sz="2400" b="1" dirty="0" smtClean="0">
                <a:solidFill>
                  <a:srgbClr val="0070C0"/>
                </a:solidFill>
                <a:latin typeface="HP001 4 hàng" panose="020B0603050302020204" pitchFamily="34" charset="0"/>
              </a:rPr>
              <a:t> </a:t>
            </a:r>
            <a:r>
              <a:rPr lang="en-US" sz="2400" b="1" dirty="0" err="1" smtClean="0">
                <a:solidFill>
                  <a:srgbClr val="0070C0"/>
                </a:solidFill>
                <a:latin typeface="HP001 4 hàng" panose="020B0603050302020204" pitchFamily="34" charset="0"/>
              </a:rPr>
              <a:t>của</a:t>
            </a:r>
            <a:r>
              <a:rPr lang="en-US" sz="2400" b="1" dirty="0" smtClean="0">
                <a:solidFill>
                  <a:srgbClr val="0070C0"/>
                </a:solidFill>
                <a:latin typeface="HP001 4 hàng" panose="020B0603050302020204" pitchFamily="34" charset="0"/>
              </a:rPr>
              <a:t> </a:t>
            </a:r>
            <a:r>
              <a:rPr lang="en-US" sz="2400" b="1" dirty="0" err="1" smtClean="0">
                <a:solidFill>
                  <a:srgbClr val="0070C0"/>
                </a:solidFill>
                <a:latin typeface="HP001 4 hàng" panose="020B0603050302020204" pitchFamily="34" charset="0"/>
              </a:rPr>
              <a:t>má</a:t>
            </a:r>
            <a:r>
              <a:rPr lang="en-US" sz="2400" b="1" dirty="0" smtClean="0">
                <a:solidFill>
                  <a:srgbClr val="0070C0"/>
                </a:solidFill>
                <a:latin typeface="HP001 4 hàng" panose="020B0603050302020204" pitchFamily="34" charset="0"/>
              </a:rPr>
              <a:t>, ý </a:t>
            </a:r>
            <a:r>
              <a:rPr lang="en-US" sz="2400" b="1" dirty="0" err="1" smtClean="0">
                <a:solidFill>
                  <a:srgbClr val="0070C0"/>
                </a:solidFill>
                <a:latin typeface="HP001 4 hàng" panose="020B0603050302020204" pitchFamily="34" charset="0"/>
              </a:rPr>
              <a:t>thức</a:t>
            </a:r>
            <a:r>
              <a:rPr lang="en-US" sz="2400" b="1" dirty="0" smtClean="0">
                <a:solidFill>
                  <a:srgbClr val="0070C0"/>
                </a:solidFill>
                <a:latin typeface="HP001 4 hàng" panose="020B0603050302020204" pitchFamily="34" charset="0"/>
              </a:rPr>
              <a:t> </a:t>
            </a:r>
            <a:r>
              <a:rPr lang="en-US" sz="2400" b="1" dirty="0" err="1" smtClean="0">
                <a:solidFill>
                  <a:srgbClr val="0070C0"/>
                </a:solidFill>
                <a:latin typeface="HP001 4 hàng" panose="020B0603050302020204" pitchFamily="34" charset="0"/>
              </a:rPr>
              <a:t>giữ</a:t>
            </a:r>
            <a:r>
              <a:rPr lang="en-US" sz="2400" b="1" dirty="0" smtClean="0">
                <a:solidFill>
                  <a:srgbClr val="0070C0"/>
                </a:solidFill>
                <a:latin typeface="HP001 4 hàng" panose="020B0603050302020204" pitchFamily="34" charset="0"/>
              </a:rPr>
              <a:t> </a:t>
            </a:r>
            <a:r>
              <a:rPr lang="en-US" sz="2400" b="1" dirty="0" err="1" smtClean="0">
                <a:solidFill>
                  <a:srgbClr val="0070C0"/>
                </a:solidFill>
                <a:latin typeface="HP001 4 hàng" panose="020B0603050302020204" pitchFamily="34" charset="0"/>
              </a:rPr>
              <a:t>gìn</a:t>
            </a:r>
            <a:r>
              <a:rPr lang="en-US" sz="2400" b="1" dirty="0" smtClean="0">
                <a:solidFill>
                  <a:srgbClr val="0070C0"/>
                </a:solidFill>
                <a:latin typeface="HP001 4 hàng" panose="020B0603050302020204" pitchFamily="34" charset="0"/>
              </a:rPr>
              <a:t> </a:t>
            </a:r>
            <a:r>
              <a:rPr lang="en-US" sz="2400" b="1" dirty="0" err="1" smtClean="0">
                <a:solidFill>
                  <a:srgbClr val="0070C0"/>
                </a:solidFill>
                <a:latin typeface="HP001 4 hàng" panose="020B0603050302020204" pitchFamily="34" charset="0"/>
              </a:rPr>
              <a:t>cái</a:t>
            </a:r>
            <a:r>
              <a:rPr lang="en-US" sz="2400" b="1" dirty="0" smtClean="0">
                <a:solidFill>
                  <a:srgbClr val="0070C0"/>
                </a:solidFill>
                <a:latin typeface="HP001 4 hàng" panose="020B0603050302020204" pitchFamily="34" charset="0"/>
              </a:rPr>
              <a:t> </a:t>
            </a:r>
            <a:r>
              <a:rPr lang="en-US" sz="2400" b="1" dirty="0" err="1" smtClean="0">
                <a:solidFill>
                  <a:srgbClr val="0070C0"/>
                </a:solidFill>
                <a:latin typeface="HP001 4 hàng" panose="020B0603050302020204" pitchFamily="34" charset="0"/>
              </a:rPr>
              <a:t>nón</a:t>
            </a:r>
            <a:r>
              <a:rPr lang="en-US" sz="2400" b="1" dirty="0" smtClean="0">
                <a:solidFill>
                  <a:srgbClr val="0070C0"/>
                </a:solidFill>
                <a:latin typeface="HP001 4 hàng" panose="020B0603050302020204" pitchFamily="34" charset="0"/>
              </a:rPr>
              <a:t> </a:t>
            </a:r>
            <a:r>
              <a:rPr lang="en-US" sz="2400" b="1" dirty="0" err="1" smtClean="0">
                <a:solidFill>
                  <a:srgbClr val="0070C0"/>
                </a:solidFill>
                <a:latin typeface="HP001 4 hàng" panose="020B0603050302020204" pitchFamily="34" charset="0"/>
              </a:rPr>
              <a:t>của</a:t>
            </a:r>
            <a:r>
              <a:rPr lang="en-US" sz="2400" b="1" dirty="0" smtClean="0">
                <a:solidFill>
                  <a:srgbClr val="0070C0"/>
                </a:solidFill>
                <a:latin typeface="HP001 4 hàng" panose="020B0603050302020204" pitchFamily="34" charset="0"/>
              </a:rPr>
              <a:t> </a:t>
            </a:r>
            <a:r>
              <a:rPr lang="en-US" sz="2400" b="1" dirty="0" err="1" smtClean="0">
                <a:solidFill>
                  <a:srgbClr val="0070C0"/>
                </a:solidFill>
                <a:latin typeface="HP001 4 hàng" panose="020B0603050302020204" pitchFamily="34" charset="0"/>
              </a:rPr>
              <a:t>bạn</a:t>
            </a:r>
            <a:r>
              <a:rPr lang="en-US" sz="2400" b="1" dirty="0" smtClean="0">
                <a:solidFill>
                  <a:srgbClr val="0070C0"/>
                </a:solidFill>
                <a:latin typeface="HP001 4 hàng" panose="020B0603050302020204" pitchFamily="34" charset="0"/>
              </a:rPr>
              <a:t> </a:t>
            </a:r>
            <a:r>
              <a:rPr lang="en-US" sz="2400" b="1" dirty="0" err="1" smtClean="0">
                <a:solidFill>
                  <a:srgbClr val="0070C0"/>
                </a:solidFill>
                <a:latin typeface="HP001 4 hàng" panose="020B0603050302020204" pitchFamily="34" charset="0"/>
              </a:rPr>
              <a:t>nhỏ</a:t>
            </a:r>
            <a:r>
              <a:rPr lang="en-US" sz="2400" b="1" dirty="0" smtClean="0">
                <a:solidFill>
                  <a:srgbClr val="0070C0"/>
                </a:solidFill>
                <a:latin typeface="HP001 4 hàng" panose="020B0603050302020204" pitchFamily="34" charset="0"/>
              </a:rPr>
              <a:t>)</a:t>
            </a:r>
            <a:endParaRPr lang="en-US" sz="2000" b="1" dirty="0">
              <a:solidFill>
                <a:srgbClr val="0070C0"/>
              </a:solidFill>
              <a:latin typeface="HP001 4 hàng" panose="020B06030503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9" presetClass="emph" presetSubtype="0" fill="hold" nodeType="clickEffect">
                                  <p:stCondLst>
                                    <p:cond delay="0"/>
                                  </p:stCondLst>
                                  <p:childTnLst>
                                    <p:animClr clrSpc="rgb" dir="cw">
                                      <p:cBhvr override="childStyle">
                                        <p:cTn id="12" dur="500" fill="hold"/>
                                        <p:tgtEl>
                                          <p:spTgt spid="2">
                                            <p:txEl>
                                              <p:pRg st="3" end="3"/>
                                            </p:txEl>
                                          </p:spTgt>
                                        </p:tgtEl>
                                        <p:attrNameLst>
                                          <p:attrName>style.color</p:attrName>
                                        </p:attrNameLst>
                                      </p:cBhvr>
                                      <p:to>
                                        <a:srgbClr val="FF0000"/>
                                      </p:to>
                                    </p:animClr>
                                    <p:animClr clrSpc="rgb" dir="cw">
                                      <p:cBhvr>
                                        <p:cTn id="13" dur="500" fill="hold"/>
                                        <p:tgtEl>
                                          <p:spTgt spid="2">
                                            <p:txEl>
                                              <p:pRg st="3" end="3"/>
                                            </p:txEl>
                                          </p:spTgt>
                                        </p:tgtEl>
                                        <p:attrNameLst>
                                          <p:attrName>fillcolor</p:attrName>
                                        </p:attrNameLst>
                                      </p:cBhvr>
                                      <p:to>
                                        <a:srgbClr val="FF0000"/>
                                      </p:to>
                                    </p:animClr>
                                    <p:set>
                                      <p:cBhvr>
                                        <p:cTn id="14" dur="500" fill="hold"/>
                                        <p:tgtEl>
                                          <p:spTgt spid="2">
                                            <p:txEl>
                                              <p:pRg st="3" end="3"/>
                                            </p:txEl>
                                          </p:spTgt>
                                        </p:tgtEl>
                                        <p:attrNameLst>
                                          <p:attrName>fill.type</p:attrName>
                                        </p:attrNameLst>
                                      </p:cBhvr>
                                      <p:to>
                                        <p:strVal val="solid"/>
                                      </p:to>
                                    </p:set>
                                    <p:set>
                                      <p:cBhvr>
                                        <p:cTn id="15" dur="500" fill="hold"/>
                                        <p:tgtEl>
                                          <p:spTgt spid="2">
                                            <p:txEl>
                                              <p:pRg st="3" end="3"/>
                                            </p:txEl>
                                          </p:spTgt>
                                        </p:tgtEl>
                                        <p:attrNameLst>
                                          <p:attrName>fill.on</p:attrName>
                                        </p:attrNameLst>
                                      </p:cBhvr>
                                      <p:to>
                                        <p:strVal val="true"/>
                                      </p:to>
                                    </p:set>
                                  </p:childTnLst>
                                </p:cTn>
                              </p:par>
                              <p:par>
                                <p:cTn id="16" presetID="19" presetClass="emph" presetSubtype="0" fill="hold" nodeType="withEffect">
                                  <p:stCondLst>
                                    <p:cond delay="0"/>
                                  </p:stCondLst>
                                  <p:childTnLst>
                                    <p:animClr clrSpc="rgb" dir="cw">
                                      <p:cBhvr override="childStyle">
                                        <p:cTn id="17" dur="500" fill="hold"/>
                                        <p:tgtEl>
                                          <p:spTgt spid="2">
                                            <p:txEl>
                                              <p:pRg st="4" end="4"/>
                                            </p:txEl>
                                          </p:spTgt>
                                        </p:tgtEl>
                                        <p:attrNameLst>
                                          <p:attrName>style.color</p:attrName>
                                        </p:attrNameLst>
                                      </p:cBhvr>
                                      <p:to>
                                        <a:srgbClr val="FF0000"/>
                                      </p:to>
                                    </p:animClr>
                                    <p:animClr clrSpc="rgb" dir="cw">
                                      <p:cBhvr>
                                        <p:cTn id="18" dur="500" fill="hold"/>
                                        <p:tgtEl>
                                          <p:spTgt spid="2">
                                            <p:txEl>
                                              <p:pRg st="4" end="4"/>
                                            </p:txEl>
                                          </p:spTgt>
                                        </p:tgtEl>
                                        <p:attrNameLst>
                                          <p:attrName>fillcolor</p:attrName>
                                        </p:attrNameLst>
                                      </p:cBhvr>
                                      <p:to>
                                        <a:srgbClr val="FF0000"/>
                                      </p:to>
                                    </p:animClr>
                                    <p:set>
                                      <p:cBhvr>
                                        <p:cTn id="19" dur="500" fill="hold"/>
                                        <p:tgtEl>
                                          <p:spTgt spid="2">
                                            <p:txEl>
                                              <p:pRg st="4" end="4"/>
                                            </p:txEl>
                                          </p:spTgt>
                                        </p:tgtEl>
                                        <p:attrNameLst>
                                          <p:attrName>fill.type</p:attrName>
                                        </p:attrNameLst>
                                      </p:cBhvr>
                                      <p:to>
                                        <p:strVal val="solid"/>
                                      </p:to>
                                    </p:set>
                                    <p:set>
                                      <p:cBhvr>
                                        <p:cTn id="20" dur="500" fill="hold"/>
                                        <p:tgtEl>
                                          <p:spTgt spid="2">
                                            <p:txEl>
                                              <p:pRg st="4" end="4"/>
                                            </p:txEl>
                                          </p:spTgt>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3">
                                            <p:txEl>
                                              <p:pRg st="1" end="1"/>
                                            </p:txEl>
                                          </p:spTgt>
                                        </p:tgtEl>
                                        <p:attrNameLst>
                                          <p:attrName>style.color</p:attrName>
                                        </p:attrNameLst>
                                      </p:cBhvr>
                                      <p:to>
                                        <p:clrVal>
                                          <a:srgbClr val="FF0000"/>
                                        </p:clrVal>
                                      </p:to>
                                    </p:set>
                                    <p:set>
                                      <p:cBhvr>
                                        <p:cTn id="25" dur="500" fill="hold"/>
                                        <p:tgtEl>
                                          <p:spTgt spid="3">
                                            <p:txEl>
                                              <p:pRg st="1" end="1"/>
                                            </p:txEl>
                                          </p:spTgt>
                                        </p:tgtEl>
                                        <p:attrNameLst>
                                          <p:attrName>fillcolor</p:attrName>
                                        </p:attrNameLst>
                                      </p:cBhvr>
                                      <p:to>
                                        <p:clrVal>
                                          <a:srgbClr val="FF0000"/>
                                        </p:clrVal>
                                      </p:to>
                                    </p:set>
                                    <p:set>
                                      <p:cBhvr>
                                        <p:cTn id="26" dur="500" fill="hold"/>
                                        <p:tgtEl>
                                          <p:spTgt spid="3">
                                            <p:txEl>
                                              <p:pRg st="1" end="1"/>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iterate type="lt">
                                    <p:tmPct val="0"/>
                                  </p:iterate>
                                  <p:childTnLst>
                                    <p:animEffect transition="out" filter="fade">
                                      <p:cBhvr>
                                        <p:cTn id="30" dur="500"/>
                                        <p:tgtEl>
                                          <p:spTgt spid="3">
                                            <p:txEl>
                                              <p:pRg st="0" end="0"/>
                                            </p:txEl>
                                          </p:spTgt>
                                        </p:tgtEl>
                                      </p:cBhvr>
                                    </p:animEffect>
                                    <p:set>
                                      <p:cBhvr>
                                        <p:cTn id="31" dur="1" fill="hold">
                                          <p:stCondLst>
                                            <p:cond delay="499"/>
                                          </p:stCondLst>
                                        </p:cTn>
                                        <p:tgtEl>
                                          <p:spTgt spid="3">
                                            <p:txEl>
                                              <p:pRg st="0" end="0"/>
                                            </p:txEl>
                                          </p:spTgt>
                                        </p:tgtEl>
                                        <p:attrNameLst>
                                          <p:attrName>style.visibility</p:attrName>
                                        </p:attrNameLst>
                                      </p:cBhvr>
                                      <p:to>
                                        <p:strVal val="hidden"/>
                                      </p:to>
                                    </p:set>
                                  </p:childTnLst>
                                </p:cTn>
                              </p:par>
                              <p:par>
                                <p:cTn id="32" presetID="10" presetClass="exit" presetSubtype="0" fill="hold" grpId="0" nodeType="withEffect">
                                  <p:stCondLst>
                                    <p:cond delay="0"/>
                                  </p:stCondLst>
                                  <p:iterate type="lt">
                                    <p:tmPct val="0"/>
                                  </p:iterate>
                                  <p:childTnLst>
                                    <p:animEffect transition="out" filter="fade">
                                      <p:cBhvr>
                                        <p:cTn id="33" dur="500"/>
                                        <p:tgtEl>
                                          <p:spTgt spid="3">
                                            <p:txEl>
                                              <p:pRg st="1" end="1"/>
                                            </p:txEl>
                                          </p:spTgt>
                                        </p:tgtEl>
                                      </p:cBhvr>
                                    </p:animEffect>
                                    <p:set>
                                      <p:cBhvr>
                                        <p:cTn id="34" dur="1" fill="hold">
                                          <p:stCondLst>
                                            <p:cond delay="499"/>
                                          </p:stCondLst>
                                        </p:cTn>
                                        <p:tgtEl>
                                          <p:spTgt spid="3">
                                            <p:txEl>
                                              <p:pRg st="1" end="1"/>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
                                            <p:bg/>
                                          </p:spTgt>
                                        </p:tgtEl>
                                      </p:cBhvr>
                                    </p:animEffect>
                                    <p:set>
                                      <p:cBhvr>
                                        <p:cTn id="37" dur="1" fill="hold">
                                          <p:stCondLst>
                                            <p:cond delay="499"/>
                                          </p:stCondLst>
                                        </p:cTn>
                                        <p:tgtEl>
                                          <p:spTgt spid="3">
                                            <p:bg/>
                                          </p:spTgt>
                                        </p:tgtEl>
                                        <p:attrNameLst>
                                          <p:attrName>style.visibility</p:attrName>
                                        </p:attrNameLst>
                                      </p:cBhvr>
                                      <p:to>
                                        <p:strVal val="hidden"/>
                                      </p:to>
                                    </p:set>
                                  </p:childTnLst>
                                </p:cTn>
                              </p:par>
                              <p:par>
                                <p:cTn id="38" presetID="45"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2000"/>
                                        <p:tgtEl>
                                          <p:spTgt spid="4"/>
                                        </p:tgtEl>
                                      </p:cBhvr>
                                    </p:animEffect>
                                    <p:anim calcmode="lin" valueType="num">
                                      <p:cBhvr>
                                        <p:cTn id="41" dur="2000" fill="hold"/>
                                        <p:tgtEl>
                                          <p:spTgt spid="4"/>
                                        </p:tgtEl>
                                        <p:attrNameLst>
                                          <p:attrName>ppt_w</p:attrName>
                                        </p:attrNameLst>
                                      </p:cBhvr>
                                      <p:tavLst>
                                        <p:tav tm="0" fmla="#ppt_w*sin(2.5*pi*$)">
                                          <p:val>
                                            <p:fltVal val="0"/>
                                          </p:val>
                                        </p:tav>
                                        <p:tav tm="100000">
                                          <p:val>
                                            <p:fltVal val="1"/>
                                          </p:val>
                                        </p:tav>
                                      </p:tavLst>
                                    </p:anim>
                                    <p:anim calcmode="lin" valueType="num">
                                      <p:cBhvr>
                                        <p:cTn id="42"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2"/>
          <p:cNvSpPr/>
          <p:nvPr/>
        </p:nvSpPr>
        <p:spPr bwMode="auto">
          <a:xfrm>
            <a:off x="3792318" y="2857341"/>
            <a:ext cx="1508808" cy="1509274"/>
          </a:xfrm>
          <a:custGeom>
            <a:avLst/>
            <a:gdLst>
              <a:gd name="T0" fmla="*/ 187 w 240"/>
              <a:gd name="T1" fmla="*/ 0 h 240"/>
              <a:gd name="T2" fmla="*/ 134 w 240"/>
              <a:gd name="T3" fmla="*/ 53 h 240"/>
              <a:gd name="T4" fmla="*/ 53 w 240"/>
              <a:gd name="T5" fmla="*/ 134 h 240"/>
              <a:gd name="T6" fmla="*/ 53 w 240"/>
              <a:gd name="T7" fmla="*/ 134 h 240"/>
              <a:gd name="T8" fmla="*/ 53 w 240"/>
              <a:gd name="T9" fmla="*/ 134 h 240"/>
              <a:gd name="T10" fmla="*/ 0 w 240"/>
              <a:gd name="T11" fmla="*/ 187 h 240"/>
              <a:gd name="T12" fmla="*/ 53 w 240"/>
              <a:gd name="T13" fmla="*/ 240 h 240"/>
              <a:gd name="T14" fmla="*/ 106 w 240"/>
              <a:gd name="T15" fmla="*/ 187 h 240"/>
              <a:gd name="T16" fmla="*/ 106 w 240"/>
              <a:gd name="T17" fmla="*/ 187 h 240"/>
              <a:gd name="T18" fmla="*/ 106 w 240"/>
              <a:gd name="T19" fmla="*/ 187 h 240"/>
              <a:gd name="T20" fmla="*/ 187 w 240"/>
              <a:gd name="T21" fmla="*/ 106 h 240"/>
              <a:gd name="T22" fmla="*/ 187 w 240"/>
              <a:gd name="T23" fmla="*/ 106 h 240"/>
              <a:gd name="T24" fmla="*/ 240 w 240"/>
              <a:gd name="T25" fmla="*/ 53 h 240"/>
              <a:gd name="T26" fmla="*/ 187 w 240"/>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240">
                <a:moveTo>
                  <a:pt x="187" y="0"/>
                </a:moveTo>
                <a:cubicBezTo>
                  <a:pt x="157" y="0"/>
                  <a:pt x="134" y="24"/>
                  <a:pt x="134" y="53"/>
                </a:cubicBezTo>
                <a:cubicBezTo>
                  <a:pt x="134" y="106"/>
                  <a:pt x="106" y="134"/>
                  <a:pt x="53" y="134"/>
                </a:cubicBezTo>
                <a:cubicBezTo>
                  <a:pt x="53" y="134"/>
                  <a:pt x="53" y="134"/>
                  <a:pt x="53" y="134"/>
                </a:cubicBezTo>
                <a:cubicBezTo>
                  <a:pt x="53" y="134"/>
                  <a:pt x="53" y="134"/>
                  <a:pt x="53" y="134"/>
                </a:cubicBezTo>
                <a:cubicBezTo>
                  <a:pt x="24" y="134"/>
                  <a:pt x="0" y="157"/>
                  <a:pt x="0" y="187"/>
                </a:cubicBezTo>
                <a:cubicBezTo>
                  <a:pt x="0" y="216"/>
                  <a:pt x="24" y="240"/>
                  <a:pt x="53" y="240"/>
                </a:cubicBezTo>
                <a:cubicBezTo>
                  <a:pt x="82" y="240"/>
                  <a:pt x="106" y="216"/>
                  <a:pt x="106" y="187"/>
                </a:cubicBezTo>
                <a:cubicBezTo>
                  <a:pt x="106" y="187"/>
                  <a:pt x="106" y="187"/>
                  <a:pt x="106" y="187"/>
                </a:cubicBezTo>
                <a:cubicBezTo>
                  <a:pt x="106" y="187"/>
                  <a:pt x="106" y="187"/>
                  <a:pt x="106" y="187"/>
                </a:cubicBezTo>
                <a:cubicBezTo>
                  <a:pt x="106" y="134"/>
                  <a:pt x="134" y="106"/>
                  <a:pt x="187" y="106"/>
                </a:cubicBezTo>
                <a:cubicBezTo>
                  <a:pt x="187" y="106"/>
                  <a:pt x="187" y="106"/>
                  <a:pt x="187" y="106"/>
                </a:cubicBezTo>
                <a:cubicBezTo>
                  <a:pt x="216" y="106"/>
                  <a:pt x="240" y="82"/>
                  <a:pt x="240" y="53"/>
                </a:cubicBezTo>
                <a:cubicBezTo>
                  <a:pt x="240" y="24"/>
                  <a:pt x="216" y="0"/>
                  <a:pt x="187" y="0"/>
                </a:cubicBezTo>
                <a:close/>
              </a:path>
            </a:pathLst>
          </a:custGeom>
          <a:solidFill>
            <a:schemeClr val="bg1">
              <a:lumMod val="85000"/>
              <a:alpha val="50000"/>
            </a:schemeClr>
          </a:solidFill>
          <a:ln w="6350">
            <a:noFill/>
          </a:ln>
        </p:spPr>
        <p:txBody>
          <a:bodyPr/>
          <a:lstStyle/>
          <a:p>
            <a:endParaRPr lang="zh-CN" altLang="en-US">
              <a:latin typeface="+mj-lt"/>
            </a:endParaRPr>
          </a:p>
        </p:txBody>
      </p:sp>
      <p:sp>
        <p:nvSpPr>
          <p:cNvPr id="6" name="Freeform 23"/>
          <p:cNvSpPr/>
          <p:nvPr/>
        </p:nvSpPr>
        <p:spPr bwMode="auto">
          <a:xfrm>
            <a:off x="3039244" y="2104035"/>
            <a:ext cx="1506146" cy="1509274"/>
          </a:xfrm>
          <a:custGeom>
            <a:avLst/>
            <a:gdLst>
              <a:gd name="T0" fmla="*/ 0 w 240"/>
              <a:gd name="T1" fmla="*/ 53 h 240"/>
              <a:gd name="T2" fmla="*/ 53 w 240"/>
              <a:gd name="T3" fmla="*/ 106 h 240"/>
              <a:gd name="T4" fmla="*/ 134 w 240"/>
              <a:gd name="T5" fmla="*/ 187 h 240"/>
              <a:gd name="T6" fmla="*/ 134 w 240"/>
              <a:gd name="T7" fmla="*/ 187 h 240"/>
              <a:gd name="T8" fmla="*/ 134 w 240"/>
              <a:gd name="T9" fmla="*/ 187 h 240"/>
              <a:gd name="T10" fmla="*/ 187 w 240"/>
              <a:gd name="T11" fmla="*/ 240 h 240"/>
              <a:gd name="T12" fmla="*/ 240 w 240"/>
              <a:gd name="T13" fmla="*/ 187 h 240"/>
              <a:gd name="T14" fmla="*/ 187 w 240"/>
              <a:gd name="T15" fmla="*/ 134 h 240"/>
              <a:gd name="T16" fmla="*/ 187 w 240"/>
              <a:gd name="T17" fmla="*/ 134 h 240"/>
              <a:gd name="T18" fmla="*/ 187 w 240"/>
              <a:gd name="T19" fmla="*/ 134 h 240"/>
              <a:gd name="T20" fmla="*/ 106 w 240"/>
              <a:gd name="T21" fmla="*/ 53 h 240"/>
              <a:gd name="T22" fmla="*/ 106 w 240"/>
              <a:gd name="T23" fmla="*/ 53 h 240"/>
              <a:gd name="T24" fmla="*/ 53 w 240"/>
              <a:gd name="T25" fmla="*/ 0 h 240"/>
              <a:gd name="T26" fmla="*/ 0 w 240"/>
              <a:gd name="T27" fmla="*/ 5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240">
                <a:moveTo>
                  <a:pt x="0" y="53"/>
                </a:moveTo>
                <a:cubicBezTo>
                  <a:pt x="0" y="83"/>
                  <a:pt x="24" y="106"/>
                  <a:pt x="53" y="106"/>
                </a:cubicBezTo>
                <a:cubicBezTo>
                  <a:pt x="106" y="106"/>
                  <a:pt x="134" y="134"/>
                  <a:pt x="134" y="187"/>
                </a:cubicBezTo>
                <a:cubicBezTo>
                  <a:pt x="134" y="187"/>
                  <a:pt x="134" y="187"/>
                  <a:pt x="134" y="187"/>
                </a:cubicBezTo>
                <a:cubicBezTo>
                  <a:pt x="134" y="187"/>
                  <a:pt x="134" y="187"/>
                  <a:pt x="134" y="187"/>
                </a:cubicBezTo>
                <a:cubicBezTo>
                  <a:pt x="134" y="216"/>
                  <a:pt x="157" y="240"/>
                  <a:pt x="187" y="240"/>
                </a:cubicBezTo>
                <a:cubicBezTo>
                  <a:pt x="216" y="240"/>
                  <a:pt x="240" y="216"/>
                  <a:pt x="240" y="187"/>
                </a:cubicBezTo>
                <a:cubicBezTo>
                  <a:pt x="240" y="158"/>
                  <a:pt x="216" y="134"/>
                  <a:pt x="187" y="134"/>
                </a:cubicBezTo>
                <a:cubicBezTo>
                  <a:pt x="187" y="134"/>
                  <a:pt x="187" y="134"/>
                  <a:pt x="187" y="134"/>
                </a:cubicBezTo>
                <a:cubicBezTo>
                  <a:pt x="187" y="134"/>
                  <a:pt x="187" y="134"/>
                  <a:pt x="187" y="134"/>
                </a:cubicBezTo>
                <a:cubicBezTo>
                  <a:pt x="134" y="134"/>
                  <a:pt x="106" y="106"/>
                  <a:pt x="106" y="53"/>
                </a:cubicBezTo>
                <a:cubicBezTo>
                  <a:pt x="106" y="53"/>
                  <a:pt x="106" y="53"/>
                  <a:pt x="106" y="53"/>
                </a:cubicBezTo>
                <a:cubicBezTo>
                  <a:pt x="106" y="24"/>
                  <a:pt x="82" y="0"/>
                  <a:pt x="53" y="0"/>
                </a:cubicBezTo>
                <a:cubicBezTo>
                  <a:pt x="24" y="0"/>
                  <a:pt x="0" y="24"/>
                  <a:pt x="0" y="53"/>
                </a:cubicBezTo>
                <a:close/>
              </a:path>
            </a:pathLst>
          </a:custGeom>
          <a:solidFill>
            <a:schemeClr val="bg1">
              <a:lumMod val="85000"/>
              <a:alpha val="50000"/>
            </a:schemeClr>
          </a:solidFill>
          <a:ln w="6350">
            <a:noFill/>
          </a:ln>
        </p:spPr>
        <p:txBody>
          <a:bodyPr/>
          <a:lstStyle/>
          <a:p>
            <a:endParaRPr lang="zh-CN" altLang="en-US">
              <a:latin typeface="+mj-lt"/>
            </a:endParaRPr>
          </a:p>
        </p:txBody>
      </p:sp>
      <p:sp>
        <p:nvSpPr>
          <p:cNvPr id="7" name="Freeform 24"/>
          <p:cNvSpPr/>
          <p:nvPr/>
        </p:nvSpPr>
        <p:spPr bwMode="auto">
          <a:xfrm>
            <a:off x="3848199" y="1348067"/>
            <a:ext cx="1508808" cy="1509274"/>
          </a:xfrm>
          <a:custGeom>
            <a:avLst/>
            <a:gdLst>
              <a:gd name="T0" fmla="*/ 186 w 240"/>
              <a:gd name="T1" fmla="*/ 0 h 240"/>
              <a:gd name="T2" fmla="*/ 133 w 240"/>
              <a:gd name="T3" fmla="*/ 53 h 240"/>
              <a:gd name="T4" fmla="*/ 53 w 240"/>
              <a:gd name="T5" fmla="*/ 134 h 240"/>
              <a:gd name="T6" fmla="*/ 53 w 240"/>
              <a:gd name="T7" fmla="*/ 134 h 240"/>
              <a:gd name="T8" fmla="*/ 53 w 240"/>
              <a:gd name="T9" fmla="*/ 134 h 240"/>
              <a:gd name="T10" fmla="*/ 0 w 240"/>
              <a:gd name="T11" fmla="*/ 187 h 240"/>
              <a:gd name="T12" fmla="*/ 53 w 240"/>
              <a:gd name="T13" fmla="*/ 240 h 240"/>
              <a:gd name="T14" fmla="*/ 106 w 240"/>
              <a:gd name="T15" fmla="*/ 187 h 240"/>
              <a:gd name="T16" fmla="*/ 106 w 240"/>
              <a:gd name="T17" fmla="*/ 187 h 240"/>
              <a:gd name="T18" fmla="*/ 106 w 240"/>
              <a:gd name="T19" fmla="*/ 187 h 240"/>
              <a:gd name="T20" fmla="*/ 186 w 240"/>
              <a:gd name="T21" fmla="*/ 106 h 240"/>
              <a:gd name="T22" fmla="*/ 186 w 240"/>
              <a:gd name="T23" fmla="*/ 106 h 240"/>
              <a:gd name="T24" fmla="*/ 240 w 240"/>
              <a:gd name="T25" fmla="*/ 53 h 240"/>
              <a:gd name="T26" fmla="*/ 186 w 240"/>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240">
                <a:moveTo>
                  <a:pt x="186" y="0"/>
                </a:moveTo>
                <a:cubicBezTo>
                  <a:pt x="157" y="0"/>
                  <a:pt x="133" y="24"/>
                  <a:pt x="133" y="53"/>
                </a:cubicBezTo>
                <a:cubicBezTo>
                  <a:pt x="133" y="106"/>
                  <a:pt x="106" y="134"/>
                  <a:pt x="53" y="134"/>
                </a:cubicBezTo>
                <a:cubicBezTo>
                  <a:pt x="53" y="134"/>
                  <a:pt x="53" y="134"/>
                  <a:pt x="53" y="134"/>
                </a:cubicBezTo>
                <a:cubicBezTo>
                  <a:pt x="53" y="134"/>
                  <a:pt x="53" y="134"/>
                  <a:pt x="53" y="134"/>
                </a:cubicBezTo>
                <a:cubicBezTo>
                  <a:pt x="23" y="134"/>
                  <a:pt x="0" y="158"/>
                  <a:pt x="0" y="187"/>
                </a:cubicBezTo>
                <a:cubicBezTo>
                  <a:pt x="0" y="216"/>
                  <a:pt x="23" y="240"/>
                  <a:pt x="53" y="240"/>
                </a:cubicBezTo>
                <a:cubicBezTo>
                  <a:pt x="82" y="240"/>
                  <a:pt x="106" y="216"/>
                  <a:pt x="106" y="187"/>
                </a:cubicBezTo>
                <a:cubicBezTo>
                  <a:pt x="106" y="187"/>
                  <a:pt x="106" y="187"/>
                  <a:pt x="106" y="187"/>
                </a:cubicBezTo>
                <a:cubicBezTo>
                  <a:pt x="106" y="187"/>
                  <a:pt x="106" y="187"/>
                  <a:pt x="106" y="187"/>
                </a:cubicBezTo>
                <a:cubicBezTo>
                  <a:pt x="106" y="134"/>
                  <a:pt x="133" y="106"/>
                  <a:pt x="186" y="106"/>
                </a:cubicBezTo>
                <a:cubicBezTo>
                  <a:pt x="186" y="106"/>
                  <a:pt x="186" y="106"/>
                  <a:pt x="186" y="106"/>
                </a:cubicBezTo>
                <a:cubicBezTo>
                  <a:pt x="216" y="106"/>
                  <a:pt x="240" y="83"/>
                  <a:pt x="240" y="53"/>
                </a:cubicBezTo>
                <a:cubicBezTo>
                  <a:pt x="240" y="24"/>
                  <a:pt x="216" y="0"/>
                  <a:pt x="186" y="0"/>
                </a:cubicBezTo>
                <a:close/>
              </a:path>
            </a:pathLst>
          </a:custGeom>
          <a:solidFill>
            <a:schemeClr val="bg1">
              <a:lumMod val="85000"/>
              <a:alpha val="50000"/>
            </a:schemeClr>
          </a:solidFill>
          <a:ln w="6350">
            <a:noFill/>
          </a:ln>
        </p:spPr>
        <p:txBody>
          <a:bodyPr/>
          <a:lstStyle/>
          <a:p>
            <a:endParaRPr lang="zh-CN" altLang="en-US">
              <a:latin typeface="+mj-lt"/>
            </a:endParaRPr>
          </a:p>
        </p:txBody>
      </p:sp>
      <p:sp>
        <p:nvSpPr>
          <p:cNvPr id="8" name="Freeform 25"/>
          <p:cNvSpPr/>
          <p:nvPr/>
        </p:nvSpPr>
        <p:spPr bwMode="auto">
          <a:xfrm>
            <a:off x="4603932" y="2104035"/>
            <a:ext cx="1500824" cy="1509274"/>
          </a:xfrm>
          <a:custGeom>
            <a:avLst/>
            <a:gdLst>
              <a:gd name="T0" fmla="*/ 0 w 239"/>
              <a:gd name="T1" fmla="*/ 53 h 240"/>
              <a:gd name="T2" fmla="*/ 53 w 239"/>
              <a:gd name="T3" fmla="*/ 106 h 240"/>
              <a:gd name="T4" fmla="*/ 133 w 239"/>
              <a:gd name="T5" fmla="*/ 187 h 240"/>
              <a:gd name="T6" fmla="*/ 133 w 239"/>
              <a:gd name="T7" fmla="*/ 187 h 240"/>
              <a:gd name="T8" fmla="*/ 133 w 239"/>
              <a:gd name="T9" fmla="*/ 187 h 240"/>
              <a:gd name="T10" fmla="*/ 186 w 239"/>
              <a:gd name="T11" fmla="*/ 240 h 240"/>
              <a:gd name="T12" fmla="*/ 239 w 239"/>
              <a:gd name="T13" fmla="*/ 187 h 240"/>
              <a:gd name="T14" fmla="*/ 186 w 239"/>
              <a:gd name="T15" fmla="*/ 134 h 240"/>
              <a:gd name="T16" fmla="*/ 186 w 239"/>
              <a:gd name="T17" fmla="*/ 134 h 240"/>
              <a:gd name="T18" fmla="*/ 186 w 239"/>
              <a:gd name="T19" fmla="*/ 134 h 240"/>
              <a:gd name="T20" fmla="*/ 106 w 239"/>
              <a:gd name="T21" fmla="*/ 53 h 240"/>
              <a:gd name="T22" fmla="*/ 106 w 239"/>
              <a:gd name="T23" fmla="*/ 53 h 240"/>
              <a:gd name="T24" fmla="*/ 53 w 239"/>
              <a:gd name="T25" fmla="*/ 0 h 240"/>
              <a:gd name="T26" fmla="*/ 0 w 239"/>
              <a:gd name="T27" fmla="*/ 5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40">
                <a:moveTo>
                  <a:pt x="0" y="53"/>
                </a:moveTo>
                <a:cubicBezTo>
                  <a:pt x="0" y="83"/>
                  <a:pt x="23" y="106"/>
                  <a:pt x="53" y="106"/>
                </a:cubicBezTo>
                <a:cubicBezTo>
                  <a:pt x="106" y="106"/>
                  <a:pt x="133" y="134"/>
                  <a:pt x="133" y="187"/>
                </a:cubicBezTo>
                <a:cubicBezTo>
                  <a:pt x="133" y="187"/>
                  <a:pt x="133" y="187"/>
                  <a:pt x="133" y="187"/>
                </a:cubicBezTo>
                <a:cubicBezTo>
                  <a:pt x="133" y="187"/>
                  <a:pt x="133" y="187"/>
                  <a:pt x="133" y="187"/>
                </a:cubicBezTo>
                <a:cubicBezTo>
                  <a:pt x="133" y="216"/>
                  <a:pt x="157" y="240"/>
                  <a:pt x="186" y="240"/>
                </a:cubicBezTo>
                <a:cubicBezTo>
                  <a:pt x="216" y="240"/>
                  <a:pt x="239" y="216"/>
                  <a:pt x="239" y="187"/>
                </a:cubicBezTo>
                <a:cubicBezTo>
                  <a:pt x="239" y="158"/>
                  <a:pt x="216" y="134"/>
                  <a:pt x="186" y="134"/>
                </a:cubicBezTo>
                <a:cubicBezTo>
                  <a:pt x="186" y="134"/>
                  <a:pt x="186" y="134"/>
                  <a:pt x="186" y="134"/>
                </a:cubicBezTo>
                <a:cubicBezTo>
                  <a:pt x="186" y="134"/>
                  <a:pt x="186" y="134"/>
                  <a:pt x="186" y="134"/>
                </a:cubicBezTo>
                <a:cubicBezTo>
                  <a:pt x="133" y="134"/>
                  <a:pt x="106" y="106"/>
                  <a:pt x="106" y="53"/>
                </a:cubicBezTo>
                <a:cubicBezTo>
                  <a:pt x="106" y="53"/>
                  <a:pt x="106" y="53"/>
                  <a:pt x="106" y="53"/>
                </a:cubicBezTo>
                <a:cubicBezTo>
                  <a:pt x="106" y="24"/>
                  <a:pt x="82" y="0"/>
                  <a:pt x="53" y="0"/>
                </a:cubicBezTo>
                <a:cubicBezTo>
                  <a:pt x="23" y="0"/>
                  <a:pt x="0" y="24"/>
                  <a:pt x="0" y="53"/>
                </a:cubicBezTo>
                <a:close/>
              </a:path>
            </a:pathLst>
          </a:custGeom>
          <a:solidFill>
            <a:schemeClr val="bg1">
              <a:lumMod val="85000"/>
              <a:alpha val="50000"/>
            </a:schemeClr>
          </a:solidFill>
          <a:ln w="6350">
            <a:noFill/>
          </a:ln>
        </p:spPr>
        <p:txBody>
          <a:bodyPr/>
          <a:lstStyle/>
          <a:p>
            <a:endParaRPr lang="zh-CN" altLang="en-US">
              <a:latin typeface="+mj-lt"/>
            </a:endParaRPr>
          </a:p>
        </p:txBody>
      </p:sp>
      <p:sp>
        <p:nvSpPr>
          <p:cNvPr id="10" name="Freeform 27"/>
          <p:cNvSpPr/>
          <p:nvPr/>
        </p:nvSpPr>
        <p:spPr bwMode="auto">
          <a:xfrm>
            <a:off x="4673888" y="2892867"/>
            <a:ext cx="586554" cy="597074"/>
          </a:xfrm>
          <a:custGeom>
            <a:avLst/>
            <a:gdLst>
              <a:gd name="T0" fmla="*/ 11 w 96"/>
              <a:gd name="T1" fmla="*/ 20 h 98"/>
              <a:gd name="T2" fmla="*/ 43 w 96"/>
              <a:gd name="T3" fmla="*/ 3 h 98"/>
              <a:gd name="T4" fmla="*/ 94 w 96"/>
              <a:gd name="T5" fmla="*/ 44 h 98"/>
              <a:gd name="T6" fmla="*/ 84 w 96"/>
              <a:gd name="T7" fmla="*/ 78 h 98"/>
              <a:gd name="T8" fmla="*/ 53 w 96"/>
              <a:gd name="T9" fmla="*/ 96 h 98"/>
              <a:gd name="T10" fmla="*/ 1 w 96"/>
              <a:gd name="T11" fmla="*/ 54 h 98"/>
              <a:gd name="T12" fmla="*/ 11 w 96"/>
              <a:gd name="T13" fmla="*/ 20 h 98"/>
            </a:gdLst>
            <a:ahLst/>
            <a:cxnLst>
              <a:cxn ang="0">
                <a:pos x="T0" y="T1"/>
              </a:cxn>
              <a:cxn ang="0">
                <a:pos x="T2" y="T3"/>
              </a:cxn>
              <a:cxn ang="0">
                <a:pos x="T4" y="T5"/>
              </a:cxn>
              <a:cxn ang="0">
                <a:pos x="T6" y="T7"/>
              </a:cxn>
              <a:cxn ang="0">
                <a:pos x="T8" y="T9"/>
              </a:cxn>
              <a:cxn ang="0">
                <a:pos x="T10" y="T11"/>
              </a:cxn>
              <a:cxn ang="0">
                <a:pos x="T12" y="T13"/>
              </a:cxn>
            </a:cxnLst>
            <a:rect l="0" t="0" r="r" b="b"/>
            <a:pathLst>
              <a:path w="96" h="98">
                <a:moveTo>
                  <a:pt x="11" y="20"/>
                </a:moveTo>
                <a:cubicBezTo>
                  <a:pt x="19" y="10"/>
                  <a:pt x="30" y="4"/>
                  <a:pt x="43" y="3"/>
                </a:cubicBezTo>
                <a:cubicBezTo>
                  <a:pt x="68" y="0"/>
                  <a:pt x="92" y="18"/>
                  <a:pt x="94" y="44"/>
                </a:cubicBezTo>
                <a:cubicBezTo>
                  <a:pt x="96" y="57"/>
                  <a:pt x="92" y="69"/>
                  <a:pt x="84" y="78"/>
                </a:cubicBezTo>
                <a:cubicBezTo>
                  <a:pt x="77" y="88"/>
                  <a:pt x="66" y="94"/>
                  <a:pt x="53" y="96"/>
                </a:cubicBezTo>
                <a:cubicBezTo>
                  <a:pt x="27" y="98"/>
                  <a:pt x="4" y="80"/>
                  <a:pt x="1" y="54"/>
                </a:cubicBezTo>
                <a:cubicBezTo>
                  <a:pt x="0" y="41"/>
                  <a:pt x="4" y="29"/>
                  <a:pt x="11" y="20"/>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mj-lt"/>
            </a:endParaRPr>
          </a:p>
        </p:txBody>
      </p:sp>
      <p:sp>
        <p:nvSpPr>
          <p:cNvPr id="11" name="Freeform 28"/>
          <p:cNvSpPr/>
          <p:nvPr/>
        </p:nvSpPr>
        <p:spPr bwMode="auto">
          <a:xfrm>
            <a:off x="3915454" y="2972839"/>
            <a:ext cx="583968" cy="604827"/>
          </a:xfrm>
          <a:custGeom>
            <a:avLst/>
            <a:gdLst>
              <a:gd name="T0" fmla="*/ 12 w 96"/>
              <a:gd name="T1" fmla="*/ 21 h 99"/>
              <a:gd name="T2" fmla="*/ 43 w 96"/>
              <a:gd name="T3" fmla="*/ 3 h 99"/>
              <a:gd name="T4" fmla="*/ 95 w 96"/>
              <a:gd name="T5" fmla="*/ 45 h 99"/>
              <a:gd name="T6" fmla="*/ 85 w 96"/>
              <a:gd name="T7" fmla="*/ 79 h 99"/>
              <a:gd name="T8" fmla="*/ 53 w 96"/>
              <a:gd name="T9" fmla="*/ 96 h 99"/>
              <a:gd name="T10" fmla="*/ 2 w 96"/>
              <a:gd name="T11" fmla="*/ 55 h 99"/>
              <a:gd name="T12" fmla="*/ 12 w 96"/>
              <a:gd name="T13" fmla="*/ 21 h 99"/>
            </a:gdLst>
            <a:ahLst/>
            <a:cxnLst>
              <a:cxn ang="0">
                <a:pos x="T0" y="T1"/>
              </a:cxn>
              <a:cxn ang="0">
                <a:pos x="T2" y="T3"/>
              </a:cxn>
              <a:cxn ang="0">
                <a:pos x="T4" y="T5"/>
              </a:cxn>
              <a:cxn ang="0">
                <a:pos x="T6" y="T7"/>
              </a:cxn>
              <a:cxn ang="0">
                <a:pos x="T8" y="T9"/>
              </a:cxn>
              <a:cxn ang="0">
                <a:pos x="T10" y="T11"/>
              </a:cxn>
              <a:cxn ang="0">
                <a:pos x="T12" y="T13"/>
              </a:cxn>
            </a:cxnLst>
            <a:rect l="0" t="0" r="r" b="b"/>
            <a:pathLst>
              <a:path w="96" h="99">
                <a:moveTo>
                  <a:pt x="12" y="21"/>
                </a:moveTo>
                <a:cubicBezTo>
                  <a:pt x="19" y="11"/>
                  <a:pt x="30" y="5"/>
                  <a:pt x="43" y="3"/>
                </a:cubicBezTo>
                <a:cubicBezTo>
                  <a:pt x="69" y="0"/>
                  <a:pt x="92" y="19"/>
                  <a:pt x="95" y="45"/>
                </a:cubicBezTo>
                <a:cubicBezTo>
                  <a:pt x="96" y="58"/>
                  <a:pt x="92" y="70"/>
                  <a:pt x="85" y="79"/>
                </a:cubicBezTo>
                <a:cubicBezTo>
                  <a:pt x="77" y="88"/>
                  <a:pt x="66" y="95"/>
                  <a:pt x="53" y="96"/>
                </a:cubicBezTo>
                <a:cubicBezTo>
                  <a:pt x="28" y="99"/>
                  <a:pt x="5" y="81"/>
                  <a:pt x="2" y="55"/>
                </a:cubicBezTo>
                <a:cubicBezTo>
                  <a:pt x="0" y="42"/>
                  <a:pt x="4" y="30"/>
                  <a:pt x="12" y="21"/>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mj-lt"/>
            </a:endParaRPr>
          </a:p>
        </p:txBody>
      </p:sp>
      <p:sp>
        <p:nvSpPr>
          <p:cNvPr id="12" name="Freeform 29"/>
          <p:cNvSpPr/>
          <p:nvPr/>
        </p:nvSpPr>
        <p:spPr bwMode="auto">
          <a:xfrm>
            <a:off x="3888882" y="2219532"/>
            <a:ext cx="586554" cy="604827"/>
          </a:xfrm>
          <a:custGeom>
            <a:avLst/>
            <a:gdLst>
              <a:gd name="T0" fmla="*/ 11 w 96"/>
              <a:gd name="T1" fmla="*/ 21 h 99"/>
              <a:gd name="T2" fmla="*/ 43 w 96"/>
              <a:gd name="T3" fmla="*/ 3 h 99"/>
              <a:gd name="T4" fmla="*/ 94 w 96"/>
              <a:gd name="T5" fmla="*/ 45 h 99"/>
              <a:gd name="T6" fmla="*/ 84 w 96"/>
              <a:gd name="T7" fmla="*/ 79 h 99"/>
              <a:gd name="T8" fmla="*/ 53 w 96"/>
              <a:gd name="T9" fmla="*/ 96 h 99"/>
              <a:gd name="T10" fmla="*/ 1 w 96"/>
              <a:gd name="T11" fmla="*/ 55 h 99"/>
              <a:gd name="T12" fmla="*/ 11 w 96"/>
              <a:gd name="T13" fmla="*/ 21 h 99"/>
            </a:gdLst>
            <a:ahLst/>
            <a:cxnLst>
              <a:cxn ang="0">
                <a:pos x="T0" y="T1"/>
              </a:cxn>
              <a:cxn ang="0">
                <a:pos x="T2" y="T3"/>
              </a:cxn>
              <a:cxn ang="0">
                <a:pos x="T4" y="T5"/>
              </a:cxn>
              <a:cxn ang="0">
                <a:pos x="T6" y="T7"/>
              </a:cxn>
              <a:cxn ang="0">
                <a:pos x="T8" y="T9"/>
              </a:cxn>
              <a:cxn ang="0">
                <a:pos x="T10" y="T11"/>
              </a:cxn>
              <a:cxn ang="0">
                <a:pos x="T12" y="T13"/>
              </a:cxn>
            </a:cxnLst>
            <a:rect l="0" t="0" r="r" b="b"/>
            <a:pathLst>
              <a:path w="96" h="99">
                <a:moveTo>
                  <a:pt x="11" y="21"/>
                </a:moveTo>
                <a:cubicBezTo>
                  <a:pt x="19" y="11"/>
                  <a:pt x="30" y="5"/>
                  <a:pt x="43" y="3"/>
                </a:cubicBezTo>
                <a:cubicBezTo>
                  <a:pt x="68" y="0"/>
                  <a:pt x="91" y="19"/>
                  <a:pt x="94" y="45"/>
                </a:cubicBezTo>
                <a:cubicBezTo>
                  <a:pt x="96" y="58"/>
                  <a:pt x="92" y="70"/>
                  <a:pt x="84" y="79"/>
                </a:cubicBezTo>
                <a:cubicBezTo>
                  <a:pt x="77" y="88"/>
                  <a:pt x="66" y="95"/>
                  <a:pt x="53" y="96"/>
                </a:cubicBezTo>
                <a:cubicBezTo>
                  <a:pt x="27" y="99"/>
                  <a:pt x="4" y="81"/>
                  <a:pt x="1" y="55"/>
                </a:cubicBezTo>
                <a:cubicBezTo>
                  <a:pt x="0" y="42"/>
                  <a:pt x="4" y="30"/>
                  <a:pt x="11" y="21"/>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mj-lt"/>
            </a:endParaRPr>
          </a:p>
        </p:txBody>
      </p:sp>
      <p:sp>
        <p:nvSpPr>
          <p:cNvPr id="13" name="Freeform 30"/>
          <p:cNvSpPr/>
          <p:nvPr/>
        </p:nvSpPr>
        <p:spPr bwMode="auto">
          <a:xfrm>
            <a:off x="4644500" y="2131692"/>
            <a:ext cx="578802" cy="604827"/>
          </a:xfrm>
          <a:custGeom>
            <a:avLst/>
            <a:gdLst>
              <a:gd name="T0" fmla="*/ 11 w 95"/>
              <a:gd name="T1" fmla="*/ 21 h 99"/>
              <a:gd name="T2" fmla="*/ 42 w 95"/>
              <a:gd name="T3" fmla="*/ 3 h 99"/>
              <a:gd name="T4" fmla="*/ 94 w 95"/>
              <a:gd name="T5" fmla="*/ 45 h 99"/>
              <a:gd name="T6" fmla="*/ 84 w 95"/>
              <a:gd name="T7" fmla="*/ 79 h 99"/>
              <a:gd name="T8" fmla="*/ 53 w 95"/>
              <a:gd name="T9" fmla="*/ 96 h 99"/>
              <a:gd name="T10" fmla="*/ 1 w 95"/>
              <a:gd name="T11" fmla="*/ 55 h 99"/>
              <a:gd name="T12" fmla="*/ 11 w 95"/>
              <a:gd name="T13" fmla="*/ 21 h 99"/>
            </a:gdLst>
            <a:ahLst/>
            <a:cxnLst>
              <a:cxn ang="0">
                <a:pos x="T0" y="T1"/>
              </a:cxn>
              <a:cxn ang="0">
                <a:pos x="T2" y="T3"/>
              </a:cxn>
              <a:cxn ang="0">
                <a:pos x="T4" y="T5"/>
              </a:cxn>
              <a:cxn ang="0">
                <a:pos x="T6" y="T7"/>
              </a:cxn>
              <a:cxn ang="0">
                <a:pos x="T8" y="T9"/>
              </a:cxn>
              <a:cxn ang="0">
                <a:pos x="T10" y="T11"/>
              </a:cxn>
              <a:cxn ang="0">
                <a:pos x="T12" y="T13"/>
              </a:cxn>
            </a:cxnLst>
            <a:rect l="0" t="0" r="r" b="b"/>
            <a:pathLst>
              <a:path w="95" h="99">
                <a:moveTo>
                  <a:pt x="11" y="21"/>
                </a:moveTo>
                <a:cubicBezTo>
                  <a:pt x="18" y="11"/>
                  <a:pt x="30" y="5"/>
                  <a:pt x="42" y="3"/>
                </a:cubicBezTo>
                <a:cubicBezTo>
                  <a:pt x="68" y="0"/>
                  <a:pt x="91" y="19"/>
                  <a:pt x="94" y="45"/>
                </a:cubicBezTo>
                <a:cubicBezTo>
                  <a:pt x="95" y="58"/>
                  <a:pt x="92" y="70"/>
                  <a:pt x="84" y="79"/>
                </a:cubicBezTo>
                <a:cubicBezTo>
                  <a:pt x="77" y="89"/>
                  <a:pt x="65" y="95"/>
                  <a:pt x="53" y="96"/>
                </a:cubicBezTo>
                <a:cubicBezTo>
                  <a:pt x="27" y="99"/>
                  <a:pt x="4" y="81"/>
                  <a:pt x="1" y="55"/>
                </a:cubicBezTo>
                <a:cubicBezTo>
                  <a:pt x="0" y="42"/>
                  <a:pt x="3" y="30"/>
                  <a:pt x="11" y="21"/>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mj-lt"/>
            </a:endParaRPr>
          </a:p>
        </p:txBody>
      </p:sp>
      <p:sp>
        <p:nvSpPr>
          <p:cNvPr id="17" name="Freeform 59"/>
          <p:cNvSpPr>
            <a:spLocks noEditPoints="1"/>
          </p:cNvSpPr>
          <p:nvPr/>
        </p:nvSpPr>
        <p:spPr bwMode="auto">
          <a:xfrm>
            <a:off x="4839761" y="3063540"/>
            <a:ext cx="254808" cy="255729"/>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latin typeface="+mj-lt"/>
            </a:endParaRPr>
          </a:p>
        </p:txBody>
      </p:sp>
      <p:grpSp>
        <p:nvGrpSpPr>
          <p:cNvPr id="18" name="Group 238"/>
          <p:cNvGrpSpPr/>
          <p:nvPr/>
        </p:nvGrpSpPr>
        <p:grpSpPr>
          <a:xfrm>
            <a:off x="4071311" y="2423119"/>
            <a:ext cx="221696" cy="207902"/>
            <a:chOff x="2974975" y="2071688"/>
            <a:chExt cx="482600" cy="452438"/>
          </a:xfrm>
          <a:solidFill>
            <a:schemeClr val="tx1">
              <a:lumMod val="50000"/>
              <a:lumOff val="50000"/>
            </a:schemeClr>
          </a:solidFill>
        </p:grpSpPr>
        <p:sp>
          <p:nvSpPr>
            <p:cNvPr id="19" name="Freeform 78"/>
            <p:cNvSpPr>
              <a:spLocks noEditPoints="1"/>
            </p:cNvSpPr>
            <p:nvPr/>
          </p:nvSpPr>
          <p:spPr bwMode="auto">
            <a:xfrm>
              <a:off x="2974975" y="2071688"/>
              <a:ext cx="482600" cy="452438"/>
            </a:xfrm>
            <a:custGeom>
              <a:avLst/>
              <a:gdLst>
                <a:gd name="T0" fmla="*/ 126 w 128"/>
                <a:gd name="T1" fmla="*/ 26 h 120"/>
                <a:gd name="T2" fmla="*/ 102 w 128"/>
                <a:gd name="T3" fmla="*/ 2 h 120"/>
                <a:gd name="T4" fmla="*/ 96 w 128"/>
                <a:gd name="T5" fmla="*/ 0 h 120"/>
                <a:gd name="T6" fmla="*/ 12 w 128"/>
                <a:gd name="T7" fmla="*/ 0 h 120"/>
                <a:gd name="T8" fmla="*/ 0 w 128"/>
                <a:gd name="T9" fmla="*/ 12 h 120"/>
                <a:gd name="T10" fmla="*/ 0 w 128"/>
                <a:gd name="T11" fmla="*/ 108 h 120"/>
                <a:gd name="T12" fmla="*/ 12 w 128"/>
                <a:gd name="T13" fmla="*/ 120 h 120"/>
                <a:gd name="T14" fmla="*/ 116 w 128"/>
                <a:gd name="T15" fmla="*/ 120 h 120"/>
                <a:gd name="T16" fmla="*/ 128 w 128"/>
                <a:gd name="T17" fmla="*/ 108 h 120"/>
                <a:gd name="T18" fmla="*/ 128 w 128"/>
                <a:gd name="T19" fmla="*/ 32 h 120"/>
                <a:gd name="T20" fmla="*/ 126 w 128"/>
                <a:gd name="T21" fmla="*/ 26 h 120"/>
                <a:gd name="T22" fmla="*/ 120 w 128"/>
                <a:gd name="T23" fmla="*/ 108 h 120"/>
                <a:gd name="T24" fmla="*/ 116 w 128"/>
                <a:gd name="T25" fmla="*/ 112 h 120"/>
                <a:gd name="T26" fmla="*/ 12 w 128"/>
                <a:gd name="T27" fmla="*/ 112 h 120"/>
                <a:gd name="T28" fmla="*/ 8 w 128"/>
                <a:gd name="T29" fmla="*/ 108 h 120"/>
                <a:gd name="T30" fmla="*/ 8 w 128"/>
                <a:gd name="T31" fmla="*/ 12 h 120"/>
                <a:gd name="T32" fmla="*/ 12 w 128"/>
                <a:gd name="T33" fmla="*/ 8 h 120"/>
                <a:gd name="T34" fmla="*/ 92 w 128"/>
                <a:gd name="T35" fmla="*/ 8 h 120"/>
                <a:gd name="T36" fmla="*/ 92 w 128"/>
                <a:gd name="T37" fmla="*/ 24 h 120"/>
                <a:gd name="T38" fmla="*/ 92 w 128"/>
                <a:gd name="T39" fmla="*/ 24 h 120"/>
                <a:gd name="T40" fmla="*/ 104 w 128"/>
                <a:gd name="T41" fmla="*/ 36 h 120"/>
                <a:gd name="T42" fmla="*/ 108 w 128"/>
                <a:gd name="T43" fmla="*/ 36 h 120"/>
                <a:gd name="T44" fmla="*/ 120 w 128"/>
                <a:gd name="T45" fmla="*/ 36 h 120"/>
                <a:gd name="T46" fmla="*/ 120 w 128"/>
                <a:gd name="T47" fmla="*/ 108 h 120"/>
                <a:gd name="T48" fmla="*/ 108 w 128"/>
                <a:gd name="T49" fmla="*/ 32 h 120"/>
                <a:gd name="T50" fmla="*/ 104 w 128"/>
                <a:gd name="T51" fmla="*/ 32 h 120"/>
                <a:gd name="T52" fmla="*/ 96 w 128"/>
                <a:gd name="T53" fmla="*/ 24 h 120"/>
                <a:gd name="T54" fmla="*/ 96 w 128"/>
                <a:gd name="T55" fmla="*/ 24 h 120"/>
                <a:gd name="T56" fmla="*/ 96 w 128"/>
                <a:gd name="T57" fmla="*/ 8 h 120"/>
                <a:gd name="T58" fmla="*/ 120 w 128"/>
                <a:gd name="T59" fmla="*/ 32 h 120"/>
                <a:gd name="T60" fmla="*/ 108 w 128"/>
                <a:gd name="T61" fmla="*/ 3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126" y="26"/>
                  </a:moveTo>
                  <a:cubicBezTo>
                    <a:pt x="102" y="2"/>
                    <a:pt x="102" y="2"/>
                    <a:pt x="102" y="2"/>
                  </a:cubicBezTo>
                  <a:cubicBezTo>
                    <a:pt x="100" y="1"/>
                    <a:pt x="98" y="0"/>
                    <a:pt x="96" y="0"/>
                  </a:cubicBezTo>
                  <a:cubicBezTo>
                    <a:pt x="12" y="0"/>
                    <a:pt x="12" y="0"/>
                    <a:pt x="12" y="0"/>
                  </a:cubicBezTo>
                  <a:cubicBezTo>
                    <a:pt x="5" y="0"/>
                    <a:pt x="0" y="5"/>
                    <a:pt x="0" y="12"/>
                  </a:cubicBezTo>
                  <a:cubicBezTo>
                    <a:pt x="0" y="108"/>
                    <a:pt x="0" y="108"/>
                    <a:pt x="0" y="108"/>
                  </a:cubicBezTo>
                  <a:cubicBezTo>
                    <a:pt x="0" y="115"/>
                    <a:pt x="5" y="120"/>
                    <a:pt x="12" y="120"/>
                  </a:cubicBezTo>
                  <a:cubicBezTo>
                    <a:pt x="116" y="120"/>
                    <a:pt x="116" y="120"/>
                    <a:pt x="116" y="120"/>
                  </a:cubicBezTo>
                  <a:cubicBezTo>
                    <a:pt x="123" y="120"/>
                    <a:pt x="128" y="115"/>
                    <a:pt x="128" y="108"/>
                  </a:cubicBezTo>
                  <a:cubicBezTo>
                    <a:pt x="128" y="32"/>
                    <a:pt x="128" y="32"/>
                    <a:pt x="128" y="32"/>
                  </a:cubicBezTo>
                  <a:cubicBezTo>
                    <a:pt x="128" y="30"/>
                    <a:pt x="127" y="28"/>
                    <a:pt x="126" y="26"/>
                  </a:cubicBezTo>
                  <a:close/>
                  <a:moveTo>
                    <a:pt x="120" y="108"/>
                  </a:moveTo>
                  <a:cubicBezTo>
                    <a:pt x="120" y="110"/>
                    <a:pt x="118" y="112"/>
                    <a:pt x="116" y="112"/>
                  </a:cubicBezTo>
                  <a:cubicBezTo>
                    <a:pt x="12" y="112"/>
                    <a:pt x="12" y="112"/>
                    <a:pt x="12" y="112"/>
                  </a:cubicBezTo>
                  <a:cubicBezTo>
                    <a:pt x="10" y="112"/>
                    <a:pt x="8" y="110"/>
                    <a:pt x="8" y="108"/>
                  </a:cubicBezTo>
                  <a:cubicBezTo>
                    <a:pt x="8" y="12"/>
                    <a:pt x="8" y="12"/>
                    <a:pt x="8" y="12"/>
                  </a:cubicBezTo>
                  <a:cubicBezTo>
                    <a:pt x="8" y="10"/>
                    <a:pt x="10" y="8"/>
                    <a:pt x="12" y="8"/>
                  </a:cubicBezTo>
                  <a:cubicBezTo>
                    <a:pt x="92" y="8"/>
                    <a:pt x="92" y="8"/>
                    <a:pt x="92" y="8"/>
                  </a:cubicBezTo>
                  <a:cubicBezTo>
                    <a:pt x="92" y="24"/>
                    <a:pt x="92" y="24"/>
                    <a:pt x="92" y="24"/>
                  </a:cubicBezTo>
                  <a:cubicBezTo>
                    <a:pt x="92" y="24"/>
                    <a:pt x="92" y="24"/>
                    <a:pt x="92" y="24"/>
                  </a:cubicBezTo>
                  <a:cubicBezTo>
                    <a:pt x="92" y="31"/>
                    <a:pt x="97" y="36"/>
                    <a:pt x="104" y="36"/>
                  </a:cubicBezTo>
                  <a:cubicBezTo>
                    <a:pt x="108" y="36"/>
                    <a:pt x="108" y="36"/>
                    <a:pt x="108" y="36"/>
                  </a:cubicBezTo>
                  <a:cubicBezTo>
                    <a:pt x="120" y="36"/>
                    <a:pt x="120" y="36"/>
                    <a:pt x="120" y="36"/>
                  </a:cubicBezTo>
                  <a:lnTo>
                    <a:pt x="120" y="108"/>
                  </a:lnTo>
                  <a:close/>
                  <a:moveTo>
                    <a:pt x="108" y="32"/>
                  </a:moveTo>
                  <a:cubicBezTo>
                    <a:pt x="104" y="32"/>
                    <a:pt x="104" y="32"/>
                    <a:pt x="104" y="32"/>
                  </a:cubicBezTo>
                  <a:cubicBezTo>
                    <a:pt x="100" y="32"/>
                    <a:pt x="96" y="28"/>
                    <a:pt x="96" y="24"/>
                  </a:cubicBezTo>
                  <a:cubicBezTo>
                    <a:pt x="96" y="24"/>
                    <a:pt x="96" y="24"/>
                    <a:pt x="96" y="24"/>
                  </a:cubicBezTo>
                  <a:cubicBezTo>
                    <a:pt x="96" y="8"/>
                    <a:pt x="96" y="8"/>
                    <a:pt x="96" y="8"/>
                  </a:cubicBezTo>
                  <a:cubicBezTo>
                    <a:pt x="120" y="32"/>
                    <a:pt x="120" y="32"/>
                    <a:pt x="120" y="32"/>
                  </a:cubicBezTo>
                  <a:lnTo>
                    <a:pt x="10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87102C"/>
                </a:solidFill>
                <a:latin typeface="+mj-lt"/>
              </a:endParaRPr>
            </a:p>
          </p:txBody>
        </p:sp>
        <p:sp>
          <p:nvSpPr>
            <p:cNvPr id="20" name="Freeform 79"/>
            <p:cNvSpPr/>
            <p:nvPr/>
          </p:nvSpPr>
          <p:spPr bwMode="auto">
            <a:xfrm>
              <a:off x="3200400" y="2162176"/>
              <a:ext cx="90487" cy="15875"/>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87102C"/>
                </a:solidFill>
                <a:latin typeface="+mj-lt"/>
              </a:endParaRPr>
            </a:p>
          </p:txBody>
        </p:sp>
        <p:sp>
          <p:nvSpPr>
            <p:cNvPr id="21" name="Freeform 80"/>
            <p:cNvSpPr/>
            <p:nvPr/>
          </p:nvSpPr>
          <p:spPr bwMode="auto">
            <a:xfrm>
              <a:off x="3200400" y="2208213"/>
              <a:ext cx="90487" cy="14288"/>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87102C"/>
                </a:solidFill>
                <a:latin typeface="+mj-lt"/>
              </a:endParaRPr>
            </a:p>
          </p:txBody>
        </p:sp>
        <p:sp>
          <p:nvSpPr>
            <p:cNvPr id="22" name="Freeform 81"/>
            <p:cNvSpPr/>
            <p:nvPr/>
          </p:nvSpPr>
          <p:spPr bwMode="auto">
            <a:xfrm>
              <a:off x="3200400" y="2252663"/>
              <a:ext cx="196850" cy="15875"/>
            </a:xfrm>
            <a:custGeom>
              <a:avLst/>
              <a:gdLst>
                <a:gd name="T0" fmla="*/ 0 w 52"/>
                <a:gd name="T1" fmla="*/ 2 h 4"/>
                <a:gd name="T2" fmla="*/ 2 w 52"/>
                <a:gd name="T3" fmla="*/ 4 h 4"/>
                <a:gd name="T4" fmla="*/ 50 w 52"/>
                <a:gd name="T5" fmla="*/ 4 h 4"/>
                <a:gd name="T6" fmla="*/ 52 w 52"/>
                <a:gd name="T7" fmla="*/ 2 h 4"/>
                <a:gd name="T8" fmla="*/ 50 w 52"/>
                <a:gd name="T9" fmla="*/ 0 h 4"/>
                <a:gd name="T10" fmla="*/ 2 w 52"/>
                <a:gd name="T11" fmla="*/ 0 h 4"/>
                <a:gd name="T12" fmla="*/ 0 w 5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2" h="4">
                  <a:moveTo>
                    <a:pt x="0" y="2"/>
                  </a:moveTo>
                  <a:cubicBezTo>
                    <a:pt x="0" y="3"/>
                    <a:pt x="1" y="4"/>
                    <a:pt x="2" y="4"/>
                  </a:cubicBezTo>
                  <a:cubicBezTo>
                    <a:pt x="50" y="4"/>
                    <a:pt x="50" y="4"/>
                    <a:pt x="50" y="4"/>
                  </a:cubicBezTo>
                  <a:cubicBezTo>
                    <a:pt x="51" y="4"/>
                    <a:pt x="52" y="3"/>
                    <a:pt x="52" y="2"/>
                  </a:cubicBezTo>
                  <a:cubicBezTo>
                    <a:pt x="52" y="1"/>
                    <a:pt x="51" y="0"/>
                    <a:pt x="50" y="0"/>
                  </a:cubicBezTo>
                  <a:cubicBezTo>
                    <a:pt x="2" y="0"/>
                    <a:pt x="2"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87102C"/>
                </a:solidFill>
                <a:latin typeface="+mj-lt"/>
              </a:endParaRPr>
            </a:p>
          </p:txBody>
        </p:sp>
        <p:sp>
          <p:nvSpPr>
            <p:cNvPr id="23" name="Freeform 82"/>
            <p:cNvSpPr/>
            <p:nvPr/>
          </p:nvSpPr>
          <p:spPr bwMode="auto">
            <a:xfrm>
              <a:off x="3035300" y="2343151"/>
              <a:ext cx="361950" cy="15875"/>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87102C"/>
                </a:solidFill>
                <a:latin typeface="+mj-lt"/>
              </a:endParaRPr>
            </a:p>
          </p:txBody>
        </p:sp>
        <p:sp>
          <p:nvSpPr>
            <p:cNvPr id="24" name="Freeform 83"/>
            <p:cNvSpPr/>
            <p:nvPr/>
          </p:nvSpPr>
          <p:spPr bwMode="auto">
            <a:xfrm>
              <a:off x="3035300" y="238918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87102C"/>
                </a:solidFill>
                <a:latin typeface="+mj-lt"/>
              </a:endParaRPr>
            </a:p>
          </p:txBody>
        </p:sp>
        <p:sp>
          <p:nvSpPr>
            <p:cNvPr id="25" name="Freeform 84"/>
            <p:cNvSpPr/>
            <p:nvPr/>
          </p:nvSpPr>
          <p:spPr bwMode="auto">
            <a:xfrm>
              <a:off x="3035300" y="243363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87102C"/>
                </a:solidFill>
                <a:latin typeface="+mj-lt"/>
              </a:endParaRPr>
            </a:p>
          </p:txBody>
        </p:sp>
        <p:sp>
          <p:nvSpPr>
            <p:cNvPr id="26" name="Freeform 85"/>
            <p:cNvSpPr/>
            <p:nvPr/>
          </p:nvSpPr>
          <p:spPr bwMode="auto">
            <a:xfrm>
              <a:off x="3035300" y="2298701"/>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87102C"/>
                </a:solidFill>
                <a:latin typeface="+mj-lt"/>
              </a:endParaRPr>
            </a:p>
          </p:txBody>
        </p:sp>
        <p:sp>
          <p:nvSpPr>
            <p:cNvPr id="27" name="Freeform 86"/>
            <p:cNvSpPr>
              <a:spLocks noEditPoints="1"/>
            </p:cNvSpPr>
            <p:nvPr/>
          </p:nvSpPr>
          <p:spPr bwMode="auto">
            <a:xfrm>
              <a:off x="3035300" y="2147888"/>
              <a:ext cx="134937" cy="120650"/>
            </a:xfrm>
            <a:custGeom>
              <a:avLst/>
              <a:gdLst>
                <a:gd name="T0" fmla="*/ 4 w 36"/>
                <a:gd name="T1" fmla="*/ 32 h 32"/>
                <a:gd name="T2" fmla="*/ 32 w 36"/>
                <a:gd name="T3" fmla="*/ 32 h 32"/>
                <a:gd name="T4" fmla="*/ 36 w 36"/>
                <a:gd name="T5" fmla="*/ 28 h 32"/>
                <a:gd name="T6" fmla="*/ 36 w 36"/>
                <a:gd name="T7" fmla="*/ 4 h 32"/>
                <a:gd name="T8" fmla="*/ 32 w 36"/>
                <a:gd name="T9" fmla="*/ 0 h 32"/>
                <a:gd name="T10" fmla="*/ 4 w 36"/>
                <a:gd name="T11" fmla="*/ 0 h 32"/>
                <a:gd name="T12" fmla="*/ 0 w 36"/>
                <a:gd name="T13" fmla="*/ 4 h 32"/>
                <a:gd name="T14" fmla="*/ 0 w 36"/>
                <a:gd name="T15" fmla="*/ 28 h 32"/>
                <a:gd name="T16" fmla="*/ 4 w 36"/>
                <a:gd name="T17" fmla="*/ 32 h 32"/>
                <a:gd name="T18" fmla="*/ 8 w 36"/>
                <a:gd name="T19" fmla="*/ 8 h 32"/>
                <a:gd name="T20" fmla="*/ 28 w 36"/>
                <a:gd name="T21" fmla="*/ 8 h 32"/>
                <a:gd name="T22" fmla="*/ 28 w 36"/>
                <a:gd name="T23" fmla="*/ 24 h 32"/>
                <a:gd name="T24" fmla="*/ 8 w 36"/>
                <a:gd name="T25" fmla="*/ 24 h 32"/>
                <a:gd name="T26" fmla="*/ 8 w 36"/>
                <a:gd name="T2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
                  <a:moveTo>
                    <a:pt x="4" y="32"/>
                  </a:moveTo>
                  <a:cubicBezTo>
                    <a:pt x="32" y="32"/>
                    <a:pt x="32" y="32"/>
                    <a:pt x="32" y="32"/>
                  </a:cubicBezTo>
                  <a:cubicBezTo>
                    <a:pt x="34" y="32"/>
                    <a:pt x="36" y="30"/>
                    <a:pt x="36" y="28"/>
                  </a:cubicBezTo>
                  <a:cubicBezTo>
                    <a:pt x="36" y="4"/>
                    <a:pt x="36" y="4"/>
                    <a:pt x="36" y="4"/>
                  </a:cubicBezTo>
                  <a:cubicBezTo>
                    <a:pt x="36" y="2"/>
                    <a:pt x="34" y="0"/>
                    <a:pt x="32" y="0"/>
                  </a:cubicBezTo>
                  <a:cubicBezTo>
                    <a:pt x="4" y="0"/>
                    <a:pt x="4" y="0"/>
                    <a:pt x="4" y="0"/>
                  </a:cubicBezTo>
                  <a:cubicBezTo>
                    <a:pt x="2" y="0"/>
                    <a:pt x="0" y="2"/>
                    <a:pt x="0" y="4"/>
                  </a:cubicBezTo>
                  <a:cubicBezTo>
                    <a:pt x="0" y="28"/>
                    <a:pt x="0" y="28"/>
                    <a:pt x="0" y="28"/>
                  </a:cubicBezTo>
                  <a:cubicBezTo>
                    <a:pt x="0" y="30"/>
                    <a:pt x="2" y="32"/>
                    <a:pt x="4" y="32"/>
                  </a:cubicBezTo>
                  <a:close/>
                  <a:moveTo>
                    <a:pt x="8" y="8"/>
                  </a:moveTo>
                  <a:cubicBezTo>
                    <a:pt x="28" y="8"/>
                    <a:pt x="28" y="8"/>
                    <a:pt x="28" y="8"/>
                  </a:cubicBezTo>
                  <a:cubicBezTo>
                    <a:pt x="28" y="24"/>
                    <a:pt x="28" y="24"/>
                    <a:pt x="28" y="24"/>
                  </a:cubicBezTo>
                  <a:cubicBezTo>
                    <a:pt x="8" y="24"/>
                    <a:pt x="8" y="24"/>
                    <a:pt x="8" y="24"/>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87102C"/>
                </a:solidFill>
                <a:latin typeface="+mj-lt"/>
              </a:endParaRPr>
            </a:p>
          </p:txBody>
        </p:sp>
      </p:grpSp>
      <p:grpSp>
        <p:nvGrpSpPr>
          <p:cNvPr id="28" name="Group 236"/>
          <p:cNvGrpSpPr/>
          <p:nvPr/>
        </p:nvGrpSpPr>
        <p:grpSpPr>
          <a:xfrm>
            <a:off x="4812320" y="2311279"/>
            <a:ext cx="243162" cy="244039"/>
            <a:chOff x="1049338" y="2071688"/>
            <a:chExt cx="481012" cy="482600"/>
          </a:xfrm>
          <a:solidFill>
            <a:schemeClr val="tx1">
              <a:lumMod val="50000"/>
              <a:lumOff val="50000"/>
            </a:schemeClr>
          </a:solidFill>
        </p:grpSpPr>
        <p:sp>
          <p:nvSpPr>
            <p:cNvPr id="29" name="Freeform 90"/>
            <p:cNvSpPr>
              <a:spLocks noEditPoints="1"/>
            </p:cNvSpPr>
            <p:nvPr/>
          </p:nvSpPr>
          <p:spPr bwMode="auto">
            <a:xfrm>
              <a:off x="1049338" y="2071688"/>
              <a:ext cx="481012" cy="482600"/>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j-lt"/>
              </a:endParaRPr>
            </a:p>
          </p:txBody>
        </p:sp>
        <p:sp>
          <p:nvSpPr>
            <p:cNvPr id="30" name="Freeform 91"/>
            <p:cNvSpPr>
              <a:spLocks noEditPoints="1"/>
            </p:cNvSpPr>
            <p:nvPr/>
          </p:nvSpPr>
          <p:spPr bwMode="auto">
            <a:xfrm>
              <a:off x="1093788" y="2463801"/>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j-lt"/>
              </a:endParaRPr>
            </a:p>
          </p:txBody>
        </p:sp>
      </p:grpSp>
      <p:grpSp>
        <p:nvGrpSpPr>
          <p:cNvPr id="31" name="Group 35"/>
          <p:cNvGrpSpPr/>
          <p:nvPr/>
        </p:nvGrpSpPr>
        <p:grpSpPr>
          <a:xfrm>
            <a:off x="4059381" y="3134779"/>
            <a:ext cx="296114" cy="294255"/>
            <a:chOff x="6853673" y="3715407"/>
            <a:chExt cx="379359" cy="376864"/>
          </a:xfrm>
          <a:solidFill>
            <a:schemeClr val="tx1">
              <a:lumMod val="50000"/>
              <a:lumOff val="50000"/>
            </a:schemeClr>
          </a:solidFill>
        </p:grpSpPr>
        <p:sp>
          <p:nvSpPr>
            <p:cNvPr id="3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j-lt"/>
                <a:ea typeface="+mn-ea"/>
                <a:cs typeface="+mn-cs"/>
              </a:endParaRPr>
            </a:p>
          </p:txBody>
        </p:sp>
        <p:sp>
          <p:nvSpPr>
            <p:cNvPr id="33"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j-lt"/>
                <a:ea typeface="+mn-ea"/>
                <a:cs typeface="+mn-cs"/>
              </a:endParaRPr>
            </a:p>
          </p:txBody>
        </p:sp>
        <p:sp>
          <p:nvSpPr>
            <p:cNvPr id="34"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j-lt"/>
                <a:ea typeface="+mn-ea"/>
                <a:cs typeface="+mn-cs"/>
              </a:endParaRPr>
            </a:p>
          </p:txBody>
        </p:sp>
        <p:sp>
          <p:nvSpPr>
            <p:cNvPr id="35"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j-lt"/>
                <a:ea typeface="+mn-ea"/>
                <a:cs typeface="+mn-cs"/>
              </a:endParaRPr>
            </a:p>
          </p:txBody>
        </p:sp>
        <p:sp>
          <p:nvSpPr>
            <p:cNvPr id="36"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j-lt"/>
                <a:ea typeface="+mn-ea"/>
                <a:cs typeface="+mn-cs"/>
              </a:endParaRPr>
            </a:p>
          </p:txBody>
        </p:sp>
        <p:sp>
          <p:nvSpPr>
            <p:cNvPr id="37"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j-lt"/>
                <a:ea typeface="+mn-ea"/>
                <a:cs typeface="+mn-cs"/>
              </a:endParaRPr>
            </a:p>
          </p:txBody>
        </p:sp>
        <p:sp>
          <p:nvSpPr>
            <p:cNvPr id="38"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j-lt"/>
                <a:ea typeface="+mn-ea"/>
                <a:cs typeface="+mn-cs"/>
              </a:endParaRPr>
            </a:p>
          </p:txBody>
        </p:sp>
        <p:sp>
          <p:nvSpPr>
            <p:cNvPr id="39"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j-lt"/>
                <a:ea typeface="+mn-ea"/>
                <a:cs typeface="+mn-cs"/>
              </a:endParaRPr>
            </a:p>
          </p:txBody>
        </p:sp>
        <p:sp>
          <p:nvSpPr>
            <p:cNvPr id="40"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j-lt"/>
                <a:ea typeface="+mn-ea"/>
                <a:cs typeface="+mn-cs"/>
              </a:endParaRPr>
            </a:p>
          </p:txBody>
        </p:sp>
        <p:sp>
          <p:nvSpPr>
            <p:cNvPr id="41"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j-lt"/>
                <a:ea typeface="+mn-ea"/>
                <a:cs typeface="+mn-cs"/>
              </a:endParaRPr>
            </a:p>
          </p:txBody>
        </p:sp>
        <p:sp>
          <p:nvSpPr>
            <p:cNvPr id="42"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j-lt"/>
                <a:ea typeface="+mn-ea"/>
                <a:cs typeface="+mn-cs"/>
              </a:endParaRPr>
            </a:p>
          </p:txBody>
        </p:sp>
        <p:sp>
          <p:nvSpPr>
            <p:cNvPr id="43"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j-lt"/>
                <a:ea typeface="+mn-ea"/>
                <a:cs typeface="+mn-cs"/>
              </a:endParaRPr>
            </a:p>
          </p:txBody>
        </p:sp>
        <p:sp>
          <p:nvSpPr>
            <p:cNvPr id="44"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j-lt"/>
                <a:ea typeface="+mn-ea"/>
                <a:cs typeface="+mn-cs"/>
              </a:endParaRPr>
            </a:p>
          </p:txBody>
        </p:sp>
        <p:sp>
          <p:nvSpPr>
            <p:cNvPr id="45"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j-lt"/>
                <a:ea typeface="+mn-ea"/>
                <a:cs typeface="+mn-cs"/>
              </a:endParaRPr>
            </a:p>
          </p:txBody>
        </p:sp>
        <p:sp>
          <p:nvSpPr>
            <p:cNvPr id="46"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j-lt"/>
                <a:ea typeface="+mn-ea"/>
                <a:cs typeface="+mn-cs"/>
              </a:endParaRPr>
            </a:p>
          </p:txBody>
        </p:sp>
        <p:sp>
          <p:nvSpPr>
            <p:cNvPr id="47"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j-lt"/>
                <a:ea typeface="+mn-ea"/>
                <a:cs typeface="+mn-cs"/>
              </a:endParaRPr>
            </a:p>
          </p:txBody>
        </p:sp>
        <p:sp>
          <p:nvSpPr>
            <p:cNvPr id="48"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j-lt"/>
                <a:ea typeface="+mn-ea"/>
                <a:cs typeface="+mn-cs"/>
              </a:endParaRPr>
            </a:p>
          </p:txBody>
        </p:sp>
        <p:sp>
          <p:nvSpPr>
            <p:cNvPr id="49"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j-lt"/>
                <a:ea typeface="+mn-ea"/>
                <a:cs typeface="+mn-cs"/>
              </a:endParaRPr>
            </a:p>
          </p:txBody>
        </p:sp>
      </p:grpSp>
      <p:sp>
        <p:nvSpPr>
          <p:cNvPr id="2" name="Flowchart: Terminator 1"/>
          <p:cNvSpPr/>
          <p:nvPr/>
        </p:nvSpPr>
        <p:spPr>
          <a:xfrm>
            <a:off x="1331640" y="915566"/>
            <a:ext cx="6840760" cy="2075008"/>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FFFF00"/>
                </a:solidFill>
                <a:latin typeface="SVN-Apple" panose="02040603050506020204" pitchFamily="18" charset="0"/>
              </a:rPr>
              <a:t>Có</a:t>
            </a:r>
            <a:r>
              <a:rPr lang="en-US" sz="3600" dirty="0" smtClean="0">
                <a:solidFill>
                  <a:srgbClr val="FFFF00"/>
                </a:solidFill>
                <a:latin typeface="SVN-Apple" panose="02040603050506020204" pitchFamily="18" charset="0"/>
              </a:rPr>
              <a:t> </a:t>
            </a:r>
            <a:r>
              <a:rPr lang="en-US" sz="3600" dirty="0" err="1" smtClean="0">
                <a:solidFill>
                  <a:srgbClr val="FFFF00"/>
                </a:solidFill>
                <a:latin typeface="SVN-Apple" panose="02040603050506020204" pitchFamily="18" charset="0"/>
              </a:rPr>
              <a:t>mấy</a:t>
            </a:r>
            <a:r>
              <a:rPr lang="en-US" sz="3600" dirty="0" smtClean="0">
                <a:solidFill>
                  <a:srgbClr val="FFFF00"/>
                </a:solidFill>
                <a:latin typeface="SVN-Apple" panose="02040603050506020204" pitchFamily="18" charset="0"/>
              </a:rPr>
              <a:t> </a:t>
            </a:r>
            <a:r>
              <a:rPr lang="en-US" sz="3600" dirty="0" err="1" smtClean="0">
                <a:solidFill>
                  <a:srgbClr val="FFFF00"/>
                </a:solidFill>
                <a:latin typeface="SVN-Apple" panose="02040603050506020204" pitchFamily="18" charset="0"/>
              </a:rPr>
              <a:t>kiểu</a:t>
            </a:r>
            <a:r>
              <a:rPr lang="en-US" sz="3600" dirty="0" smtClean="0">
                <a:solidFill>
                  <a:srgbClr val="FFFF00"/>
                </a:solidFill>
                <a:latin typeface="SVN-Apple" panose="02040603050506020204" pitchFamily="18" charset="0"/>
              </a:rPr>
              <a:t> </a:t>
            </a:r>
            <a:r>
              <a:rPr lang="en-US" sz="3600" dirty="0" err="1" smtClean="0">
                <a:solidFill>
                  <a:srgbClr val="FFFF00"/>
                </a:solidFill>
                <a:latin typeface="SVN-Apple" panose="02040603050506020204" pitchFamily="18" charset="0"/>
              </a:rPr>
              <a:t>kết</a:t>
            </a:r>
            <a:r>
              <a:rPr lang="en-US" sz="3600" dirty="0" smtClean="0">
                <a:solidFill>
                  <a:srgbClr val="FFFF00"/>
                </a:solidFill>
                <a:latin typeface="SVN-Apple" panose="02040603050506020204" pitchFamily="18" charset="0"/>
              </a:rPr>
              <a:t> </a:t>
            </a:r>
            <a:r>
              <a:rPr lang="en-US" sz="3600" dirty="0" err="1" smtClean="0">
                <a:solidFill>
                  <a:srgbClr val="FFFF00"/>
                </a:solidFill>
                <a:latin typeface="SVN-Apple" panose="02040603050506020204" pitchFamily="18" charset="0"/>
              </a:rPr>
              <a:t>bài</a:t>
            </a:r>
            <a:r>
              <a:rPr lang="en-US" sz="3600" dirty="0" smtClean="0">
                <a:solidFill>
                  <a:srgbClr val="FFFF00"/>
                </a:solidFill>
                <a:latin typeface="SVN-Apple" panose="02040603050506020204" pitchFamily="18" charset="0"/>
              </a:rPr>
              <a:t> </a:t>
            </a:r>
            <a:r>
              <a:rPr lang="en-US" sz="3600" dirty="0" err="1" smtClean="0">
                <a:solidFill>
                  <a:srgbClr val="FFFF00"/>
                </a:solidFill>
                <a:latin typeface="SVN-Apple" panose="02040603050506020204" pitchFamily="18" charset="0"/>
              </a:rPr>
              <a:t>trong</a:t>
            </a:r>
            <a:r>
              <a:rPr lang="en-US" sz="3600" dirty="0" smtClean="0">
                <a:solidFill>
                  <a:srgbClr val="FFFF00"/>
                </a:solidFill>
                <a:latin typeface="SVN-Apple" panose="02040603050506020204" pitchFamily="18" charset="0"/>
              </a:rPr>
              <a:t> </a:t>
            </a:r>
            <a:r>
              <a:rPr lang="en-US" sz="3600" dirty="0" err="1" smtClean="0">
                <a:solidFill>
                  <a:srgbClr val="FFFF00"/>
                </a:solidFill>
                <a:latin typeface="SVN-Apple" panose="02040603050506020204" pitchFamily="18" charset="0"/>
              </a:rPr>
              <a:t>bài</a:t>
            </a:r>
            <a:r>
              <a:rPr lang="en-US" sz="3600" dirty="0" smtClean="0">
                <a:solidFill>
                  <a:srgbClr val="FFFF00"/>
                </a:solidFill>
                <a:latin typeface="SVN-Apple" panose="02040603050506020204" pitchFamily="18" charset="0"/>
              </a:rPr>
              <a:t> </a:t>
            </a:r>
            <a:r>
              <a:rPr lang="en-US" sz="3600" dirty="0" err="1" smtClean="0">
                <a:solidFill>
                  <a:srgbClr val="FFFF00"/>
                </a:solidFill>
                <a:latin typeface="SVN-Apple" panose="02040603050506020204" pitchFamily="18" charset="0"/>
              </a:rPr>
              <a:t>văn</a:t>
            </a:r>
            <a:r>
              <a:rPr lang="en-US" sz="3600" dirty="0" smtClean="0">
                <a:solidFill>
                  <a:srgbClr val="FFFF00"/>
                </a:solidFill>
                <a:latin typeface="SVN-Apple" panose="02040603050506020204" pitchFamily="18" charset="0"/>
              </a:rPr>
              <a:t> </a:t>
            </a:r>
            <a:r>
              <a:rPr lang="en-US" sz="3600" dirty="0" err="1" smtClean="0">
                <a:solidFill>
                  <a:srgbClr val="FFFF00"/>
                </a:solidFill>
                <a:latin typeface="SVN-Apple" panose="02040603050506020204" pitchFamily="18" charset="0"/>
              </a:rPr>
              <a:t>miêu</a:t>
            </a:r>
            <a:r>
              <a:rPr lang="en-US" sz="3600" dirty="0" smtClean="0">
                <a:solidFill>
                  <a:srgbClr val="FFFF00"/>
                </a:solidFill>
                <a:latin typeface="SVN-Apple" panose="02040603050506020204" pitchFamily="18" charset="0"/>
              </a:rPr>
              <a:t> </a:t>
            </a:r>
            <a:r>
              <a:rPr lang="en-US" sz="3600" dirty="0" err="1" smtClean="0">
                <a:solidFill>
                  <a:srgbClr val="FFFF00"/>
                </a:solidFill>
                <a:latin typeface="SVN-Apple" panose="02040603050506020204" pitchFamily="18" charset="0"/>
              </a:rPr>
              <a:t>tả</a:t>
            </a:r>
            <a:r>
              <a:rPr lang="en-US" sz="3600" dirty="0" smtClean="0">
                <a:solidFill>
                  <a:srgbClr val="FFFF00"/>
                </a:solidFill>
                <a:latin typeface="SVN-Apple" panose="02040603050506020204" pitchFamily="18" charset="0"/>
              </a:rPr>
              <a:t> </a:t>
            </a:r>
            <a:r>
              <a:rPr lang="en-US" sz="3600" dirty="0" err="1" smtClean="0">
                <a:solidFill>
                  <a:srgbClr val="FFFF00"/>
                </a:solidFill>
                <a:latin typeface="SVN-Apple" panose="02040603050506020204" pitchFamily="18" charset="0"/>
              </a:rPr>
              <a:t>đồ</a:t>
            </a:r>
            <a:r>
              <a:rPr lang="en-US" sz="3600" dirty="0" smtClean="0">
                <a:solidFill>
                  <a:srgbClr val="FFFF00"/>
                </a:solidFill>
                <a:latin typeface="SVN-Apple" panose="02040603050506020204" pitchFamily="18" charset="0"/>
              </a:rPr>
              <a:t> </a:t>
            </a:r>
            <a:r>
              <a:rPr lang="en-US" sz="3600" dirty="0" err="1" smtClean="0">
                <a:solidFill>
                  <a:srgbClr val="FFFF00"/>
                </a:solidFill>
                <a:latin typeface="SVN-Apple" panose="02040603050506020204" pitchFamily="18" charset="0"/>
              </a:rPr>
              <a:t>vât</a:t>
            </a:r>
            <a:r>
              <a:rPr lang="en-US" sz="3600" dirty="0" smtClean="0">
                <a:solidFill>
                  <a:srgbClr val="FFFF00"/>
                </a:solidFill>
                <a:latin typeface="SVN-Apple" panose="02040603050506020204" pitchFamily="18" charset="0"/>
              </a:rPr>
              <a:t>? </a:t>
            </a:r>
            <a:r>
              <a:rPr lang="en-US" sz="3600" dirty="0" err="1" smtClean="0">
                <a:solidFill>
                  <a:srgbClr val="FFFF00"/>
                </a:solidFill>
                <a:latin typeface="SVN-Apple" panose="02040603050506020204" pitchFamily="18" charset="0"/>
              </a:rPr>
              <a:t>Đó</a:t>
            </a:r>
            <a:r>
              <a:rPr lang="en-US" sz="3600" dirty="0" smtClean="0">
                <a:solidFill>
                  <a:srgbClr val="FFFF00"/>
                </a:solidFill>
                <a:latin typeface="SVN-Apple" panose="02040603050506020204" pitchFamily="18" charset="0"/>
              </a:rPr>
              <a:t> </a:t>
            </a:r>
            <a:r>
              <a:rPr lang="en-US" sz="3600" dirty="0" err="1" smtClean="0">
                <a:solidFill>
                  <a:srgbClr val="FFFF00"/>
                </a:solidFill>
                <a:latin typeface="SVN-Apple" panose="02040603050506020204" pitchFamily="18" charset="0"/>
              </a:rPr>
              <a:t>là</a:t>
            </a:r>
            <a:r>
              <a:rPr lang="en-US" sz="3600" dirty="0" smtClean="0">
                <a:solidFill>
                  <a:srgbClr val="FFFF00"/>
                </a:solidFill>
                <a:latin typeface="SVN-Apple" panose="02040603050506020204" pitchFamily="18" charset="0"/>
              </a:rPr>
              <a:t> </a:t>
            </a:r>
            <a:r>
              <a:rPr lang="en-US" sz="3600" dirty="0" err="1" smtClean="0">
                <a:solidFill>
                  <a:srgbClr val="FFFF00"/>
                </a:solidFill>
                <a:latin typeface="SVN-Apple" panose="02040603050506020204" pitchFamily="18" charset="0"/>
              </a:rPr>
              <a:t>những</a:t>
            </a:r>
            <a:r>
              <a:rPr lang="en-US" sz="3600" dirty="0" smtClean="0">
                <a:solidFill>
                  <a:srgbClr val="FFFF00"/>
                </a:solidFill>
                <a:latin typeface="SVN-Apple" panose="02040603050506020204" pitchFamily="18" charset="0"/>
              </a:rPr>
              <a:t> </a:t>
            </a:r>
            <a:r>
              <a:rPr lang="en-US" sz="3600" dirty="0" err="1" smtClean="0">
                <a:solidFill>
                  <a:srgbClr val="FFFF00"/>
                </a:solidFill>
                <a:latin typeface="SVN-Apple" panose="02040603050506020204" pitchFamily="18" charset="0"/>
              </a:rPr>
              <a:t>kiểu</a:t>
            </a:r>
            <a:r>
              <a:rPr lang="en-US" sz="3600" dirty="0" smtClean="0">
                <a:solidFill>
                  <a:srgbClr val="FFFF00"/>
                </a:solidFill>
                <a:latin typeface="SVN-Apple" panose="02040603050506020204" pitchFamily="18" charset="0"/>
              </a:rPr>
              <a:t> </a:t>
            </a:r>
            <a:r>
              <a:rPr lang="en-US" sz="3600" dirty="0" err="1" smtClean="0">
                <a:solidFill>
                  <a:srgbClr val="FFFF00"/>
                </a:solidFill>
                <a:latin typeface="SVN-Apple" panose="02040603050506020204" pitchFamily="18" charset="0"/>
              </a:rPr>
              <a:t>nào</a:t>
            </a:r>
            <a:r>
              <a:rPr lang="en-US" sz="3600" dirty="0" smtClean="0">
                <a:solidFill>
                  <a:srgbClr val="FFFF00"/>
                </a:solidFill>
                <a:latin typeface="SVN-Apple" panose="02040603050506020204" pitchFamily="18" charset="0"/>
              </a:rPr>
              <a:t>?</a:t>
            </a:r>
            <a:endParaRPr lang="en-US" sz="3600" dirty="0">
              <a:solidFill>
                <a:srgbClr val="FFFF00"/>
              </a:solidFill>
              <a:latin typeface="SVN-Apple" panose="020406030505060202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85"/>
          <p:cNvSpPr/>
          <p:nvPr/>
        </p:nvSpPr>
        <p:spPr bwMode="auto">
          <a:xfrm rot="2700000">
            <a:off x="3419529" y="1870360"/>
            <a:ext cx="1308552" cy="1144629"/>
          </a:xfrm>
          <a:custGeom>
            <a:avLst/>
            <a:gdLst>
              <a:gd name="T0" fmla="*/ 271 w 271"/>
              <a:gd name="T1" fmla="*/ 118 h 237"/>
              <a:gd name="T2" fmla="*/ 195 w 271"/>
              <a:gd name="T3" fmla="*/ 42 h 237"/>
              <a:gd name="T4" fmla="*/ 42 w 271"/>
              <a:gd name="T5" fmla="*/ 42 h 237"/>
              <a:gd name="T6" fmla="*/ 42 w 271"/>
              <a:gd name="T7" fmla="*/ 195 h 237"/>
              <a:gd name="T8" fmla="*/ 195 w 271"/>
              <a:gd name="T9" fmla="*/ 195 h 237"/>
              <a:gd name="T10" fmla="*/ 271 w 271"/>
              <a:gd name="T11" fmla="*/ 118 h 237"/>
            </a:gdLst>
            <a:ahLst/>
            <a:cxnLst>
              <a:cxn ang="0">
                <a:pos x="T0" y="T1"/>
              </a:cxn>
              <a:cxn ang="0">
                <a:pos x="T2" y="T3"/>
              </a:cxn>
              <a:cxn ang="0">
                <a:pos x="T4" y="T5"/>
              </a:cxn>
              <a:cxn ang="0">
                <a:pos x="T6" y="T7"/>
              </a:cxn>
              <a:cxn ang="0">
                <a:pos x="T8" y="T9"/>
              </a:cxn>
              <a:cxn ang="0">
                <a:pos x="T10" y="T11"/>
              </a:cxn>
            </a:cxnLst>
            <a:rect l="0" t="0" r="r" b="b"/>
            <a:pathLst>
              <a:path w="271" h="237">
                <a:moveTo>
                  <a:pt x="271" y="118"/>
                </a:moveTo>
                <a:cubicBezTo>
                  <a:pt x="195" y="42"/>
                  <a:pt x="195" y="42"/>
                  <a:pt x="195" y="42"/>
                </a:cubicBezTo>
                <a:cubicBezTo>
                  <a:pt x="152" y="0"/>
                  <a:pt x="84" y="0"/>
                  <a:pt x="42" y="42"/>
                </a:cubicBezTo>
                <a:cubicBezTo>
                  <a:pt x="0" y="84"/>
                  <a:pt x="0" y="152"/>
                  <a:pt x="42" y="195"/>
                </a:cubicBezTo>
                <a:cubicBezTo>
                  <a:pt x="84" y="237"/>
                  <a:pt x="152" y="237"/>
                  <a:pt x="195" y="195"/>
                </a:cubicBezTo>
                <a:lnTo>
                  <a:pt x="271" y="118"/>
                </a:lnTo>
                <a:close/>
              </a:path>
            </a:pathLst>
          </a:custGeom>
          <a:solidFill>
            <a:schemeClr val="bg1">
              <a:lumMod val="85000"/>
              <a:alpha val="50000"/>
            </a:schemeClr>
          </a:solidFill>
          <a:ln w="6350">
            <a:noFill/>
          </a:ln>
        </p:spPr>
        <p:txBody>
          <a:bodyPr/>
          <a:lstStyle/>
          <a:p>
            <a:endParaRPr lang="zh-CN" altLang="en-US">
              <a:solidFill>
                <a:schemeClr val="tx1"/>
              </a:solidFill>
            </a:endParaRPr>
          </a:p>
        </p:txBody>
      </p:sp>
      <p:sp>
        <p:nvSpPr>
          <p:cNvPr id="6" name="Freeform 84"/>
          <p:cNvSpPr/>
          <p:nvPr/>
        </p:nvSpPr>
        <p:spPr bwMode="auto">
          <a:xfrm rot="2700000">
            <a:off x="4406079" y="2859259"/>
            <a:ext cx="1312641" cy="1144629"/>
          </a:xfrm>
          <a:custGeom>
            <a:avLst/>
            <a:gdLst>
              <a:gd name="T0" fmla="*/ 229 w 272"/>
              <a:gd name="T1" fmla="*/ 42 h 237"/>
              <a:gd name="T2" fmla="*/ 77 w 272"/>
              <a:gd name="T3" fmla="*/ 42 h 237"/>
              <a:gd name="T4" fmla="*/ 0 w 272"/>
              <a:gd name="T5" fmla="*/ 118 h 237"/>
              <a:gd name="T6" fmla="*/ 77 w 272"/>
              <a:gd name="T7" fmla="*/ 195 h 237"/>
              <a:gd name="T8" fmla="*/ 229 w 272"/>
              <a:gd name="T9" fmla="*/ 195 h 237"/>
              <a:gd name="T10" fmla="*/ 229 w 272"/>
              <a:gd name="T11" fmla="*/ 42 h 237"/>
            </a:gdLst>
            <a:ahLst/>
            <a:cxnLst>
              <a:cxn ang="0">
                <a:pos x="T0" y="T1"/>
              </a:cxn>
              <a:cxn ang="0">
                <a:pos x="T2" y="T3"/>
              </a:cxn>
              <a:cxn ang="0">
                <a:pos x="T4" y="T5"/>
              </a:cxn>
              <a:cxn ang="0">
                <a:pos x="T6" y="T7"/>
              </a:cxn>
              <a:cxn ang="0">
                <a:pos x="T8" y="T9"/>
              </a:cxn>
              <a:cxn ang="0">
                <a:pos x="T10" y="T11"/>
              </a:cxn>
            </a:cxnLst>
            <a:rect l="0" t="0" r="r" b="b"/>
            <a:pathLst>
              <a:path w="272" h="237">
                <a:moveTo>
                  <a:pt x="229" y="42"/>
                </a:moveTo>
                <a:cubicBezTo>
                  <a:pt x="187" y="0"/>
                  <a:pt x="119" y="0"/>
                  <a:pt x="77" y="42"/>
                </a:cubicBezTo>
                <a:cubicBezTo>
                  <a:pt x="0" y="118"/>
                  <a:pt x="0" y="118"/>
                  <a:pt x="0" y="118"/>
                </a:cubicBezTo>
                <a:cubicBezTo>
                  <a:pt x="77" y="195"/>
                  <a:pt x="77" y="195"/>
                  <a:pt x="77" y="195"/>
                </a:cubicBezTo>
                <a:cubicBezTo>
                  <a:pt x="119" y="237"/>
                  <a:pt x="187" y="237"/>
                  <a:pt x="229" y="195"/>
                </a:cubicBezTo>
                <a:cubicBezTo>
                  <a:pt x="272" y="152"/>
                  <a:pt x="272" y="84"/>
                  <a:pt x="229" y="42"/>
                </a:cubicBezTo>
                <a:close/>
              </a:path>
            </a:pathLst>
          </a:custGeom>
          <a:solidFill>
            <a:schemeClr val="bg1">
              <a:lumMod val="85000"/>
              <a:alpha val="50000"/>
            </a:schemeClr>
          </a:solidFill>
          <a:ln w="6350">
            <a:noFill/>
          </a:ln>
        </p:spPr>
        <p:txBody>
          <a:bodyPr/>
          <a:lstStyle/>
          <a:p>
            <a:endParaRPr lang="zh-CN" altLang="en-US">
              <a:solidFill>
                <a:schemeClr val="tx1"/>
              </a:solidFill>
            </a:endParaRPr>
          </a:p>
        </p:txBody>
      </p:sp>
      <p:sp>
        <p:nvSpPr>
          <p:cNvPr id="9" name="Freeform 83"/>
          <p:cNvSpPr/>
          <p:nvPr/>
        </p:nvSpPr>
        <p:spPr bwMode="auto">
          <a:xfrm rot="2700000">
            <a:off x="3502036" y="2773710"/>
            <a:ext cx="1144982" cy="1314280"/>
          </a:xfrm>
          <a:custGeom>
            <a:avLst/>
            <a:gdLst>
              <a:gd name="T0" fmla="*/ 118 w 237"/>
              <a:gd name="T1" fmla="*/ 0 h 272"/>
              <a:gd name="T2" fmla="*/ 42 w 237"/>
              <a:gd name="T3" fmla="*/ 77 h 272"/>
              <a:gd name="T4" fmla="*/ 42 w 237"/>
              <a:gd name="T5" fmla="*/ 229 h 272"/>
              <a:gd name="T6" fmla="*/ 194 w 237"/>
              <a:gd name="T7" fmla="*/ 229 h 272"/>
              <a:gd name="T8" fmla="*/ 194 w 237"/>
              <a:gd name="T9" fmla="*/ 77 h 272"/>
              <a:gd name="T10" fmla="*/ 118 w 237"/>
              <a:gd name="T11" fmla="*/ 0 h 272"/>
            </a:gdLst>
            <a:ahLst/>
            <a:cxnLst>
              <a:cxn ang="0">
                <a:pos x="T0" y="T1"/>
              </a:cxn>
              <a:cxn ang="0">
                <a:pos x="T2" y="T3"/>
              </a:cxn>
              <a:cxn ang="0">
                <a:pos x="T4" y="T5"/>
              </a:cxn>
              <a:cxn ang="0">
                <a:pos x="T6" y="T7"/>
              </a:cxn>
              <a:cxn ang="0">
                <a:pos x="T8" y="T9"/>
              </a:cxn>
              <a:cxn ang="0">
                <a:pos x="T10" y="T11"/>
              </a:cxn>
            </a:cxnLst>
            <a:rect l="0" t="0" r="r" b="b"/>
            <a:pathLst>
              <a:path w="237" h="272">
                <a:moveTo>
                  <a:pt x="118" y="0"/>
                </a:moveTo>
                <a:cubicBezTo>
                  <a:pt x="42" y="77"/>
                  <a:pt x="42" y="77"/>
                  <a:pt x="42" y="77"/>
                </a:cubicBezTo>
                <a:cubicBezTo>
                  <a:pt x="0" y="119"/>
                  <a:pt x="0" y="187"/>
                  <a:pt x="42" y="229"/>
                </a:cubicBezTo>
                <a:cubicBezTo>
                  <a:pt x="84" y="272"/>
                  <a:pt x="152" y="272"/>
                  <a:pt x="194" y="229"/>
                </a:cubicBezTo>
                <a:cubicBezTo>
                  <a:pt x="237" y="187"/>
                  <a:pt x="237" y="119"/>
                  <a:pt x="194" y="77"/>
                </a:cubicBezTo>
                <a:lnTo>
                  <a:pt x="118" y="0"/>
                </a:lnTo>
                <a:close/>
              </a:path>
            </a:pathLst>
          </a:custGeom>
          <a:solidFill>
            <a:schemeClr val="bg1">
              <a:lumMod val="85000"/>
              <a:alpha val="50000"/>
            </a:schemeClr>
          </a:solidFill>
          <a:ln w="6350">
            <a:noFill/>
          </a:ln>
        </p:spPr>
        <p:txBody>
          <a:bodyPr/>
          <a:lstStyle/>
          <a:p>
            <a:endParaRPr lang="zh-CN" altLang="en-US"/>
          </a:p>
        </p:txBody>
      </p:sp>
      <p:sp>
        <p:nvSpPr>
          <p:cNvPr id="12" name="Freeform 82"/>
          <p:cNvSpPr/>
          <p:nvPr/>
        </p:nvSpPr>
        <p:spPr bwMode="auto">
          <a:xfrm rot="2700000">
            <a:off x="4490631" y="1786856"/>
            <a:ext cx="1144982" cy="1310192"/>
          </a:xfrm>
          <a:custGeom>
            <a:avLst/>
            <a:gdLst>
              <a:gd name="T0" fmla="*/ 118 w 237"/>
              <a:gd name="T1" fmla="*/ 271 h 271"/>
              <a:gd name="T2" fmla="*/ 195 w 237"/>
              <a:gd name="T3" fmla="*/ 195 h 271"/>
              <a:gd name="T4" fmla="*/ 195 w 237"/>
              <a:gd name="T5" fmla="*/ 42 h 271"/>
              <a:gd name="T6" fmla="*/ 42 w 237"/>
              <a:gd name="T7" fmla="*/ 42 h 271"/>
              <a:gd name="T8" fmla="*/ 42 w 237"/>
              <a:gd name="T9" fmla="*/ 195 h 271"/>
              <a:gd name="T10" fmla="*/ 118 w 237"/>
              <a:gd name="T11" fmla="*/ 271 h 271"/>
            </a:gdLst>
            <a:ahLst/>
            <a:cxnLst>
              <a:cxn ang="0">
                <a:pos x="T0" y="T1"/>
              </a:cxn>
              <a:cxn ang="0">
                <a:pos x="T2" y="T3"/>
              </a:cxn>
              <a:cxn ang="0">
                <a:pos x="T4" y="T5"/>
              </a:cxn>
              <a:cxn ang="0">
                <a:pos x="T6" y="T7"/>
              </a:cxn>
              <a:cxn ang="0">
                <a:pos x="T8" y="T9"/>
              </a:cxn>
              <a:cxn ang="0">
                <a:pos x="T10" y="T11"/>
              </a:cxn>
            </a:cxnLst>
            <a:rect l="0" t="0" r="r" b="b"/>
            <a:pathLst>
              <a:path w="237" h="271">
                <a:moveTo>
                  <a:pt x="118" y="271"/>
                </a:moveTo>
                <a:cubicBezTo>
                  <a:pt x="195" y="195"/>
                  <a:pt x="195" y="195"/>
                  <a:pt x="195" y="195"/>
                </a:cubicBezTo>
                <a:cubicBezTo>
                  <a:pt x="237" y="153"/>
                  <a:pt x="237" y="84"/>
                  <a:pt x="195" y="42"/>
                </a:cubicBezTo>
                <a:cubicBezTo>
                  <a:pt x="152" y="0"/>
                  <a:pt x="84" y="0"/>
                  <a:pt x="42" y="42"/>
                </a:cubicBezTo>
                <a:cubicBezTo>
                  <a:pt x="0" y="84"/>
                  <a:pt x="0" y="153"/>
                  <a:pt x="42" y="195"/>
                </a:cubicBezTo>
                <a:lnTo>
                  <a:pt x="118" y="271"/>
                </a:lnTo>
                <a:close/>
              </a:path>
            </a:pathLst>
          </a:custGeom>
          <a:solidFill>
            <a:schemeClr val="bg1">
              <a:lumMod val="85000"/>
              <a:alpha val="50000"/>
            </a:schemeClr>
          </a:solidFill>
          <a:ln w="6350">
            <a:noFill/>
          </a:ln>
        </p:spPr>
        <p:txBody>
          <a:bodyPr/>
          <a:lstStyle/>
          <a:p>
            <a:endParaRPr lang="zh-CN" altLang="en-US"/>
          </a:p>
        </p:txBody>
      </p:sp>
      <p:sp>
        <p:nvSpPr>
          <p:cNvPr id="17" name="Freeform 86"/>
          <p:cNvSpPr/>
          <p:nvPr/>
        </p:nvSpPr>
        <p:spPr bwMode="auto">
          <a:xfrm>
            <a:off x="4683017" y="1944623"/>
            <a:ext cx="877278" cy="877549"/>
          </a:xfrm>
          <a:custGeom>
            <a:avLst/>
            <a:gdLst>
              <a:gd name="T0" fmla="*/ 195 w 237"/>
              <a:gd name="T1" fmla="*/ 195 h 237"/>
              <a:gd name="T2" fmla="*/ 42 w 237"/>
              <a:gd name="T3" fmla="*/ 195 h 237"/>
              <a:gd name="T4" fmla="*/ 42 w 237"/>
              <a:gd name="T5" fmla="*/ 42 h 237"/>
              <a:gd name="T6" fmla="*/ 195 w 237"/>
              <a:gd name="T7" fmla="*/ 42 h 237"/>
              <a:gd name="T8" fmla="*/ 195 w 237"/>
              <a:gd name="T9" fmla="*/ 195 h 237"/>
            </a:gdLst>
            <a:ahLst/>
            <a:cxnLst>
              <a:cxn ang="0">
                <a:pos x="T0" y="T1"/>
              </a:cxn>
              <a:cxn ang="0">
                <a:pos x="T2" y="T3"/>
              </a:cxn>
              <a:cxn ang="0">
                <a:pos x="T4" y="T5"/>
              </a:cxn>
              <a:cxn ang="0">
                <a:pos x="T6" y="T7"/>
              </a:cxn>
              <a:cxn ang="0">
                <a:pos x="T8" y="T9"/>
              </a:cxn>
            </a:cxnLst>
            <a:rect l="0" t="0" r="r" b="b"/>
            <a:pathLst>
              <a:path w="237" h="237">
                <a:moveTo>
                  <a:pt x="195" y="195"/>
                </a:moveTo>
                <a:cubicBezTo>
                  <a:pt x="152" y="237"/>
                  <a:pt x="84" y="237"/>
                  <a:pt x="42" y="195"/>
                </a:cubicBezTo>
                <a:cubicBezTo>
                  <a:pt x="0" y="153"/>
                  <a:pt x="0" y="84"/>
                  <a:pt x="42" y="42"/>
                </a:cubicBezTo>
                <a:cubicBezTo>
                  <a:pt x="84" y="0"/>
                  <a:pt x="152" y="0"/>
                  <a:pt x="195" y="42"/>
                </a:cubicBezTo>
                <a:cubicBezTo>
                  <a:pt x="237" y="84"/>
                  <a:pt x="237" y="153"/>
                  <a:pt x="195" y="195"/>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8" name="Freeform 87"/>
          <p:cNvSpPr/>
          <p:nvPr/>
        </p:nvSpPr>
        <p:spPr bwMode="auto">
          <a:xfrm>
            <a:off x="3577353" y="3049063"/>
            <a:ext cx="877278" cy="880681"/>
          </a:xfrm>
          <a:custGeom>
            <a:avLst/>
            <a:gdLst>
              <a:gd name="T0" fmla="*/ 42 w 237"/>
              <a:gd name="T1" fmla="*/ 43 h 238"/>
              <a:gd name="T2" fmla="*/ 194 w 237"/>
              <a:gd name="T3" fmla="*/ 43 h 238"/>
              <a:gd name="T4" fmla="*/ 194 w 237"/>
              <a:gd name="T5" fmla="*/ 195 h 238"/>
              <a:gd name="T6" fmla="*/ 42 w 237"/>
              <a:gd name="T7" fmla="*/ 195 h 238"/>
              <a:gd name="T8" fmla="*/ 42 w 237"/>
              <a:gd name="T9" fmla="*/ 43 h 238"/>
            </a:gdLst>
            <a:ahLst/>
            <a:cxnLst>
              <a:cxn ang="0">
                <a:pos x="T0" y="T1"/>
              </a:cxn>
              <a:cxn ang="0">
                <a:pos x="T2" y="T3"/>
              </a:cxn>
              <a:cxn ang="0">
                <a:pos x="T4" y="T5"/>
              </a:cxn>
              <a:cxn ang="0">
                <a:pos x="T6" y="T7"/>
              </a:cxn>
              <a:cxn ang="0">
                <a:pos x="T8" y="T9"/>
              </a:cxn>
            </a:cxnLst>
            <a:rect l="0" t="0" r="r" b="b"/>
            <a:pathLst>
              <a:path w="237" h="238">
                <a:moveTo>
                  <a:pt x="42" y="43"/>
                </a:moveTo>
                <a:cubicBezTo>
                  <a:pt x="84" y="0"/>
                  <a:pt x="152" y="0"/>
                  <a:pt x="194" y="43"/>
                </a:cubicBezTo>
                <a:cubicBezTo>
                  <a:pt x="237" y="85"/>
                  <a:pt x="237" y="153"/>
                  <a:pt x="194" y="195"/>
                </a:cubicBezTo>
                <a:cubicBezTo>
                  <a:pt x="152" y="238"/>
                  <a:pt x="84" y="238"/>
                  <a:pt x="42" y="195"/>
                </a:cubicBezTo>
                <a:cubicBezTo>
                  <a:pt x="0" y="153"/>
                  <a:pt x="0" y="85"/>
                  <a:pt x="42" y="43"/>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9" name="Freeform 88"/>
          <p:cNvSpPr/>
          <p:nvPr/>
        </p:nvSpPr>
        <p:spPr bwMode="auto">
          <a:xfrm>
            <a:off x="4680005" y="3050629"/>
            <a:ext cx="880412" cy="877549"/>
          </a:xfrm>
          <a:custGeom>
            <a:avLst/>
            <a:gdLst>
              <a:gd name="T0" fmla="*/ 43 w 238"/>
              <a:gd name="T1" fmla="*/ 195 h 237"/>
              <a:gd name="T2" fmla="*/ 43 w 238"/>
              <a:gd name="T3" fmla="*/ 42 h 237"/>
              <a:gd name="T4" fmla="*/ 195 w 238"/>
              <a:gd name="T5" fmla="*/ 42 h 237"/>
              <a:gd name="T6" fmla="*/ 195 w 238"/>
              <a:gd name="T7" fmla="*/ 195 h 237"/>
              <a:gd name="T8" fmla="*/ 43 w 238"/>
              <a:gd name="T9" fmla="*/ 195 h 237"/>
            </a:gdLst>
            <a:ahLst/>
            <a:cxnLst>
              <a:cxn ang="0">
                <a:pos x="T0" y="T1"/>
              </a:cxn>
              <a:cxn ang="0">
                <a:pos x="T2" y="T3"/>
              </a:cxn>
              <a:cxn ang="0">
                <a:pos x="T4" y="T5"/>
              </a:cxn>
              <a:cxn ang="0">
                <a:pos x="T6" y="T7"/>
              </a:cxn>
              <a:cxn ang="0">
                <a:pos x="T8" y="T9"/>
              </a:cxn>
            </a:cxnLst>
            <a:rect l="0" t="0" r="r" b="b"/>
            <a:pathLst>
              <a:path w="238" h="237">
                <a:moveTo>
                  <a:pt x="43" y="195"/>
                </a:moveTo>
                <a:cubicBezTo>
                  <a:pt x="0" y="152"/>
                  <a:pt x="0" y="84"/>
                  <a:pt x="43" y="42"/>
                </a:cubicBezTo>
                <a:cubicBezTo>
                  <a:pt x="85" y="0"/>
                  <a:pt x="153" y="0"/>
                  <a:pt x="195" y="42"/>
                </a:cubicBezTo>
                <a:cubicBezTo>
                  <a:pt x="238" y="84"/>
                  <a:pt x="238" y="152"/>
                  <a:pt x="195" y="195"/>
                </a:cubicBezTo>
                <a:cubicBezTo>
                  <a:pt x="153" y="237"/>
                  <a:pt x="85" y="237"/>
                  <a:pt x="43" y="195"/>
                </a:cubicBezTo>
                <a:close/>
              </a:path>
            </a:pathLst>
          </a:custGeom>
          <a:solidFill>
            <a:srgbClr val="E94B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20" name="Freeform 89"/>
          <p:cNvSpPr/>
          <p:nvPr/>
        </p:nvSpPr>
        <p:spPr bwMode="auto">
          <a:xfrm>
            <a:off x="3577353" y="1946069"/>
            <a:ext cx="877278" cy="877549"/>
          </a:xfrm>
          <a:custGeom>
            <a:avLst/>
            <a:gdLst>
              <a:gd name="T0" fmla="*/ 195 w 237"/>
              <a:gd name="T1" fmla="*/ 42 h 237"/>
              <a:gd name="T2" fmla="*/ 195 w 237"/>
              <a:gd name="T3" fmla="*/ 195 h 237"/>
              <a:gd name="T4" fmla="*/ 42 w 237"/>
              <a:gd name="T5" fmla="*/ 195 h 237"/>
              <a:gd name="T6" fmla="*/ 42 w 237"/>
              <a:gd name="T7" fmla="*/ 42 h 237"/>
              <a:gd name="T8" fmla="*/ 195 w 237"/>
              <a:gd name="T9" fmla="*/ 42 h 237"/>
            </a:gdLst>
            <a:ahLst/>
            <a:cxnLst>
              <a:cxn ang="0">
                <a:pos x="T0" y="T1"/>
              </a:cxn>
              <a:cxn ang="0">
                <a:pos x="T2" y="T3"/>
              </a:cxn>
              <a:cxn ang="0">
                <a:pos x="T4" y="T5"/>
              </a:cxn>
              <a:cxn ang="0">
                <a:pos x="T6" y="T7"/>
              </a:cxn>
              <a:cxn ang="0">
                <a:pos x="T8" y="T9"/>
              </a:cxn>
            </a:cxnLst>
            <a:rect l="0" t="0" r="r" b="b"/>
            <a:pathLst>
              <a:path w="237" h="237">
                <a:moveTo>
                  <a:pt x="195" y="42"/>
                </a:moveTo>
                <a:cubicBezTo>
                  <a:pt x="237" y="84"/>
                  <a:pt x="237" y="152"/>
                  <a:pt x="195" y="195"/>
                </a:cubicBezTo>
                <a:cubicBezTo>
                  <a:pt x="152" y="237"/>
                  <a:pt x="84" y="237"/>
                  <a:pt x="42" y="195"/>
                </a:cubicBezTo>
                <a:cubicBezTo>
                  <a:pt x="0" y="152"/>
                  <a:pt x="0" y="84"/>
                  <a:pt x="42" y="42"/>
                </a:cubicBezTo>
                <a:cubicBezTo>
                  <a:pt x="84" y="0"/>
                  <a:pt x="152" y="0"/>
                  <a:pt x="195" y="42"/>
                </a:cubicBezTo>
                <a:close/>
              </a:path>
            </a:pathLst>
          </a:custGeom>
          <a:solidFill>
            <a:srgbClr val="E94B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nvGrpSpPr>
          <p:cNvPr id="21" name="组合 20"/>
          <p:cNvGrpSpPr/>
          <p:nvPr/>
        </p:nvGrpSpPr>
        <p:grpSpPr>
          <a:xfrm>
            <a:off x="3879645" y="3353014"/>
            <a:ext cx="269807" cy="269888"/>
            <a:chOff x="4065588" y="3455988"/>
            <a:chExt cx="209551" cy="209550"/>
          </a:xfrm>
          <a:solidFill>
            <a:schemeClr val="tx1">
              <a:lumMod val="50000"/>
              <a:lumOff val="50000"/>
            </a:schemeClr>
          </a:solidFill>
        </p:grpSpPr>
        <p:sp>
          <p:nvSpPr>
            <p:cNvPr id="22" name="Freeform 90"/>
            <p:cNvSpPr/>
            <p:nvPr/>
          </p:nvSpPr>
          <p:spPr bwMode="auto">
            <a:xfrm>
              <a:off x="4065588" y="3638550"/>
              <a:ext cx="26988" cy="26988"/>
            </a:xfrm>
            <a:custGeom>
              <a:avLst/>
              <a:gdLst>
                <a:gd name="T0" fmla="*/ 0 w 7"/>
                <a:gd name="T1" fmla="*/ 4 h 7"/>
                <a:gd name="T2" fmla="*/ 1 w 7"/>
                <a:gd name="T3" fmla="*/ 6 h 7"/>
                <a:gd name="T4" fmla="*/ 3 w 7"/>
                <a:gd name="T5" fmla="*/ 7 h 7"/>
                <a:gd name="T6" fmla="*/ 7 w 7"/>
                <a:gd name="T7" fmla="*/ 6 h 7"/>
                <a:gd name="T8" fmla="*/ 1 w 7"/>
                <a:gd name="T9" fmla="*/ 0 h 7"/>
                <a:gd name="T10" fmla="*/ 0 w 7"/>
                <a:gd name="T11" fmla="*/ 4 h 7"/>
              </a:gdLst>
              <a:ahLst/>
              <a:cxnLst>
                <a:cxn ang="0">
                  <a:pos x="T0" y="T1"/>
                </a:cxn>
                <a:cxn ang="0">
                  <a:pos x="T2" y="T3"/>
                </a:cxn>
                <a:cxn ang="0">
                  <a:pos x="T4" y="T5"/>
                </a:cxn>
                <a:cxn ang="0">
                  <a:pos x="T6" y="T7"/>
                </a:cxn>
                <a:cxn ang="0">
                  <a:pos x="T8" y="T9"/>
                </a:cxn>
                <a:cxn ang="0">
                  <a:pos x="T10" y="T11"/>
                </a:cxn>
              </a:cxnLst>
              <a:rect l="0" t="0" r="r" b="b"/>
              <a:pathLst>
                <a:path w="7" h="7">
                  <a:moveTo>
                    <a:pt x="0" y="4"/>
                  </a:moveTo>
                  <a:cubicBezTo>
                    <a:pt x="0" y="5"/>
                    <a:pt x="0" y="6"/>
                    <a:pt x="1" y="6"/>
                  </a:cubicBezTo>
                  <a:cubicBezTo>
                    <a:pt x="2" y="7"/>
                    <a:pt x="2" y="7"/>
                    <a:pt x="3" y="7"/>
                  </a:cubicBezTo>
                  <a:cubicBezTo>
                    <a:pt x="7" y="6"/>
                    <a:pt x="7" y="6"/>
                    <a:pt x="7" y="6"/>
                  </a:cubicBezTo>
                  <a:cubicBezTo>
                    <a:pt x="1" y="0"/>
                    <a:pt x="1" y="0"/>
                    <a:pt x="1"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1"/>
            <p:cNvSpPr/>
            <p:nvPr/>
          </p:nvSpPr>
          <p:spPr bwMode="auto">
            <a:xfrm>
              <a:off x="4178301" y="3455988"/>
              <a:ext cx="96838" cy="96838"/>
            </a:xfrm>
            <a:custGeom>
              <a:avLst/>
              <a:gdLst>
                <a:gd name="T0" fmla="*/ 24 w 26"/>
                <a:gd name="T1" fmla="*/ 14 h 26"/>
                <a:gd name="T2" fmla="*/ 12 w 26"/>
                <a:gd name="T3" fmla="*/ 2 h 26"/>
                <a:gd name="T4" fmla="*/ 4 w 26"/>
                <a:gd name="T5" fmla="*/ 2 h 26"/>
                <a:gd name="T6" fmla="*/ 0 w 26"/>
                <a:gd name="T7" fmla="*/ 6 h 26"/>
                <a:gd name="T8" fmla="*/ 20 w 26"/>
                <a:gd name="T9" fmla="*/ 26 h 26"/>
                <a:gd name="T10" fmla="*/ 24 w 26"/>
                <a:gd name="T11" fmla="*/ 22 h 26"/>
                <a:gd name="T12" fmla="*/ 24 w 26"/>
                <a:gd name="T13" fmla="*/ 14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14"/>
                  </a:moveTo>
                  <a:cubicBezTo>
                    <a:pt x="12" y="2"/>
                    <a:pt x="12" y="2"/>
                    <a:pt x="12" y="2"/>
                  </a:cubicBezTo>
                  <a:cubicBezTo>
                    <a:pt x="10" y="0"/>
                    <a:pt x="6" y="0"/>
                    <a:pt x="4" y="2"/>
                  </a:cubicBezTo>
                  <a:cubicBezTo>
                    <a:pt x="0" y="6"/>
                    <a:pt x="0" y="6"/>
                    <a:pt x="0" y="6"/>
                  </a:cubicBezTo>
                  <a:cubicBezTo>
                    <a:pt x="20" y="26"/>
                    <a:pt x="20" y="26"/>
                    <a:pt x="20" y="26"/>
                  </a:cubicBezTo>
                  <a:cubicBezTo>
                    <a:pt x="24" y="22"/>
                    <a:pt x="24" y="22"/>
                    <a:pt x="24" y="22"/>
                  </a:cubicBezTo>
                  <a:cubicBezTo>
                    <a:pt x="26" y="20"/>
                    <a:pt x="26" y="16"/>
                    <a:pt x="2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2"/>
            <p:cNvSpPr/>
            <p:nvPr/>
          </p:nvSpPr>
          <p:spPr bwMode="auto">
            <a:xfrm>
              <a:off x="4110038" y="3511550"/>
              <a:ext cx="109538" cy="109538"/>
            </a:xfrm>
            <a:custGeom>
              <a:avLst/>
              <a:gdLst>
                <a:gd name="T0" fmla="*/ 24 w 29"/>
                <a:gd name="T1" fmla="*/ 0 h 29"/>
                <a:gd name="T2" fmla="*/ 2 w 29"/>
                <a:gd name="T3" fmla="*/ 22 h 29"/>
                <a:gd name="T4" fmla="*/ 1 w 29"/>
                <a:gd name="T5" fmla="*/ 22 h 29"/>
                <a:gd name="T6" fmla="*/ 2 w 29"/>
                <a:gd name="T7" fmla="*/ 27 h 29"/>
                <a:gd name="T8" fmla="*/ 7 w 29"/>
                <a:gd name="T9" fmla="*/ 28 h 29"/>
                <a:gd name="T10" fmla="*/ 29 w 29"/>
                <a:gd name="T11" fmla="*/ 5 h 29"/>
                <a:gd name="T12" fmla="*/ 24 w 29"/>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24" y="0"/>
                  </a:moveTo>
                  <a:cubicBezTo>
                    <a:pt x="2" y="22"/>
                    <a:pt x="2" y="22"/>
                    <a:pt x="2" y="22"/>
                  </a:cubicBezTo>
                  <a:cubicBezTo>
                    <a:pt x="2" y="22"/>
                    <a:pt x="1" y="22"/>
                    <a:pt x="1" y="22"/>
                  </a:cubicBezTo>
                  <a:cubicBezTo>
                    <a:pt x="0" y="24"/>
                    <a:pt x="0" y="26"/>
                    <a:pt x="2" y="27"/>
                  </a:cubicBezTo>
                  <a:cubicBezTo>
                    <a:pt x="3" y="29"/>
                    <a:pt x="6" y="29"/>
                    <a:pt x="7" y="28"/>
                  </a:cubicBezTo>
                  <a:cubicBezTo>
                    <a:pt x="7" y="28"/>
                    <a:pt x="29" y="5"/>
                    <a:pt x="29" y="5"/>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3"/>
            <p:cNvSpPr/>
            <p:nvPr/>
          </p:nvSpPr>
          <p:spPr bwMode="auto">
            <a:xfrm>
              <a:off x="4084638" y="3486150"/>
              <a:ext cx="107950" cy="107950"/>
            </a:xfrm>
            <a:custGeom>
              <a:avLst/>
              <a:gdLst>
                <a:gd name="T0" fmla="*/ 1 w 29"/>
                <a:gd name="T1" fmla="*/ 27 h 29"/>
                <a:gd name="T2" fmla="*/ 6 w 29"/>
                <a:gd name="T3" fmla="*/ 27 h 29"/>
                <a:gd name="T4" fmla="*/ 7 w 29"/>
                <a:gd name="T5" fmla="*/ 27 h 29"/>
                <a:gd name="T6" fmla="*/ 29 w 29"/>
                <a:gd name="T7" fmla="*/ 5 h 29"/>
                <a:gd name="T8" fmla="*/ 24 w 29"/>
                <a:gd name="T9" fmla="*/ 0 h 29"/>
                <a:gd name="T10" fmla="*/ 0 w 29"/>
                <a:gd name="T11" fmla="*/ 23 h 29"/>
                <a:gd name="T12" fmla="*/ 1 w 29"/>
                <a:gd name="T13" fmla="*/ 27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 y="27"/>
                  </a:moveTo>
                  <a:cubicBezTo>
                    <a:pt x="3" y="28"/>
                    <a:pt x="5" y="29"/>
                    <a:pt x="6" y="27"/>
                  </a:cubicBezTo>
                  <a:cubicBezTo>
                    <a:pt x="6" y="27"/>
                    <a:pt x="7" y="27"/>
                    <a:pt x="7" y="27"/>
                  </a:cubicBezTo>
                  <a:cubicBezTo>
                    <a:pt x="29" y="5"/>
                    <a:pt x="29" y="5"/>
                    <a:pt x="29" y="5"/>
                  </a:cubicBezTo>
                  <a:cubicBezTo>
                    <a:pt x="24" y="0"/>
                    <a:pt x="24" y="0"/>
                    <a:pt x="24" y="0"/>
                  </a:cubicBezTo>
                  <a:cubicBezTo>
                    <a:pt x="0" y="23"/>
                    <a:pt x="0" y="23"/>
                    <a:pt x="0" y="23"/>
                  </a:cubicBezTo>
                  <a:cubicBezTo>
                    <a:pt x="0" y="24"/>
                    <a:pt x="0" y="26"/>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4"/>
            <p:cNvSpPr/>
            <p:nvPr/>
          </p:nvSpPr>
          <p:spPr bwMode="auto">
            <a:xfrm>
              <a:off x="4068763" y="3586163"/>
              <a:ext cx="76200" cy="76200"/>
            </a:xfrm>
            <a:custGeom>
              <a:avLst/>
              <a:gdLst>
                <a:gd name="T0" fmla="*/ 18 w 20"/>
                <a:gd name="T1" fmla="*/ 17 h 20"/>
                <a:gd name="T2" fmla="*/ 16 w 20"/>
                <a:gd name="T3" fmla="*/ 11 h 20"/>
                <a:gd name="T4" fmla="*/ 11 w 20"/>
                <a:gd name="T5" fmla="*/ 9 h 20"/>
                <a:gd name="T6" fmla="*/ 9 w 20"/>
                <a:gd name="T7" fmla="*/ 4 h 20"/>
                <a:gd name="T8" fmla="*/ 3 w 20"/>
                <a:gd name="T9" fmla="*/ 2 h 20"/>
                <a:gd name="T10" fmla="*/ 2 w 20"/>
                <a:gd name="T11" fmla="*/ 0 h 20"/>
                <a:gd name="T12" fmla="*/ 2 w 20"/>
                <a:gd name="T13" fmla="*/ 0 h 20"/>
                <a:gd name="T14" fmla="*/ 0 w 20"/>
                <a:gd name="T15" fmla="*/ 12 h 20"/>
                <a:gd name="T16" fmla="*/ 9 w 20"/>
                <a:gd name="T17" fmla="*/ 20 h 20"/>
                <a:gd name="T18" fmla="*/ 20 w 20"/>
                <a:gd name="T19" fmla="*/ 18 h 20"/>
                <a:gd name="T20" fmla="*/ 20 w 20"/>
                <a:gd name="T21" fmla="*/ 18 h 20"/>
                <a:gd name="T22" fmla="*/ 18 w 20"/>
                <a:gd name="T2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0">
                  <a:moveTo>
                    <a:pt x="18" y="17"/>
                  </a:moveTo>
                  <a:cubicBezTo>
                    <a:pt x="17" y="15"/>
                    <a:pt x="16" y="13"/>
                    <a:pt x="16" y="11"/>
                  </a:cubicBezTo>
                  <a:cubicBezTo>
                    <a:pt x="14" y="12"/>
                    <a:pt x="12" y="11"/>
                    <a:pt x="11" y="9"/>
                  </a:cubicBezTo>
                  <a:cubicBezTo>
                    <a:pt x="9" y="8"/>
                    <a:pt x="9" y="6"/>
                    <a:pt x="9" y="4"/>
                  </a:cubicBezTo>
                  <a:cubicBezTo>
                    <a:pt x="7" y="4"/>
                    <a:pt x="5" y="4"/>
                    <a:pt x="3" y="2"/>
                  </a:cubicBezTo>
                  <a:cubicBezTo>
                    <a:pt x="3" y="1"/>
                    <a:pt x="2" y="1"/>
                    <a:pt x="2" y="0"/>
                  </a:cubicBezTo>
                  <a:cubicBezTo>
                    <a:pt x="2" y="0"/>
                    <a:pt x="2" y="0"/>
                    <a:pt x="2" y="0"/>
                  </a:cubicBezTo>
                  <a:cubicBezTo>
                    <a:pt x="0" y="12"/>
                    <a:pt x="0" y="12"/>
                    <a:pt x="0" y="12"/>
                  </a:cubicBezTo>
                  <a:cubicBezTo>
                    <a:pt x="9" y="20"/>
                    <a:pt x="9" y="20"/>
                    <a:pt x="9" y="20"/>
                  </a:cubicBezTo>
                  <a:cubicBezTo>
                    <a:pt x="20" y="18"/>
                    <a:pt x="20" y="18"/>
                    <a:pt x="20" y="18"/>
                  </a:cubicBezTo>
                  <a:cubicBezTo>
                    <a:pt x="20" y="18"/>
                    <a:pt x="20" y="18"/>
                    <a:pt x="20" y="18"/>
                  </a:cubicBezTo>
                  <a:cubicBezTo>
                    <a:pt x="20" y="18"/>
                    <a:pt x="19" y="18"/>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5"/>
            <p:cNvSpPr/>
            <p:nvPr/>
          </p:nvSpPr>
          <p:spPr bwMode="auto">
            <a:xfrm>
              <a:off x="4140201" y="3538538"/>
              <a:ext cx="109538" cy="107950"/>
            </a:xfrm>
            <a:custGeom>
              <a:avLst/>
              <a:gdLst>
                <a:gd name="T0" fmla="*/ 1 w 29"/>
                <a:gd name="T1" fmla="*/ 22 h 29"/>
                <a:gd name="T2" fmla="*/ 1 w 29"/>
                <a:gd name="T3" fmla="*/ 28 h 29"/>
                <a:gd name="T4" fmla="*/ 5 w 29"/>
                <a:gd name="T5" fmla="*/ 29 h 29"/>
                <a:gd name="T6" fmla="*/ 29 w 29"/>
                <a:gd name="T7" fmla="*/ 6 h 29"/>
                <a:gd name="T8" fmla="*/ 23 w 29"/>
                <a:gd name="T9" fmla="*/ 0 h 29"/>
                <a:gd name="T10" fmla="*/ 1 w 29"/>
                <a:gd name="T11" fmla="*/ 22 h 29"/>
              </a:gdLst>
              <a:ahLst/>
              <a:cxnLst>
                <a:cxn ang="0">
                  <a:pos x="T0" y="T1"/>
                </a:cxn>
                <a:cxn ang="0">
                  <a:pos x="T2" y="T3"/>
                </a:cxn>
                <a:cxn ang="0">
                  <a:pos x="T4" y="T5"/>
                </a:cxn>
                <a:cxn ang="0">
                  <a:pos x="T6" y="T7"/>
                </a:cxn>
                <a:cxn ang="0">
                  <a:pos x="T8" y="T9"/>
                </a:cxn>
                <a:cxn ang="0">
                  <a:pos x="T10" y="T11"/>
                </a:cxn>
              </a:cxnLst>
              <a:rect l="0" t="0" r="r" b="b"/>
              <a:pathLst>
                <a:path w="29" h="29">
                  <a:moveTo>
                    <a:pt x="1" y="22"/>
                  </a:moveTo>
                  <a:cubicBezTo>
                    <a:pt x="0" y="24"/>
                    <a:pt x="0" y="26"/>
                    <a:pt x="1" y="28"/>
                  </a:cubicBezTo>
                  <a:cubicBezTo>
                    <a:pt x="2" y="29"/>
                    <a:pt x="4" y="29"/>
                    <a:pt x="5" y="29"/>
                  </a:cubicBezTo>
                  <a:cubicBezTo>
                    <a:pt x="29" y="6"/>
                    <a:pt x="29" y="6"/>
                    <a:pt x="29" y="6"/>
                  </a:cubicBezTo>
                  <a:cubicBezTo>
                    <a:pt x="23" y="0"/>
                    <a:pt x="23" y="0"/>
                    <a:pt x="23" y="0"/>
                  </a:cubicBezTo>
                  <a:lnTo>
                    <a:pt x="1"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3871168" y="2246286"/>
            <a:ext cx="288202" cy="269890"/>
            <a:chOff x="3451226" y="2847975"/>
            <a:chExt cx="223838" cy="209551"/>
          </a:xfrm>
          <a:solidFill>
            <a:schemeClr val="bg1"/>
          </a:solidFill>
        </p:grpSpPr>
        <p:sp>
          <p:nvSpPr>
            <p:cNvPr id="29" name="Freeform 96"/>
            <p:cNvSpPr>
              <a:spLocks noEditPoints="1"/>
            </p:cNvSpPr>
            <p:nvPr/>
          </p:nvSpPr>
          <p:spPr bwMode="auto">
            <a:xfrm>
              <a:off x="3451226" y="2847975"/>
              <a:ext cx="223838" cy="160338"/>
            </a:xfrm>
            <a:custGeom>
              <a:avLst/>
              <a:gdLst>
                <a:gd name="T0" fmla="*/ 57 w 60"/>
                <a:gd name="T1" fmla="*/ 0 h 43"/>
                <a:gd name="T2" fmla="*/ 3 w 60"/>
                <a:gd name="T3" fmla="*/ 0 h 43"/>
                <a:gd name="T4" fmla="*/ 0 w 60"/>
                <a:gd name="T5" fmla="*/ 3 h 43"/>
                <a:gd name="T6" fmla="*/ 0 w 60"/>
                <a:gd name="T7" fmla="*/ 40 h 43"/>
                <a:gd name="T8" fmla="*/ 3 w 60"/>
                <a:gd name="T9" fmla="*/ 43 h 43"/>
                <a:gd name="T10" fmla="*/ 19 w 60"/>
                <a:gd name="T11" fmla="*/ 43 h 43"/>
                <a:gd name="T12" fmla="*/ 44 w 60"/>
                <a:gd name="T13" fmla="*/ 43 h 43"/>
                <a:gd name="T14" fmla="*/ 57 w 60"/>
                <a:gd name="T15" fmla="*/ 43 h 43"/>
                <a:gd name="T16" fmla="*/ 60 w 60"/>
                <a:gd name="T17" fmla="*/ 40 h 43"/>
                <a:gd name="T18" fmla="*/ 60 w 60"/>
                <a:gd name="T19" fmla="*/ 3 h 43"/>
                <a:gd name="T20" fmla="*/ 57 w 60"/>
                <a:gd name="T21" fmla="*/ 0 h 43"/>
                <a:gd name="T22" fmla="*/ 57 w 60"/>
                <a:gd name="T23" fmla="*/ 35 h 43"/>
                <a:gd name="T24" fmla="*/ 4 w 60"/>
                <a:gd name="T25" fmla="*/ 35 h 43"/>
                <a:gd name="T26" fmla="*/ 4 w 60"/>
                <a:gd name="T27" fmla="*/ 4 h 43"/>
                <a:gd name="T28" fmla="*/ 57 w 60"/>
                <a:gd name="T29" fmla="*/ 4 h 43"/>
                <a:gd name="T30" fmla="*/ 57 w 60"/>
                <a:gd name="T31"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43">
                  <a:moveTo>
                    <a:pt x="57" y="0"/>
                  </a:moveTo>
                  <a:cubicBezTo>
                    <a:pt x="3" y="0"/>
                    <a:pt x="3" y="0"/>
                    <a:pt x="3" y="0"/>
                  </a:cubicBezTo>
                  <a:cubicBezTo>
                    <a:pt x="2" y="0"/>
                    <a:pt x="0" y="2"/>
                    <a:pt x="0" y="3"/>
                  </a:cubicBezTo>
                  <a:cubicBezTo>
                    <a:pt x="0" y="40"/>
                    <a:pt x="0" y="40"/>
                    <a:pt x="0" y="40"/>
                  </a:cubicBezTo>
                  <a:cubicBezTo>
                    <a:pt x="0" y="41"/>
                    <a:pt x="2" y="43"/>
                    <a:pt x="3" y="43"/>
                  </a:cubicBezTo>
                  <a:cubicBezTo>
                    <a:pt x="19" y="43"/>
                    <a:pt x="19" y="43"/>
                    <a:pt x="19" y="43"/>
                  </a:cubicBezTo>
                  <a:cubicBezTo>
                    <a:pt x="44" y="43"/>
                    <a:pt x="44" y="43"/>
                    <a:pt x="44" y="43"/>
                  </a:cubicBezTo>
                  <a:cubicBezTo>
                    <a:pt x="57" y="43"/>
                    <a:pt x="57" y="43"/>
                    <a:pt x="57" y="43"/>
                  </a:cubicBezTo>
                  <a:cubicBezTo>
                    <a:pt x="59" y="43"/>
                    <a:pt x="60" y="41"/>
                    <a:pt x="60" y="40"/>
                  </a:cubicBezTo>
                  <a:cubicBezTo>
                    <a:pt x="60" y="3"/>
                    <a:pt x="60" y="3"/>
                    <a:pt x="60" y="3"/>
                  </a:cubicBezTo>
                  <a:cubicBezTo>
                    <a:pt x="60" y="2"/>
                    <a:pt x="59" y="0"/>
                    <a:pt x="57" y="0"/>
                  </a:cubicBezTo>
                  <a:close/>
                  <a:moveTo>
                    <a:pt x="57" y="35"/>
                  </a:moveTo>
                  <a:cubicBezTo>
                    <a:pt x="4" y="35"/>
                    <a:pt x="4" y="35"/>
                    <a:pt x="4" y="35"/>
                  </a:cubicBezTo>
                  <a:cubicBezTo>
                    <a:pt x="4" y="4"/>
                    <a:pt x="4" y="4"/>
                    <a:pt x="4" y="4"/>
                  </a:cubicBezTo>
                  <a:cubicBezTo>
                    <a:pt x="57" y="4"/>
                    <a:pt x="57" y="4"/>
                    <a:pt x="57" y="4"/>
                  </a:cubicBezTo>
                  <a:lnTo>
                    <a:pt x="57"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Rectangle 97"/>
            <p:cNvSpPr>
              <a:spLocks noChangeArrowheads="1"/>
            </p:cNvSpPr>
            <p:nvPr/>
          </p:nvSpPr>
          <p:spPr bwMode="auto">
            <a:xfrm>
              <a:off x="3533776" y="3016250"/>
              <a:ext cx="5873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Freeform 98"/>
            <p:cNvSpPr/>
            <p:nvPr/>
          </p:nvSpPr>
          <p:spPr bwMode="auto">
            <a:xfrm>
              <a:off x="3506788" y="3046413"/>
              <a:ext cx="112713" cy="11113"/>
            </a:xfrm>
            <a:custGeom>
              <a:avLst/>
              <a:gdLst>
                <a:gd name="T0" fmla="*/ 28 w 30"/>
                <a:gd name="T1" fmla="*/ 0 h 3"/>
                <a:gd name="T2" fmla="*/ 2 w 30"/>
                <a:gd name="T3" fmla="*/ 0 h 3"/>
                <a:gd name="T4" fmla="*/ 0 w 30"/>
                <a:gd name="T5" fmla="*/ 1 h 3"/>
                <a:gd name="T6" fmla="*/ 2 w 30"/>
                <a:gd name="T7" fmla="*/ 3 h 3"/>
                <a:gd name="T8" fmla="*/ 28 w 30"/>
                <a:gd name="T9" fmla="*/ 3 h 3"/>
                <a:gd name="T10" fmla="*/ 30 w 30"/>
                <a:gd name="T11" fmla="*/ 1 h 3"/>
                <a:gd name="T12" fmla="*/ 28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8" y="0"/>
                  </a:moveTo>
                  <a:cubicBezTo>
                    <a:pt x="2" y="0"/>
                    <a:pt x="2" y="0"/>
                    <a:pt x="2" y="0"/>
                  </a:cubicBezTo>
                  <a:cubicBezTo>
                    <a:pt x="1" y="0"/>
                    <a:pt x="0" y="0"/>
                    <a:pt x="0" y="1"/>
                  </a:cubicBezTo>
                  <a:cubicBezTo>
                    <a:pt x="0" y="2"/>
                    <a:pt x="1" y="3"/>
                    <a:pt x="2" y="3"/>
                  </a:cubicBezTo>
                  <a:cubicBezTo>
                    <a:pt x="28" y="3"/>
                    <a:pt x="28" y="3"/>
                    <a:pt x="28" y="3"/>
                  </a:cubicBezTo>
                  <a:cubicBezTo>
                    <a:pt x="30" y="3"/>
                    <a:pt x="30" y="2"/>
                    <a:pt x="30" y="1"/>
                  </a:cubicBezTo>
                  <a:cubicBezTo>
                    <a:pt x="30" y="0"/>
                    <a:pt x="30"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 name="组合 31"/>
          <p:cNvGrpSpPr/>
          <p:nvPr/>
        </p:nvGrpSpPr>
        <p:grpSpPr>
          <a:xfrm>
            <a:off x="4986674" y="3362213"/>
            <a:ext cx="314773" cy="243309"/>
            <a:chOff x="4654551" y="2832100"/>
            <a:chExt cx="244475" cy="188913"/>
          </a:xfrm>
          <a:solidFill>
            <a:schemeClr val="bg1"/>
          </a:solidFill>
        </p:grpSpPr>
        <p:sp>
          <p:nvSpPr>
            <p:cNvPr id="33" name="Oval 99"/>
            <p:cNvSpPr>
              <a:spLocks noChangeArrowheads="1"/>
            </p:cNvSpPr>
            <p:nvPr/>
          </p:nvSpPr>
          <p:spPr bwMode="auto">
            <a:xfrm>
              <a:off x="4822826" y="2832100"/>
              <a:ext cx="46038"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100"/>
            <p:cNvSpPr>
              <a:spLocks noChangeArrowheads="1"/>
            </p:cNvSpPr>
            <p:nvPr/>
          </p:nvSpPr>
          <p:spPr bwMode="auto">
            <a:xfrm>
              <a:off x="4681538" y="2832100"/>
              <a:ext cx="44450"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Oval 101"/>
            <p:cNvSpPr>
              <a:spLocks noChangeArrowheads="1"/>
            </p:cNvSpPr>
            <p:nvPr/>
          </p:nvSpPr>
          <p:spPr bwMode="auto">
            <a:xfrm>
              <a:off x="4748213" y="2855913"/>
              <a:ext cx="57150" cy="555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2"/>
            <p:cNvSpPr/>
            <p:nvPr/>
          </p:nvSpPr>
          <p:spPr bwMode="auto">
            <a:xfrm>
              <a:off x="4714876" y="2922588"/>
              <a:ext cx="123825" cy="98425"/>
            </a:xfrm>
            <a:custGeom>
              <a:avLst/>
              <a:gdLst>
                <a:gd name="T0" fmla="*/ 28 w 33"/>
                <a:gd name="T1" fmla="*/ 0 h 26"/>
                <a:gd name="T2" fmla="*/ 5 w 33"/>
                <a:gd name="T3" fmla="*/ 0 h 26"/>
                <a:gd name="T4" fmla="*/ 0 w 33"/>
                <a:gd name="T5" fmla="*/ 5 h 26"/>
                <a:gd name="T6" fmla="*/ 0 w 33"/>
                <a:gd name="T7" fmla="*/ 26 h 26"/>
                <a:gd name="T8" fmla="*/ 5 w 33"/>
                <a:gd name="T9" fmla="*/ 26 h 26"/>
                <a:gd name="T10" fmla="*/ 5 w 33"/>
                <a:gd name="T11" fmla="*/ 9 h 26"/>
                <a:gd name="T12" fmla="*/ 6 w 33"/>
                <a:gd name="T13" fmla="*/ 7 h 26"/>
                <a:gd name="T14" fmla="*/ 7 w 33"/>
                <a:gd name="T15" fmla="*/ 9 h 26"/>
                <a:gd name="T16" fmla="*/ 7 w 33"/>
                <a:gd name="T17" fmla="*/ 26 h 26"/>
                <a:gd name="T18" fmla="*/ 25 w 33"/>
                <a:gd name="T19" fmla="*/ 26 h 26"/>
                <a:gd name="T20" fmla="*/ 25 w 33"/>
                <a:gd name="T21" fmla="*/ 9 h 26"/>
                <a:gd name="T22" fmla="*/ 27 w 33"/>
                <a:gd name="T23" fmla="*/ 7 h 26"/>
                <a:gd name="T24" fmla="*/ 28 w 33"/>
                <a:gd name="T25" fmla="*/ 9 h 26"/>
                <a:gd name="T26" fmla="*/ 28 w 33"/>
                <a:gd name="T27" fmla="*/ 26 h 26"/>
                <a:gd name="T28" fmla="*/ 33 w 33"/>
                <a:gd name="T29" fmla="*/ 26 h 26"/>
                <a:gd name="T30" fmla="*/ 33 w 33"/>
                <a:gd name="T31" fmla="*/ 5 h 26"/>
                <a:gd name="T32" fmla="*/ 28 w 33"/>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26">
                  <a:moveTo>
                    <a:pt x="28" y="0"/>
                  </a:moveTo>
                  <a:cubicBezTo>
                    <a:pt x="5" y="0"/>
                    <a:pt x="5" y="0"/>
                    <a:pt x="5" y="0"/>
                  </a:cubicBezTo>
                  <a:cubicBezTo>
                    <a:pt x="2" y="0"/>
                    <a:pt x="0" y="2"/>
                    <a:pt x="0" y="5"/>
                  </a:cubicBezTo>
                  <a:cubicBezTo>
                    <a:pt x="0" y="26"/>
                    <a:pt x="0" y="26"/>
                    <a:pt x="0" y="26"/>
                  </a:cubicBezTo>
                  <a:cubicBezTo>
                    <a:pt x="5" y="26"/>
                    <a:pt x="5" y="26"/>
                    <a:pt x="5" y="26"/>
                  </a:cubicBezTo>
                  <a:cubicBezTo>
                    <a:pt x="5" y="9"/>
                    <a:pt x="5" y="9"/>
                    <a:pt x="5" y="9"/>
                  </a:cubicBezTo>
                  <a:cubicBezTo>
                    <a:pt x="5" y="8"/>
                    <a:pt x="5" y="7"/>
                    <a:pt x="6" y="7"/>
                  </a:cubicBezTo>
                  <a:cubicBezTo>
                    <a:pt x="7" y="7"/>
                    <a:pt x="7" y="8"/>
                    <a:pt x="7" y="9"/>
                  </a:cubicBezTo>
                  <a:cubicBezTo>
                    <a:pt x="7" y="26"/>
                    <a:pt x="7" y="26"/>
                    <a:pt x="7" y="26"/>
                  </a:cubicBezTo>
                  <a:cubicBezTo>
                    <a:pt x="25" y="26"/>
                    <a:pt x="25" y="26"/>
                    <a:pt x="25" y="26"/>
                  </a:cubicBezTo>
                  <a:cubicBezTo>
                    <a:pt x="25" y="9"/>
                    <a:pt x="25" y="9"/>
                    <a:pt x="25" y="9"/>
                  </a:cubicBezTo>
                  <a:cubicBezTo>
                    <a:pt x="25" y="8"/>
                    <a:pt x="26" y="7"/>
                    <a:pt x="27" y="7"/>
                  </a:cubicBezTo>
                  <a:cubicBezTo>
                    <a:pt x="28" y="7"/>
                    <a:pt x="28" y="8"/>
                    <a:pt x="28" y="9"/>
                  </a:cubicBezTo>
                  <a:cubicBezTo>
                    <a:pt x="28" y="26"/>
                    <a:pt x="28" y="26"/>
                    <a:pt x="28" y="26"/>
                  </a:cubicBezTo>
                  <a:cubicBezTo>
                    <a:pt x="33" y="26"/>
                    <a:pt x="33" y="26"/>
                    <a:pt x="33" y="26"/>
                  </a:cubicBezTo>
                  <a:cubicBezTo>
                    <a:pt x="33" y="5"/>
                    <a:pt x="33" y="5"/>
                    <a:pt x="33" y="5"/>
                  </a:cubicBezTo>
                  <a:cubicBezTo>
                    <a:pt x="33" y="2"/>
                    <a:pt x="31"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03"/>
            <p:cNvSpPr/>
            <p:nvPr/>
          </p:nvSpPr>
          <p:spPr bwMode="auto">
            <a:xfrm>
              <a:off x="4805363" y="2889250"/>
              <a:ext cx="93663" cy="82550"/>
            </a:xfrm>
            <a:custGeom>
              <a:avLst/>
              <a:gdLst>
                <a:gd name="T0" fmla="*/ 20 w 25"/>
                <a:gd name="T1" fmla="*/ 0 h 22"/>
                <a:gd name="T2" fmla="*/ 3 w 25"/>
                <a:gd name="T3" fmla="*/ 0 h 22"/>
                <a:gd name="T4" fmla="*/ 0 w 25"/>
                <a:gd name="T5" fmla="*/ 6 h 22"/>
                <a:gd name="T6" fmla="*/ 4 w 25"/>
                <a:gd name="T7" fmla="*/ 6 h 22"/>
                <a:gd name="T8" fmla="*/ 12 w 25"/>
                <a:gd name="T9" fmla="*/ 14 h 22"/>
                <a:gd name="T10" fmla="*/ 12 w 25"/>
                <a:gd name="T11" fmla="*/ 22 h 22"/>
                <a:gd name="T12" fmla="*/ 18 w 25"/>
                <a:gd name="T13" fmla="*/ 22 h 22"/>
                <a:gd name="T14" fmla="*/ 18 w 25"/>
                <a:gd name="T15" fmla="*/ 7 h 22"/>
                <a:gd name="T16" fmla="*/ 19 w 25"/>
                <a:gd name="T17" fmla="*/ 6 h 22"/>
                <a:gd name="T18" fmla="*/ 20 w 25"/>
                <a:gd name="T19" fmla="*/ 7 h 22"/>
                <a:gd name="T20" fmla="*/ 20 w 25"/>
                <a:gd name="T21" fmla="*/ 22 h 22"/>
                <a:gd name="T22" fmla="*/ 25 w 25"/>
                <a:gd name="T23" fmla="*/ 22 h 22"/>
                <a:gd name="T24" fmla="*/ 25 w 25"/>
                <a:gd name="T25" fmla="*/ 4 h 22"/>
                <a:gd name="T26" fmla="*/ 20 w 25"/>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2">
                  <a:moveTo>
                    <a:pt x="20" y="0"/>
                  </a:moveTo>
                  <a:cubicBezTo>
                    <a:pt x="3" y="0"/>
                    <a:pt x="3" y="0"/>
                    <a:pt x="3" y="0"/>
                  </a:cubicBezTo>
                  <a:cubicBezTo>
                    <a:pt x="3" y="2"/>
                    <a:pt x="2" y="4"/>
                    <a:pt x="0" y="6"/>
                  </a:cubicBezTo>
                  <a:cubicBezTo>
                    <a:pt x="4" y="6"/>
                    <a:pt x="4" y="6"/>
                    <a:pt x="4" y="6"/>
                  </a:cubicBezTo>
                  <a:cubicBezTo>
                    <a:pt x="8" y="6"/>
                    <a:pt x="12" y="10"/>
                    <a:pt x="12" y="14"/>
                  </a:cubicBezTo>
                  <a:cubicBezTo>
                    <a:pt x="12" y="22"/>
                    <a:pt x="12" y="22"/>
                    <a:pt x="12" y="22"/>
                  </a:cubicBezTo>
                  <a:cubicBezTo>
                    <a:pt x="18" y="22"/>
                    <a:pt x="18" y="22"/>
                    <a:pt x="18" y="22"/>
                  </a:cubicBezTo>
                  <a:cubicBezTo>
                    <a:pt x="18" y="7"/>
                    <a:pt x="18" y="7"/>
                    <a:pt x="18" y="7"/>
                  </a:cubicBezTo>
                  <a:cubicBezTo>
                    <a:pt x="18" y="6"/>
                    <a:pt x="19" y="6"/>
                    <a:pt x="19" y="6"/>
                  </a:cubicBezTo>
                  <a:cubicBezTo>
                    <a:pt x="20" y="6"/>
                    <a:pt x="20" y="6"/>
                    <a:pt x="20" y="7"/>
                  </a:cubicBezTo>
                  <a:cubicBezTo>
                    <a:pt x="20" y="22"/>
                    <a:pt x="20" y="22"/>
                    <a:pt x="20" y="22"/>
                  </a:cubicBezTo>
                  <a:cubicBezTo>
                    <a:pt x="25" y="22"/>
                    <a:pt x="25" y="22"/>
                    <a:pt x="25" y="22"/>
                  </a:cubicBezTo>
                  <a:cubicBezTo>
                    <a:pt x="25" y="4"/>
                    <a:pt x="25" y="4"/>
                    <a:pt x="25" y="4"/>
                  </a:cubicBezTo>
                  <a:cubicBezTo>
                    <a:pt x="25" y="1"/>
                    <a:pt x="23"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4"/>
            <p:cNvSpPr/>
            <p:nvPr/>
          </p:nvSpPr>
          <p:spPr bwMode="auto">
            <a:xfrm>
              <a:off x="4654551" y="2889250"/>
              <a:ext cx="93663" cy="82550"/>
            </a:xfrm>
            <a:custGeom>
              <a:avLst/>
              <a:gdLst>
                <a:gd name="T0" fmla="*/ 25 w 25"/>
                <a:gd name="T1" fmla="*/ 6 h 22"/>
                <a:gd name="T2" fmla="*/ 22 w 25"/>
                <a:gd name="T3" fmla="*/ 0 h 22"/>
                <a:gd name="T4" fmla="*/ 4 w 25"/>
                <a:gd name="T5" fmla="*/ 0 h 22"/>
                <a:gd name="T6" fmla="*/ 0 w 25"/>
                <a:gd name="T7" fmla="*/ 4 h 22"/>
                <a:gd name="T8" fmla="*/ 0 w 25"/>
                <a:gd name="T9" fmla="*/ 22 h 22"/>
                <a:gd name="T10" fmla="*/ 4 w 25"/>
                <a:gd name="T11" fmla="*/ 22 h 22"/>
                <a:gd name="T12" fmla="*/ 4 w 25"/>
                <a:gd name="T13" fmla="*/ 7 h 22"/>
                <a:gd name="T14" fmla="*/ 5 w 25"/>
                <a:gd name="T15" fmla="*/ 6 h 22"/>
                <a:gd name="T16" fmla="*/ 6 w 25"/>
                <a:gd name="T17" fmla="*/ 7 h 22"/>
                <a:gd name="T18" fmla="*/ 6 w 25"/>
                <a:gd name="T19" fmla="*/ 22 h 22"/>
                <a:gd name="T20" fmla="*/ 13 w 25"/>
                <a:gd name="T21" fmla="*/ 22 h 22"/>
                <a:gd name="T22" fmla="*/ 13 w 25"/>
                <a:gd name="T23" fmla="*/ 14 h 22"/>
                <a:gd name="T24" fmla="*/ 21 w 25"/>
                <a:gd name="T25" fmla="*/ 6 h 22"/>
                <a:gd name="T26" fmla="*/ 25 w 25"/>
                <a:gd name="T2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2">
                  <a:moveTo>
                    <a:pt x="25" y="6"/>
                  </a:moveTo>
                  <a:cubicBezTo>
                    <a:pt x="23" y="4"/>
                    <a:pt x="22" y="2"/>
                    <a:pt x="22" y="0"/>
                  </a:cubicBezTo>
                  <a:cubicBezTo>
                    <a:pt x="22" y="0"/>
                    <a:pt x="4" y="0"/>
                    <a:pt x="4" y="0"/>
                  </a:cubicBezTo>
                  <a:cubicBezTo>
                    <a:pt x="2" y="0"/>
                    <a:pt x="0" y="1"/>
                    <a:pt x="0" y="4"/>
                  </a:cubicBezTo>
                  <a:cubicBezTo>
                    <a:pt x="0" y="22"/>
                    <a:pt x="0" y="22"/>
                    <a:pt x="0" y="22"/>
                  </a:cubicBezTo>
                  <a:cubicBezTo>
                    <a:pt x="4" y="22"/>
                    <a:pt x="4" y="22"/>
                    <a:pt x="4" y="22"/>
                  </a:cubicBezTo>
                  <a:cubicBezTo>
                    <a:pt x="4" y="7"/>
                    <a:pt x="4" y="7"/>
                    <a:pt x="4" y="7"/>
                  </a:cubicBezTo>
                  <a:cubicBezTo>
                    <a:pt x="4" y="6"/>
                    <a:pt x="4" y="6"/>
                    <a:pt x="5" y="6"/>
                  </a:cubicBezTo>
                  <a:cubicBezTo>
                    <a:pt x="5" y="6"/>
                    <a:pt x="6" y="6"/>
                    <a:pt x="6" y="7"/>
                  </a:cubicBezTo>
                  <a:cubicBezTo>
                    <a:pt x="6" y="22"/>
                    <a:pt x="6" y="22"/>
                    <a:pt x="6" y="22"/>
                  </a:cubicBezTo>
                  <a:cubicBezTo>
                    <a:pt x="13" y="22"/>
                    <a:pt x="13" y="22"/>
                    <a:pt x="13" y="22"/>
                  </a:cubicBezTo>
                  <a:cubicBezTo>
                    <a:pt x="13" y="14"/>
                    <a:pt x="13" y="14"/>
                    <a:pt x="13" y="14"/>
                  </a:cubicBezTo>
                  <a:cubicBezTo>
                    <a:pt x="13" y="10"/>
                    <a:pt x="17" y="6"/>
                    <a:pt x="21" y="6"/>
                  </a:cubicBezTo>
                  <a:lnTo>
                    <a:pt x="2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4989543" y="2232550"/>
            <a:ext cx="290245" cy="269888"/>
            <a:chOff x="4057651" y="2225675"/>
            <a:chExt cx="225425" cy="209550"/>
          </a:xfrm>
          <a:solidFill>
            <a:schemeClr val="tx1">
              <a:lumMod val="50000"/>
              <a:lumOff val="50000"/>
            </a:schemeClr>
          </a:solidFill>
        </p:grpSpPr>
        <p:sp>
          <p:nvSpPr>
            <p:cNvPr id="40" name="Freeform 105"/>
            <p:cNvSpPr/>
            <p:nvPr/>
          </p:nvSpPr>
          <p:spPr bwMode="auto">
            <a:xfrm>
              <a:off x="4057651" y="2419350"/>
              <a:ext cx="225425" cy="15875"/>
            </a:xfrm>
            <a:custGeom>
              <a:avLst/>
              <a:gdLst>
                <a:gd name="T0" fmla="*/ 58 w 60"/>
                <a:gd name="T1" fmla="*/ 0 h 4"/>
                <a:gd name="T2" fmla="*/ 2 w 60"/>
                <a:gd name="T3" fmla="*/ 0 h 4"/>
                <a:gd name="T4" fmla="*/ 0 w 60"/>
                <a:gd name="T5" fmla="*/ 2 h 4"/>
                <a:gd name="T6" fmla="*/ 2 w 60"/>
                <a:gd name="T7" fmla="*/ 4 h 4"/>
                <a:gd name="T8" fmla="*/ 58 w 60"/>
                <a:gd name="T9" fmla="*/ 4 h 4"/>
                <a:gd name="T10" fmla="*/ 60 w 60"/>
                <a:gd name="T11" fmla="*/ 2 h 4"/>
                <a:gd name="T12" fmla="*/ 58 w 6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0" h="4">
                  <a:moveTo>
                    <a:pt x="58" y="0"/>
                  </a:moveTo>
                  <a:cubicBezTo>
                    <a:pt x="2" y="0"/>
                    <a:pt x="2" y="0"/>
                    <a:pt x="2" y="0"/>
                  </a:cubicBezTo>
                  <a:cubicBezTo>
                    <a:pt x="1" y="0"/>
                    <a:pt x="0" y="1"/>
                    <a:pt x="0" y="2"/>
                  </a:cubicBezTo>
                  <a:cubicBezTo>
                    <a:pt x="0" y="3"/>
                    <a:pt x="1" y="4"/>
                    <a:pt x="2" y="4"/>
                  </a:cubicBezTo>
                  <a:cubicBezTo>
                    <a:pt x="58" y="4"/>
                    <a:pt x="58" y="4"/>
                    <a:pt x="58" y="4"/>
                  </a:cubicBezTo>
                  <a:cubicBezTo>
                    <a:pt x="59" y="4"/>
                    <a:pt x="60" y="3"/>
                    <a:pt x="60" y="2"/>
                  </a:cubicBezTo>
                  <a:cubicBezTo>
                    <a:pt x="60" y="1"/>
                    <a:pt x="59" y="0"/>
                    <a:pt x="5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6"/>
            <p:cNvSpPr/>
            <p:nvPr/>
          </p:nvSpPr>
          <p:spPr bwMode="auto">
            <a:xfrm>
              <a:off x="4205288" y="2300288"/>
              <a:ext cx="47625" cy="107950"/>
            </a:xfrm>
            <a:custGeom>
              <a:avLst/>
              <a:gdLst>
                <a:gd name="T0" fmla="*/ 0 w 13"/>
                <a:gd name="T1" fmla="*/ 2 h 29"/>
                <a:gd name="T2" fmla="*/ 0 w 13"/>
                <a:gd name="T3" fmla="*/ 29 h 29"/>
                <a:gd name="T4" fmla="*/ 13 w 13"/>
                <a:gd name="T5" fmla="*/ 29 h 29"/>
                <a:gd name="T6" fmla="*/ 13 w 13"/>
                <a:gd name="T7" fmla="*/ 2 h 29"/>
                <a:gd name="T8" fmla="*/ 12 w 13"/>
                <a:gd name="T9" fmla="*/ 0 h 29"/>
                <a:gd name="T10" fmla="*/ 1 w 13"/>
                <a:gd name="T11" fmla="*/ 0 h 29"/>
                <a:gd name="T12" fmla="*/ 0 w 1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13" h="29">
                  <a:moveTo>
                    <a:pt x="0" y="2"/>
                  </a:moveTo>
                  <a:cubicBezTo>
                    <a:pt x="0" y="29"/>
                    <a:pt x="0" y="29"/>
                    <a:pt x="0" y="29"/>
                  </a:cubicBezTo>
                  <a:cubicBezTo>
                    <a:pt x="13" y="29"/>
                    <a:pt x="13" y="29"/>
                    <a:pt x="13" y="29"/>
                  </a:cubicBezTo>
                  <a:cubicBezTo>
                    <a:pt x="13" y="2"/>
                    <a:pt x="13" y="2"/>
                    <a:pt x="13" y="2"/>
                  </a:cubicBezTo>
                  <a:cubicBezTo>
                    <a:pt x="13" y="1"/>
                    <a:pt x="13" y="0"/>
                    <a:pt x="12" y="0"/>
                  </a:cubicBez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7"/>
            <p:cNvSpPr/>
            <p:nvPr/>
          </p:nvSpPr>
          <p:spPr bwMode="auto">
            <a:xfrm>
              <a:off x="4140201" y="2330450"/>
              <a:ext cx="52388" cy="77788"/>
            </a:xfrm>
            <a:custGeom>
              <a:avLst/>
              <a:gdLst>
                <a:gd name="T0" fmla="*/ 1 w 14"/>
                <a:gd name="T1" fmla="*/ 0 h 21"/>
                <a:gd name="T2" fmla="*/ 0 w 14"/>
                <a:gd name="T3" fmla="*/ 1 h 21"/>
                <a:gd name="T4" fmla="*/ 0 w 14"/>
                <a:gd name="T5" fmla="*/ 21 h 21"/>
                <a:gd name="T6" fmla="*/ 14 w 14"/>
                <a:gd name="T7" fmla="*/ 21 h 21"/>
                <a:gd name="T8" fmla="*/ 14 w 14"/>
                <a:gd name="T9" fmla="*/ 1 h 21"/>
                <a:gd name="T10" fmla="*/ 12 w 14"/>
                <a:gd name="T11" fmla="*/ 0 h 21"/>
                <a:gd name="T12" fmla="*/ 1 w 1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 h="21">
                  <a:moveTo>
                    <a:pt x="1" y="0"/>
                  </a:moveTo>
                  <a:cubicBezTo>
                    <a:pt x="1" y="0"/>
                    <a:pt x="0" y="0"/>
                    <a:pt x="0" y="1"/>
                  </a:cubicBezTo>
                  <a:cubicBezTo>
                    <a:pt x="0" y="21"/>
                    <a:pt x="0" y="21"/>
                    <a:pt x="0" y="21"/>
                  </a:cubicBezTo>
                  <a:cubicBezTo>
                    <a:pt x="14" y="21"/>
                    <a:pt x="14" y="21"/>
                    <a:pt x="14" y="21"/>
                  </a:cubicBezTo>
                  <a:cubicBezTo>
                    <a:pt x="14" y="1"/>
                    <a:pt x="14" y="1"/>
                    <a:pt x="14" y="1"/>
                  </a:cubicBezTo>
                  <a:cubicBezTo>
                    <a:pt x="14" y="0"/>
                    <a:pt x="13" y="0"/>
                    <a:pt x="1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08"/>
            <p:cNvSpPr/>
            <p:nvPr/>
          </p:nvSpPr>
          <p:spPr bwMode="auto">
            <a:xfrm>
              <a:off x="4076701" y="2355850"/>
              <a:ext cx="52388" cy="52388"/>
            </a:xfrm>
            <a:custGeom>
              <a:avLst/>
              <a:gdLst>
                <a:gd name="T0" fmla="*/ 14 w 14"/>
                <a:gd name="T1" fmla="*/ 1 h 14"/>
                <a:gd name="T2" fmla="*/ 13 w 14"/>
                <a:gd name="T3" fmla="*/ 0 h 14"/>
                <a:gd name="T4" fmla="*/ 2 w 14"/>
                <a:gd name="T5" fmla="*/ 0 h 14"/>
                <a:gd name="T6" fmla="*/ 0 w 14"/>
                <a:gd name="T7" fmla="*/ 1 h 14"/>
                <a:gd name="T8" fmla="*/ 0 w 14"/>
                <a:gd name="T9" fmla="*/ 14 h 14"/>
                <a:gd name="T10" fmla="*/ 14 w 14"/>
                <a:gd name="T11" fmla="*/ 14 h 14"/>
                <a:gd name="T12" fmla="*/ 14 w 14"/>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1"/>
                  </a:moveTo>
                  <a:cubicBezTo>
                    <a:pt x="14" y="0"/>
                    <a:pt x="14" y="0"/>
                    <a:pt x="13" y="0"/>
                  </a:cubicBezTo>
                  <a:cubicBezTo>
                    <a:pt x="2" y="0"/>
                    <a:pt x="2" y="0"/>
                    <a:pt x="2" y="0"/>
                  </a:cubicBezTo>
                  <a:cubicBezTo>
                    <a:pt x="1" y="0"/>
                    <a:pt x="0" y="0"/>
                    <a:pt x="0" y="1"/>
                  </a:cubicBezTo>
                  <a:cubicBezTo>
                    <a:pt x="0" y="14"/>
                    <a:pt x="0" y="14"/>
                    <a:pt x="0" y="14"/>
                  </a:cubicBezTo>
                  <a:cubicBezTo>
                    <a:pt x="14" y="14"/>
                    <a:pt x="14" y="14"/>
                    <a:pt x="14" y="14"/>
                  </a:cubicBezTo>
                  <a:lnTo>
                    <a:pt x="1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9"/>
            <p:cNvSpPr/>
            <p:nvPr/>
          </p:nvSpPr>
          <p:spPr bwMode="auto">
            <a:xfrm>
              <a:off x="4087813" y="2225675"/>
              <a:ext cx="150813" cy="96838"/>
            </a:xfrm>
            <a:custGeom>
              <a:avLst/>
              <a:gdLst>
                <a:gd name="T0" fmla="*/ 5 w 40"/>
                <a:gd name="T1" fmla="*/ 25 h 26"/>
                <a:gd name="T2" fmla="*/ 15 w 40"/>
                <a:gd name="T3" fmla="*/ 15 h 26"/>
                <a:gd name="T4" fmla="*/ 20 w 40"/>
                <a:gd name="T5" fmla="*/ 20 h 26"/>
                <a:gd name="T6" fmla="*/ 22 w 40"/>
                <a:gd name="T7" fmla="*/ 21 h 26"/>
                <a:gd name="T8" fmla="*/ 24 w 40"/>
                <a:gd name="T9" fmla="*/ 20 h 26"/>
                <a:gd name="T10" fmla="*/ 35 w 40"/>
                <a:gd name="T11" fmla="*/ 9 h 26"/>
                <a:gd name="T12" fmla="*/ 35 w 40"/>
                <a:gd name="T13" fmla="*/ 13 h 26"/>
                <a:gd name="T14" fmla="*/ 38 w 40"/>
                <a:gd name="T15" fmla="*/ 15 h 26"/>
                <a:gd name="T16" fmla="*/ 40 w 40"/>
                <a:gd name="T17" fmla="*/ 13 h 26"/>
                <a:gd name="T18" fmla="*/ 40 w 40"/>
                <a:gd name="T19" fmla="*/ 2 h 26"/>
                <a:gd name="T20" fmla="*/ 39 w 40"/>
                <a:gd name="T21" fmla="*/ 1 h 26"/>
                <a:gd name="T22" fmla="*/ 38 w 40"/>
                <a:gd name="T23" fmla="*/ 0 h 26"/>
                <a:gd name="T24" fmla="*/ 27 w 40"/>
                <a:gd name="T25" fmla="*/ 0 h 26"/>
                <a:gd name="T26" fmla="*/ 25 w 40"/>
                <a:gd name="T27" fmla="*/ 2 h 26"/>
                <a:gd name="T28" fmla="*/ 27 w 40"/>
                <a:gd name="T29" fmla="*/ 5 h 26"/>
                <a:gd name="T30" fmla="*/ 32 w 40"/>
                <a:gd name="T31" fmla="*/ 5 h 26"/>
                <a:gd name="T32" fmla="*/ 22 w 40"/>
                <a:gd name="T33" fmla="*/ 15 h 26"/>
                <a:gd name="T34" fmla="*/ 17 w 40"/>
                <a:gd name="T35" fmla="*/ 9 h 26"/>
                <a:gd name="T36" fmla="*/ 15 w 40"/>
                <a:gd name="T37" fmla="*/ 8 h 26"/>
                <a:gd name="T38" fmla="*/ 13 w 40"/>
                <a:gd name="T39" fmla="*/ 9 h 26"/>
                <a:gd name="T40" fmla="*/ 1 w 40"/>
                <a:gd name="T41" fmla="*/ 21 h 26"/>
                <a:gd name="T42" fmla="*/ 1 w 40"/>
                <a:gd name="T43" fmla="*/ 25 h 26"/>
                <a:gd name="T44" fmla="*/ 5 w 40"/>
                <a:gd name="T4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26">
                  <a:moveTo>
                    <a:pt x="5" y="25"/>
                  </a:moveTo>
                  <a:cubicBezTo>
                    <a:pt x="15" y="15"/>
                    <a:pt x="15" y="15"/>
                    <a:pt x="15" y="15"/>
                  </a:cubicBezTo>
                  <a:cubicBezTo>
                    <a:pt x="20" y="20"/>
                    <a:pt x="20" y="20"/>
                    <a:pt x="20" y="20"/>
                  </a:cubicBezTo>
                  <a:cubicBezTo>
                    <a:pt x="21" y="21"/>
                    <a:pt x="21" y="21"/>
                    <a:pt x="22" y="21"/>
                  </a:cubicBezTo>
                  <a:cubicBezTo>
                    <a:pt x="23" y="21"/>
                    <a:pt x="23" y="21"/>
                    <a:pt x="24" y="20"/>
                  </a:cubicBezTo>
                  <a:cubicBezTo>
                    <a:pt x="35" y="9"/>
                    <a:pt x="35" y="9"/>
                    <a:pt x="35" y="9"/>
                  </a:cubicBezTo>
                  <a:cubicBezTo>
                    <a:pt x="35" y="13"/>
                    <a:pt x="35" y="13"/>
                    <a:pt x="35" y="13"/>
                  </a:cubicBezTo>
                  <a:cubicBezTo>
                    <a:pt x="35" y="14"/>
                    <a:pt x="36" y="15"/>
                    <a:pt x="38" y="15"/>
                  </a:cubicBezTo>
                  <a:cubicBezTo>
                    <a:pt x="39" y="15"/>
                    <a:pt x="40" y="14"/>
                    <a:pt x="40" y="13"/>
                  </a:cubicBezTo>
                  <a:cubicBezTo>
                    <a:pt x="40" y="2"/>
                    <a:pt x="40" y="2"/>
                    <a:pt x="40" y="2"/>
                  </a:cubicBezTo>
                  <a:cubicBezTo>
                    <a:pt x="40" y="2"/>
                    <a:pt x="40" y="1"/>
                    <a:pt x="39" y="1"/>
                  </a:cubicBezTo>
                  <a:cubicBezTo>
                    <a:pt x="39" y="0"/>
                    <a:pt x="38" y="0"/>
                    <a:pt x="38" y="0"/>
                  </a:cubicBezTo>
                  <a:cubicBezTo>
                    <a:pt x="27" y="0"/>
                    <a:pt x="27" y="0"/>
                    <a:pt x="27" y="0"/>
                  </a:cubicBezTo>
                  <a:cubicBezTo>
                    <a:pt x="26" y="0"/>
                    <a:pt x="25" y="1"/>
                    <a:pt x="25" y="2"/>
                  </a:cubicBezTo>
                  <a:cubicBezTo>
                    <a:pt x="25" y="4"/>
                    <a:pt x="26" y="5"/>
                    <a:pt x="27" y="5"/>
                  </a:cubicBezTo>
                  <a:cubicBezTo>
                    <a:pt x="32" y="5"/>
                    <a:pt x="32" y="5"/>
                    <a:pt x="32" y="5"/>
                  </a:cubicBezTo>
                  <a:cubicBezTo>
                    <a:pt x="22" y="15"/>
                    <a:pt x="22" y="15"/>
                    <a:pt x="22" y="15"/>
                  </a:cubicBezTo>
                  <a:cubicBezTo>
                    <a:pt x="17" y="9"/>
                    <a:pt x="17" y="9"/>
                    <a:pt x="17" y="9"/>
                  </a:cubicBezTo>
                  <a:cubicBezTo>
                    <a:pt x="16" y="9"/>
                    <a:pt x="16" y="8"/>
                    <a:pt x="15" y="8"/>
                  </a:cubicBezTo>
                  <a:cubicBezTo>
                    <a:pt x="14" y="8"/>
                    <a:pt x="14" y="9"/>
                    <a:pt x="13" y="9"/>
                  </a:cubicBezTo>
                  <a:cubicBezTo>
                    <a:pt x="1" y="21"/>
                    <a:pt x="1" y="21"/>
                    <a:pt x="1" y="21"/>
                  </a:cubicBezTo>
                  <a:cubicBezTo>
                    <a:pt x="0" y="23"/>
                    <a:pt x="0" y="24"/>
                    <a:pt x="1" y="25"/>
                  </a:cubicBezTo>
                  <a:cubicBezTo>
                    <a:pt x="2" y="26"/>
                    <a:pt x="3" y="26"/>
                    <a:pt x="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Rectangle 1"/>
          <p:cNvSpPr/>
          <p:nvPr/>
        </p:nvSpPr>
        <p:spPr>
          <a:xfrm>
            <a:off x="1907623" y="341243"/>
            <a:ext cx="4572000" cy="646331"/>
          </a:xfrm>
          <a:prstGeom prst="rect">
            <a:avLst/>
          </a:prstGeom>
        </p:spPr>
        <p:txBody>
          <a:bodyPr>
            <a:spAutoFit/>
          </a:bodyPr>
          <a:lstStyle/>
          <a:p>
            <a:r>
              <a:rPr lang="en-US" sz="3600" b="1" dirty="0" err="1">
                <a:latin typeface="HP001 4 hàng" panose="020B0603050302020204" pitchFamily="34" charset="0"/>
              </a:rPr>
              <a:t>Có</a:t>
            </a:r>
            <a:r>
              <a:rPr lang="en-US" sz="3600" b="1" dirty="0">
                <a:latin typeface="HP001 4 hàng" panose="020B0603050302020204" pitchFamily="34" charset="0"/>
              </a:rPr>
              <a:t> </a:t>
            </a:r>
            <a:r>
              <a:rPr lang="en-US" sz="3600" b="1" dirty="0" err="1">
                <a:latin typeface="HP001 4 hàng" panose="020B0603050302020204" pitchFamily="34" charset="0"/>
              </a:rPr>
              <a:t>hai</a:t>
            </a:r>
            <a:r>
              <a:rPr lang="en-US" sz="3600" b="1" dirty="0">
                <a:latin typeface="HP001 4 hàng" panose="020B0603050302020204" pitchFamily="34" charset="0"/>
              </a:rPr>
              <a:t> </a:t>
            </a:r>
            <a:r>
              <a:rPr lang="en-US" sz="3600" b="1" dirty="0" err="1">
                <a:latin typeface="HP001 4 hàng" panose="020B0603050302020204" pitchFamily="34" charset="0"/>
              </a:rPr>
              <a:t>kiểu</a:t>
            </a:r>
            <a:r>
              <a:rPr lang="en-US" sz="3600" b="1" dirty="0">
                <a:latin typeface="HP001 4 hàng" panose="020B0603050302020204" pitchFamily="34" charset="0"/>
              </a:rPr>
              <a:t> </a:t>
            </a:r>
            <a:r>
              <a:rPr lang="en-US" sz="3600" b="1" dirty="0" err="1">
                <a:latin typeface="HP001 4 hàng" panose="020B0603050302020204" pitchFamily="34" charset="0"/>
              </a:rPr>
              <a:t>kết</a:t>
            </a:r>
            <a:r>
              <a:rPr lang="en-US" sz="3600" b="1" dirty="0">
                <a:latin typeface="HP001 4 hàng" panose="020B0603050302020204" pitchFamily="34" charset="0"/>
              </a:rPr>
              <a:t> </a:t>
            </a:r>
            <a:r>
              <a:rPr lang="en-US" sz="3600" b="1" dirty="0" err="1">
                <a:latin typeface="HP001 4 hàng" panose="020B0603050302020204" pitchFamily="34" charset="0"/>
              </a:rPr>
              <a:t>bài</a:t>
            </a:r>
            <a:r>
              <a:rPr lang="en-US" sz="3600" b="1" dirty="0" smtClean="0">
                <a:latin typeface="HP001 4 hàng" panose="020B0603050302020204" pitchFamily="34" charset="0"/>
              </a:rPr>
              <a:t>:</a:t>
            </a:r>
            <a:endParaRPr lang="en-US" sz="3600" b="1" dirty="0">
              <a:latin typeface="HP001 4 hàng" panose="020B0603050302020204" pitchFamily="34" charset="0"/>
            </a:endParaRPr>
          </a:p>
        </p:txBody>
      </p:sp>
      <p:sp>
        <p:nvSpPr>
          <p:cNvPr id="3" name="Rounded Rectangle 2"/>
          <p:cNvSpPr/>
          <p:nvPr/>
        </p:nvSpPr>
        <p:spPr>
          <a:xfrm>
            <a:off x="395536" y="915566"/>
            <a:ext cx="2952328" cy="396044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rgbClr val="002060"/>
                </a:solidFill>
                <a:latin typeface="SVN-Bira" panose="02040603050506020204" pitchFamily="18" charset="0"/>
              </a:rPr>
              <a:t>Kết</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bài</a:t>
            </a:r>
            <a:r>
              <a:rPr lang="en-US" sz="2800" b="1" dirty="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không</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mở</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rộng</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chỉ</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kết</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lại</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ngắn</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gọn</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về</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đồ</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vật</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không</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bình</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luận</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gì</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thêm</a:t>
            </a:r>
            <a:r>
              <a:rPr lang="en-US" sz="2800" b="1" dirty="0" smtClean="0">
                <a:solidFill>
                  <a:srgbClr val="002060"/>
                </a:solidFill>
                <a:latin typeface="SVN-Bira" panose="02040603050506020204" pitchFamily="18" charset="0"/>
              </a:rPr>
              <a:t>.</a:t>
            </a:r>
            <a:endParaRPr lang="en-US" sz="2800" b="1" dirty="0">
              <a:solidFill>
                <a:srgbClr val="002060"/>
              </a:solidFill>
              <a:latin typeface="SVN-Bira" panose="02040603050506020204" pitchFamily="18" charset="0"/>
            </a:endParaRPr>
          </a:p>
        </p:txBody>
      </p:sp>
      <p:sp>
        <p:nvSpPr>
          <p:cNvPr id="45" name="Rounded Rectangle 44"/>
          <p:cNvSpPr/>
          <p:nvPr/>
        </p:nvSpPr>
        <p:spPr>
          <a:xfrm>
            <a:off x="5785790" y="987574"/>
            <a:ext cx="3250705" cy="38884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rgbClr val="002060"/>
                </a:solidFill>
                <a:latin typeface="SVN-Bira" panose="02040603050506020204" pitchFamily="18" charset="0"/>
              </a:rPr>
              <a:t>Kết</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bài</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mở</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rộng</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mở</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rộng</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nhiều</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vấn</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đề</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xung</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quanh</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đồ</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vật</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được</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miêu</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tả</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nêu</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thêm</a:t>
            </a:r>
            <a:r>
              <a:rPr lang="en-US" sz="2800" b="1" dirty="0" smtClean="0">
                <a:solidFill>
                  <a:srgbClr val="002060"/>
                </a:solidFill>
                <a:latin typeface="SVN-Bira" panose="02040603050506020204" pitchFamily="18" charset="0"/>
              </a:rPr>
              <a:t> ý </a:t>
            </a:r>
            <a:r>
              <a:rPr lang="en-US" sz="2800" b="1" dirty="0" err="1" smtClean="0">
                <a:solidFill>
                  <a:srgbClr val="002060"/>
                </a:solidFill>
                <a:latin typeface="SVN-Bira" panose="02040603050506020204" pitchFamily="18" charset="0"/>
              </a:rPr>
              <a:t>kiến</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cách</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bảo</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quản</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giữ</a:t>
            </a:r>
            <a:r>
              <a:rPr lang="en-US" sz="2800" b="1" dirty="0" smtClean="0">
                <a:solidFill>
                  <a:srgbClr val="002060"/>
                </a:solidFill>
                <a:latin typeface="SVN-Bira" panose="02040603050506020204" pitchFamily="18" charset="0"/>
              </a:rPr>
              <a:t> </a:t>
            </a:r>
            <a:r>
              <a:rPr lang="en-US" sz="2800" b="1" dirty="0" err="1" smtClean="0">
                <a:solidFill>
                  <a:srgbClr val="002060"/>
                </a:solidFill>
                <a:latin typeface="SVN-Bira" panose="02040603050506020204" pitchFamily="18" charset="0"/>
              </a:rPr>
              <a:t>gìn</a:t>
            </a:r>
            <a:r>
              <a:rPr lang="en-US" sz="2800" b="1" dirty="0" smtClean="0">
                <a:solidFill>
                  <a:srgbClr val="002060"/>
                </a:solidFill>
                <a:latin typeface="SVN-Bira" panose="02040603050506020204" pitchFamily="18" charset="0"/>
              </a:rPr>
              <a:t>,…)</a:t>
            </a:r>
            <a:endParaRPr lang="en-US" sz="2800" b="1" dirty="0">
              <a:solidFill>
                <a:srgbClr val="002060"/>
              </a:solidFill>
              <a:latin typeface="SVN-Bira"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3"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noEditPoints="1"/>
          </p:cNvSpPr>
          <p:nvPr/>
        </p:nvSpPr>
        <p:spPr bwMode="auto">
          <a:xfrm>
            <a:off x="850697" y="290112"/>
            <a:ext cx="286864" cy="287612"/>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E94B50"/>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cxnSp>
        <p:nvCxnSpPr>
          <p:cNvPr id="4" name="直接连接符 3"/>
          <p:cNvCxnSpPr/>
          <p:nvPr/>
        </p:nvCxnSpPr>
        <p:spPr>
          <a:xfrm>
            <a:off x="1619888" y="555526"/>
            <a:ext cx="151195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Oval 10"/>
          <p:cNvSpPr>
            <a:spLocks noChangeArrowheads="1"/>
          </p:cNvSpPr>
          <p:nvPr/>
        </p:nvSpPr>
        <p:spPr bwMode="auto">
          <a:xfrm>
            <a:off x="611560" y="51470"/>
            <a:ext cx="748880" cy="748878"/>
          </a:xfrm>
          <a:prstGeom prst="rect">
            <a:avLst/>
          </a:prstGeom>
          <a:noFill/>
          <a:ln w="6350">
            <a:solidFill>
              <a:schemeClr val="tx1">
                <a:lumMod val="50000"/>
                <a:lumOff val="50000"/>
              </a:schemeClr>
            </a:solidFill>
          </a:ln>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8" name="TextBox 7"/>
          <p:cNvSpPr txBox="1"/>
          <p:nvPr/>
        </p:nvSpPr>
        <p:spPr>
          <a:xfrm>
            <a:off x="1403648" y="123478"/>
            <a:ext cx="2584362" cy="461665"/>
          </a:xfrm>
          <a:prstGeom prst="rect">
            <a:avLst/>
          </a:prstGeom>
          <a:noFill/>
        </p:spPr>
        <p:txBody>
          <a:bodyPr wrap="none" rtlCol="0">
            <a:spAutoFit/>
          </a:bodyPr>
          <a:lstStyle/>
          <a:p>
            <a:r>
              <a:rPr lang="en-US" sz="2400" dirty="0">
                <a:solidFill>
                  <a:srgbClr val="C00000"/>
                </a:solidFill>
                <a:latin typeface="SVN-Bira" panose="02040603050506020204" pitchFamily="18" charset="0"/>
              </a:rPr>
              <a:t>2. Cho </a:t>
            </a:r>
            <a:r>
              <a:rPr lang="en-US" sz="2400" dirty="0" err="1">
                <a:solidFill>
                  <a:srgbClr val="C00000"/>
                </a:solidFill>
                <a:latin typeface="SVN-Bira" panose="02040603050506020204" pitchFamily="18" charset="0"/>
              </a:rPr>
              <a:t>các</a:t>
            </a:r>
            <a:r>
              <a:rPr lang="en-US" sz="2400" dirty="0">
                <a:solidFill>
                  <a:srgbClr val="C00000"/>
                </a:solidFill>
                <a:latin typeface="SVN-Bira" panose="02040603050506020204" pitchFamily="18" charset="0"/>
              </a:rPr>
              <a:t> </a:t>
            </a:r>
            <a:r>
              <a:rPr lang="en-US" sz="2400" dirty="0" err="1">
                <a:solidFill>
                  <a:srgbClr val="C00000"/>
                </a:solidFill>
                <a:latin typeface="SVN-Bira" panose="02040603050506020204" pitchFamily="18" charset="0"/>
              </a:rPr>
              <a:t>đề</a:t>
            </a:r>
            <a:r>
              <a:rPr lang="en-US" sz="2400" dirty="0">
                <a:solidFill>
                  <a:srgbClr val="C00000"/>
                </a:solidFill>
                <a:latin typeface="SVN-Bira" panose="02040603050506020204" pitchFamily="18" charset="0"/>
              </a:rPr>
              <a:t> </a:t>
            </a:r>
            <a:r>
              <a:rPr lang="en-US" sz="2400" dirty="0" err="1">
                <a:solidFill>
                  <a:srgbClr val="C00000"/>
                </a:solidFill>
                <a:latin typeface="SVN-Bira" panose="02040603050506020204" pitchFamily="18" charset="0"/>
              </a:rPr>
              <a:t>sau</a:t>
            </a:r>
            <a:r>
              <a:rPr lang="en-US" sz="2400" dirty="0">
                <a:solidFill>
                  <a:srgbClr val="C00000"/>
                </a:solidFill>
                <a:latin typeface="SVN-Bira" panose="02040603050506020204" pitchFamily="18" charset="0"/>
              </a:rPr>
              <a:t>:</a:t>
            </a:r>
          </a:p>
        </p:txBody>
      </p:sp>
      <p:sp>
        <p:nvSpPr>
          <p:cNvPr id="2" name="Rectangle 1"/>
          <p:cNvSpPr/>
          <p:nvPr/>
        </p:nvSpPr>
        <p:spPr>
          <a:xfrm>
            <a:off x="850697" y="800348"/>
            <a:ext cx="8041783" cy="2554545"/>
          </a:xfrm>
          <a:prstGeom prst="rect">
            <a:avLst/>
          </a:prstGeom>
        </p:spPr>
        <p:txBody>
          <a:bodyPr wrap="square">
            <a:spAutoFit/>
          </a:bodyPr>
          <a:lstStyle/>
          <a:p>
            <a:r>
              <a:rPr lang="en-US" sz="3200" dirty="0" smtClean="0">
                <a:latin typeface="SVN-Bira" panose="02040603050506020204" pitchFamily="18" charset="0"/>
              </a:rPr>
              <a:t>a</a:t>
            </a:r>
            <a:r>
              <a:rPr lang="en-US" sz="3200" dirty="0">
                <a:latin typeface="SVN-Bira" panose="02040603050506020204" pitchFamily="18" charset="0"/>
              </a:rPr>
              <a:t>) </a:t>
            </a:r>
            <a:r>
              <a:rPr lang="en-US" sz="3200" dirty="0" err="1">
                <a:latin typeface="SVN-Bira" panose="02040603050506020204" pitchFamily="18" charset="0"/>
              </a:rPr>
              <a:t>Tả</a:t>
            </a:r>
            <a:r>
              <a:rPr lang="en-US" sz="3200" dirty="0">
                <a:latin typeface="SVN-Bira" panose="02040603050506020204" pitchFamily="18" charset="0"/>
              </a:rPr>
              <a:t> </a:t>
            </a:r>
            <a:r>
              <a:rPr lang="en-US" sz="3200" dirty="0" err="1">
                <a:latin typeface="SVN-Bira" panose="02040603050506020204" pitchFamily="18" charset="0"/>
              </a:rPr>
              <a:t>cái</a:t>
            </a:r>
            <a:r>
              <a:rPr lang="en-US" sz="3200" dirty="0">
                <a:latin typeface="SVN-Bira" panose="02040603050506020204" pitchFamily="18" charset="0"/>
              </a:rPr>
              <a:t> </a:t>
            </a:r>
            <a:r>
              <a:rPr lang="en-US" sz="3200" dirty="0" err="1">
                <a:latin typeface="SVN-Bira" panose="02040603050506020204" pitchFamily="18" charset="0"/>
              </a:rPr>
              <a:t>thước</a:t>
            </a:r>
            <a:r>
              <a:rPr lang="en-US" sz="3200" dirty="0">
                <a:latin typeface="SVN-Bira" panose="02040603050506020204" pitchFamily="18" charset="0"/>
              </a:rPr>
              <a:t> </a:t>
            </a:r>
            <a:r>
              <a:rPr lang="en-US" sz="3200" dirty="0" err="1">
                <a:latin typeface="SVN-Bira" panose="02040603050506020204" pitchFamily="18" charset="0"/>
              </a:rPr>
              <a:t>kẻ</a:t>
            </a:r>
            <a:r>
              <a:rPr lang="en-US" sz="3200" dirty="0">
                <a:latin typeface="SVN-Bira" panose="02040603050506020204" pitchFamily="18" charset="0"/>
              </a:rPr>
              <a:t> </a:t>
            </a:r>
            <a:r>
              <a:rPr lang="en-US" sz="3200" dirty="0" err="1">
                <a:latin typeface="SVN-Bira" panose="02040603050506020204" pitchFamily="18" charset="0"/>
              </a:rPr>
              <a:t>của</a:t>
            </a:r>
            <a:r>
              <a:rPr lang="en-US" sz="3200" dirty="0">
                <a:latin typeface="SVN-Bira" panose="02040603050506020204" pitchFamily="18" charset="0"/>
              </a:rPr>
              <a:t> </a:t>
            </a:r>
            <a:r>
              <a:rPr lang="en-US" sz="3200" dirty="0" err="1">
                <a:latin typeface="SVN-Bira" panose="02040603050506020204" pitchFamily="18" charset="0"/>
              </a:rPr>
              <a:t>em</a:t>
            </a:r>
            <a:r>
              <a:rPr lang="en-US" sz="3200" dirty="0">
                <a:latin typeface="SVN-Bira" panose="02040603050506020204" pitchFamily="18" charset="0"/>
              </a:rPr>
              <a:t>.</a:t>
            </a:r>
          </a:p>
          <a:p>
            <a:r>
              <a:rPr lang="en-US" sz="3200" dirty="0" smtClean="0">
                <a:latin typeface="SVN-Bira" panose="02040603050506020204" pitchFamily="18" charset="0"/>
              </a:rPr>
              <a:t>b</a:t>
            </a:r>
            <a:r>
              <a:rPr lang="en-US" sz="3200" dirty="0">
                <a:latin typeface="SVN-Bira" panose="02040603050506020204" pitchFamily="18" charset="0"/>
              </a:rPr>
              <a:t>) </a:t>
            </a:r>
            <a:r>
              <a:rPr lang="en-US" sz="3200" dirty="0" err="1">
                <a:latin typeface="SVN-Bira" panose="02040603050506020204" pitchFamily="18" charset="0"/>
              </a:rPr>
              <a:t>Tả</a:t>
            </a:r>
            <a:r>
              <a:rPr lang="en-US" sz="3200" dirty="0">
                <a:latin typeface="SVN-Bira" panose="02040603050506020204" pitchFamily="18" charset="0"/>
              </a:rPr>
              <a:t> </a:t>
            </a:r>
            <a:r>
              <a:rPr lang="en-US" sz="3200" dirty="0" err="1">
                <a:latin typeface="SVN-Bira" panose="02040603050506020204" pitchFamily="18" charset="0"/>
              </a:rPr>
              <a:t>cái</a:t>
            </a:r>
            <a:r>
              <a:rPr lang="en-US" sz="3200" dirty="0">
                <a:latin typeface="SVN-Bira" panose="02040603050506020204" pitchFamily="18" charset="0"/>
              </a:rPr>
              <a:t> </a:t>
            </a:r>
            <a:r>
              <a:rPr lang="en-US" sz="3200" dirty="0" err="1">
                <a:latin typeface="SVN-Bira" panose="02040603050506020204" pitchFamily="18" charset="0"/>
              </a:rPr>
              <a:t>bàn</a:t>
            </a:r>
            <a:r>
              <a:rPr lang="en-US" sz="3200" dirty="0">
                <a:latin typeface="SVN-Bira" panose="02040603050506020204" pitchFamily="18" charset="0"/>
              </a:rPr>
              <a:t> </a:t>
            </a:r>
            <a:r>
              <a:rPr lang="en-US" sz="3200" dirty="0" err="1">
                <a:latin typeface="SVN-Bira" panose="02040603050506020204" pitchFamily="18" charset="0"/>
              </a:rPr>
              <a:t>học</a:t>
            </a:r>
            <a:r>
              <a:rPr lang="en-US" sz="3200" dirty="0">
                <a:latin typeface="SVN-Bira" panose="02040603050506020204" pitchFamily="18" charset="0"/>
              </a:rPr>
              <a:t> ở </a:t>
            </a:r>
            <a:r>
              <a:rPr lang="en-US" sz="3200" dirty="0" err="1">
                <a:latin typeface="SVN-Bira" panose="02040603050506020204" pitchFamily="18" charset="0"/>
              </a:rPr>
              <a:t>lớp</a:t>
            </a:r>
            <a:r>
              <a:rPr lang="en-US" sz="3200" dirty="0">
                <a:latin typeface="SVN-Bira" panose="02040603050506020204" pitchFamily="18" charset="0"/>
              </a:rPr>
              <a:t> </a:t>
            </a:r>
            <a:r>
              <a:rPr lang="en-US" sz="3200" dirty="0" err="1">
                <a:latin typeface="SVN-Bira" panose="02040603050506020204" pitchFamily="18" charset="0"/>
              </a:rPr>
              <a:t>hoặc</a:t>
            </a:r>
            <a:r>
              <a:rPr lang="en-US" sz="3200" dirty="0">
                <a:latin typeface="SVN-Bira" panose="02040603050506020204" pitchFamily="18" charset="0"/>
              </a:rPr>
              <a:t> ở </a:t>
            </a:r>
            <a:r>
              <a:rPr lang="en-US" sz="3200" dirty="0" err="1">
                <a:latin typeface="SVN-Bira" panose="02040603050506020204" pitchFamily="18" charset="0"/>
              </a:rPr>
              <a:t>nhà</a:t>
            </a:r>
            <a:r>
              <a:rPr lang="en-US" sz="3200" dirty="0">
                <a:latin typeface="SVN-Bira" panose="02040603050506020204" pitchFamily="18" charset="0"/>
              </a:rPr>
              <a:t> </a:t>
            </a:r>
            <a:r>
              <a:rPr lang="en-US" sz="3200" dirty="0" err="1">
                <a:latin typeface="SVN-Bira" panose="02040603050506020204" pitchFamily="18" charset="0"/>
              </a:rPr>
              <a:t>của</a:t>
            </a:r>
            <a:r>
              <a:rPr lang="en-US" sz="3200" dirty="0">
                <a:latin typeface="SVN-Bira" panose="02040603050506020204" pitchFamily="18" charset="0"/>
              </a:rPr>
              <a:t> </a:t>
            </a:r>
            <a:r>
              <a:rPr lang="en-US" sz="3200" dirty="0" err="1">
                <a:latin typeface="SVN-Bira" panose="02040603050506020204" pitchFamily="18" charset="0"/>
              </a:rPr>
              <a:t>em</a:t>
            </a:r>
            <a:r>
              <a:rPr lang="en-US" sz="3200" dirty="0">
                <a:latin typeface="SVN-Bira" panose="02040603050506020204" pitchFamily="18" charset="0"/>
              </a:rPr>
              <a:t>.</a:t>
            </a:r>
          </a:p>
          <a:p>
            <a:r>
              <a:rPr lang="en-US" sz="3200" dirty="0" smtClean="0">
                <a:latin typeface="SVN-Bira" panose="02040603050506020204" pitchFamily="18" charset="0"/>
              </a:rPr>
              <a:t>c</a:t>
            </a:r>
            <a:r>
              <a:rPr lang="en-US" sz="3200" dirty="0">
                <a:latin typeface="SVN-Bira" panose="02040603050506020204" pitchFamily="18" charset="0"/>
              </a:rPr>
              <a:t>) </a:t>
            </a:r>
            <a:r>
              <a:rPr lang="en-US" sz="3200" dirty="0" err="1">
                <a:latin typeface="SVN-Bira" panose="02040603050506020204" pitchFamily="18" charset="0"/>
              </a:rPr>
              <a:t>Tả</a:t>
            </a:r>
            <a:r>
              <a:rPr lang="en-US" sz="3200" dirty="0">
                <a:latin typeface="SVN-Bira" panose="02040603050506020204" pitchFamily="18" charset="0"/>
              </a:rPr>
              <a:t> </a:t>
            </a:r>
            <a:r>
              <a:rPr lang="en-US" sz="3200" dirty="0" err="1">
                <a:latin typeface="SVN-Bira" panose="02040603050506020204" pitchFamily="18" charset="0"/>
              </a:rPr>
              <a:t>cái</a:t>
            </a:r>
            <a:r>
              <a:rPr lang="en-US" sz="3200" dirty="0">
                <a:latin typeface="SVN-Bira" panose="02040603050506020204" pitchFamily="18" charset="0"/>
              </a:rPr>
              <a:t> </a:t>
            </a:r>
            <a:r>
              <a:rPr lang="en-US" sz="3200" dirty="0" err="1">
                <a:latin typeface="SVN-Bira" panose="02040603050506020204" pitchFamily="18" charset="0"/>
              </a:rPr>
              <a:t>trống</a:t>
            </a:r>
            <a:r>
              <a:rPr lang="en-US" sz="3200" dirty="0">
                <a:latin typeface="SVN-Bira" panose="02040603050506020204" pitchFamily="18" charset="0"/>
              </a:rPr>
              <a:t> </a:t>
            </a:r>
            <a:r>
              <a:rPr lang="en-US" sz="3200" dirty="0" err="1">
                <a:latin typeface="SVN-Bira" panose="02040603050506020204" pitchFamily="18" charset="0"/>
              </a:rPr>
              <a:t>trường</a:t>
            </a:r>
            <a:r>
              <a:rPr lang="en-US" sz="3200" dirty="0">
                <a:latin typeface="SVN-Bira" panose="02040603050506020204" pitchFamily="18" charset="0"/>
              </a:rPr>
              <a:t> </a:t>
            </a:r>
            <a:r>
              <a:rPr lang="en-US" sz="3200" dirty="0" err="1">
                <a:latin typeface="SVN-Bira" panose="02040603050506020204" pitchFamily="18" charset="0"/>
              </a:rPr>
              <a:t>em</a:t>
            </a:r>
            <a:r>
              <a:rPr lang="en-US" sz="3200" dirty="0">
                <a:latin typeface="SVN-Bira" panose="02040603050506020204" pitchFamily="18" charset="0"/>
              </a:rPr>
              <a:t>.</a:t>
            </a:r>
          </a:p>
          <a:p>
            <a:r>
              <a:rPr lang="en-US" sz="3200" dirty="0">
                <a:latin typeface="SVN-Bira" panose="02040603050506020204" pitchFamily="18" charset="0"/>
              </a:rPr>
              <a:t>       </a:t>
            </a:r>
            <a:r>
              <a:rPr lang="en-US" sz="3200" dirty="0" err="1">
                <a:solidFill>
                  <a:srgbClr val="FF0000"/>
                </a:solidFill>
                <a:latin typeface="SVN-Bira" panose="02040603050506020204" pitchFamily="18" charset="0"/>
              </a:rPr>
              <a:t>Hãy</a:t>
            </a:r>
            <a:r>
              <a:rPr lang="en-US" sz="3200" dirty="0">
                <a:solidFill>
                  <a:srgbClr val="FF0000"/>
                </a:solidFill>
                <a:latin typeface="SVN-Bira" panose="02040603050506020204" pitchFamily="18" charset="0"/>
              </a:rPr>
              <a:t> </a:t>
            </a:r>
            <a:r>
              <a:rPr lang="en-US" sz="3200" dirty="0" err="1">
                <a:solidFill>
                  <a:srgbClr val="FF0000"/>
                </a:solidFill>
                <a:latin typeface="SVN-Bira" panose="02040603050506020204" pitchFamily="18" charset="0"/>
              </a:rPr>
              <a:t>viết</a:t>
            </a:r>
            <a:r>
              <a:rPr lang="en-US" sz="3200" dirty="0">
                <a:solidFill>
                  <a:srgbClr val="FF0000"/>
                </a:solidFill>
                <a:latin typeface="SVN-Bira" panose="02040603050506020204" pitchFamily="18" charset="0"/>
              </a:rPr>
              <a:t> </a:t>
            </a:r>
            <a:r>
              <a:rPr lang="en-US" sz="3200" dirty="0" err="1">
                <a:solidFill>
                  <a:srgbClr val="FF0000"/>
                </a:solidFill>
                <a:latin typeface="SVN-Bira" panose="02040603050506020204" pitchFamily="18" charset="0"/>
              </a:rPr>
              <a:t>một</a:t>
            </a:r>
            <a:r>
              <a:rPr lang="en-US" sz="3200" dirty="0">
                <a:solidFill>
                  <a:srgbClr val="FF0000"/>
                </a:solidFill>
                <a:latin typeface="SVN-Bira" panose="02040603050506020204" pitchFamily="18" charset="0"/>
              </a:rPr>
              <a:t> </a:t>
            </a:r>
            <a:r>
              <a:rPr lang="en-US" sz="3200" dirty="0" err="1">
                <a:solidFill>
                  <a:srgbClr val="FF0000"/>
                </a:solidFill>
                <a:latin typeface="SVN-Bira" panose="02040603050506020204" pitchFamily="18" charset="0"/>
              </a:rPr>
              <a:t>kết</a:t>
            </a:r>
            <a:r>
              <a:rPr lang="en-US" sz="3200" dirty="0">
                <a:solidFill>
                  <a:srgbClr val="FF0000"/>
                </a:solidFill>
                <a:latin typeface="SVN-Bira" panose="02040603050506020204" pitchFamily="18" charset="0"/>
              </a:rPr>
              <a:t> </a:t>
            </a:r>
            <a:r>
              <a:rPr lang="en-US" sz="3200" dirty="0" err="1">
                <a:solidFill>
                  <a:srgbClr val="FF0000"/>
                </a:solidFill>
                <a:latin typeface="SVN-Bira" panose="02040603050506020204" pitchFamily="18" charset="0"/>
              </a:rPr>
              <a:t>bài</a:t>
            </a:r>
            <a:r>
              <a:rPr lang="en-US" sz="3200" dirty="0">
                <a:solidFill>
                  <a:srgbClr val="FF0000"/>
                </a:solidFill>
                <a:latin typeface="SVN-Bira" panose="02040603050506020204" pitchFamily="18" charset="0"/>
              </a:rPr>
              <a:t> </a:t>
            </a:r>
            <a:r>
              <a:rPr lang="en-US" sz="3200" dirty="0" err="1">
                <a:solidFill>
                  <a:srgbClr val="FF0000"/>
                </a:solidFill>
                <a:latin typeface="SVN-Bira" panose="02040603050506020204" pitchFamily="18" charset="0"/>
              </a:rPr>
              <a:t>mở</a:t>
            </a:r>
            <a:r>
              <a:rPr lang="en-US" sz="3200" dirty="0">
                <a:solidFill>
                  <a:srgbClr val="FF0000"/>
                </a:solidFill>
                <a:latin typeface="SVN-Bira" panose="02040603050506020204" pitchFamily="18" charset="0"/>
              </a:rPr>
              <a:t> </a:t>
            </a:r>
            <a:r>
              <a:rPr lang="en-US" sz="3200" dirty="0" err="1">
                <a:solidFill>
                  <a:srgbClr val="FF0000"/>
                </a:solidFill>
                <a:latin typeface="SVN-Bira" panose="02040603050506020204" pitchFamily="18" charset="0"/>
              </a:rPr>
              <a:t>rộng</a:t>
            </a:r>
            <a:r>
              <a:rPr lang="en-US" sz="3200" dirty="0">
                <a:solidFill>
                  <a:srgbClr val="FF0000"/>
                </a:solidFill>
                <a:latin typeface="SVN-Bira" panose="02040603050506020204" pitchFamily="18" charset="0"/>
              </a:rPr>
              <a:t> </a:t>
            </a:r>
            <a:r>
              <a:rPr lang="en-US" sz="3200" dirty="0" err="1">
                <a:solidFill>
                  <a:srgbClr val="FF0000"/>
                </a:solidFill>
                <a:latin typeface="SVN-Bira" panose="02040603050506020204" pitchFamily="18" charset="0"/>
              </a:rPr>
              <a:t>cho</a:t>
            </a:r>
            <a:r>
              <a:rPr lang="en-US" sz="3200" dirty="0">
                <a:solidFill>
                  <a:srgbClr val="FF0000"/>
                </a:solidFill>
                <a:latin typeface="SVN-Bira" panose="02040603050506020204" pitchFamily="18" charset="0"/>
              </a:rPr>
              <a:t> </a:t>
            </a:r>
            <a:r>
              <a:rPr lang="en-US" sz="3200" dirty="0" err="1">
                <a:solidFill>
                  <a:srgbClr val="FF0000"/>
                </a:solidFill>
                <a:latin typeface="SVN-Bira" panose="02040603050506020204" pitchFamily="18" charset="0"/>
              </a:rPr>
              <a:t>bài</a:t>
            </a:r>
            <a:r>
              <a:rPr lang="en-US" sz="3200" dirty="0">
                <a:solidFill>
                  <a:srgbClr val="FF0000"/>
                </a:solidFill>
                <a:latin typeface="SVN-Bira" panose="02040603050506020204" pitchFamily="18" charset="0"/>
              </a:rPr>
              <a:t> </a:t>
            </a:r>
            <a:r>
              <a:rPr lang="en-US" sz="3200" dirty="0" err="1">
                <a:solidFill>
                  <a:srgbClr val="FF0000"/>
                </a:solidFill>
                <a:latin typeface="SVN-Bira" panose="02040603050506020204" pitchFamily="18" charset="0"/>
              </a:rPr>
              <a:t>văn</a:t>
            </a:r>
            <a:r>
              <a:rPr lang="en-US" sz="3200" dirty="0">
                <a:solidFill>
                  <a:srgbClr val="FF0000"/>
                </a:solidFill>
                <a:latin typeface="SVN-Bira" panose="02040603050506020204" pitchFamily="18" charset="0"/>
              </a:rPr>
              <a:t> </a:t>
            </a:r>
            <a:r>
              <a:rPr lang="en-US" sz="3200" dirty="0" err="1">
                <a:solidFill>
                  <a:srgbClr val="FF0000"/>
                </a:solidFill>
                <a:latin typeface="SVN-Bira" panose="02040603050506020204" pitchFamily="18" charset="0"/>
              </a:rPr>
              <a:t>làm</a:t>
            </a:r>
            <a:r>
              <a:rPr lang="en-US" sz="3200" dirty="0">
                <a:solidFill>
                  <a:srgbClr val="FF0000"/>
                </a:solidFill>
                <a:latin typeface="SVN-Bira" panose="02040603050506020204" pitchFamily="18" charset="0"/>
              </a:rPr>
              <a:t> </a:t>
            </a:r>
            <a:r>
              <a:rPr lang="en-US" sz="3200" dirty="0" err="1">
                <a:solidFill>
                  <a:srgbClr val="FF0000"/>
                </a:solidFill>
                <a:latin typeface="SVN-Bira" panose="02040603050506020204" pitchFamily="18" charset="0"/>
              </a:rPr>
              <a:t>theo</a:t>
            </a:r>
            <a:r>
              <a:rPr lang="en-US" sz="3200" dirty="0">
                <a:solidFill>
                  <a:srgbClr val="FF0000"/>
                </a:solidFill>
                <a:latin typeface="SVN-Bira" panose="02040603050506020204" pitchFamily="18" charset="0"/>
              </a:rPr>
              <a:t> </a:t>
            </a:r>
            <a:r>
              <a:rPr lang="en-US" sz="3200" dirty="0" err="1">
                <a:solidFill>
                  <a:srgbClr val="FF0000"/>
                </a:solidFill>
                <a:latin typeface="SVN-Bira" panose="02040603050506020204" pitchFamily="18" charset="0"/>
              </a:rPr>
              <a:t>một</a:t>
            </a:r>
            <a:r>
              <a:rPr lang="en-US" sz="3200" dirty="0">
                <a:solidFill>
                  <a:srgbClr val="FF0000"/>
                </a:solidFill>
                <a:latin typeface="SVN-Bira" panose="02040603050506020204" pitchFamily="18" charset="0"/>
              </a:rPr>
              <a:t> </a:t>
            </a:r>
            <a:r>
              <a:rPr lang="en-US" sz="3200" dirty="0" err="1">
                <a:solidFill>
                  <a:srgbClr val="FF0000"/>
                </a:solidFill>
                <a:latin typeface="SVN-Bira" panose="02040603050506020204" pitchFamily="18" charset="0"/>
              </a:rPr>
              <a:t>trong</a:t>
            </a:r>
            <a:r>
              <a:rPr lang="en-US" sz="3200" dirty="0">
                <a:solidFill>
                  <a:srgbClr val="FF0000"/>
                </a:solidFill>
                <a:latin typeface="SVN-Bira" panose="02040603050506020204" pitchFamily="18" charset="0"/>
              </a:rPr>
              <a:t> </a:t>
            </a:r>
            <a:r>
              <a:rPr lang="en-US" sz="3200" dirty="0" err="1">
                <a:solidFill>
                  <a:srgbClr val="FF0000"/>
                </a:solidFill>
                <a:latin typeface="SVN-Bira" panose="02040603050506020204" pitchFamily="18" charset="0"/>
              </a:rPr>
              <a:t>các</a:t>
            </a:r>
            <a:r>
              <a:rPr lang="en-US" sz="3200" dirty="0">
                <a:solidFill>
                  <a:srgbClr val="FF0000"/>
                </a:solidFill>
                <a:latin typeface="SVN-Bira" panose="02040603050506020204" pitchFamily="18" charset="0"/>
              </a:rPr>
              <a:t> </a:t>
            </a:r>
            <a:r>
              <a:rPr lang="en-US" sz="3200" dirty="0" err="1">
                <a:solidFill>
                  <a:srgbClr val="FF0000"/>
                </a:solidFill>
                <a:latin typeface="SVN-Bira" panose="02040603050506020204" pitchFamily="18" charset="0"/>
              </a:rPr>
              <a:t>đề</a:t>
            </a:r>
            <a:r>
              <a:rPr lang="en-US" sz="3200" dirty="0">
                <a:solidFill>
                  <a:srgbClr val="FF0000"/>
                </a:solidFill>
                <a:latin typeface="SVN-Bira" panose="02040603050506020204" pitchFamily="18" charset="0"/>
              </a:rPr>
              <a:t> </a:t>
            </a:r>
            <a:r>
              <a:rPr lang="en-US" sz="3200" dirty="0" err="1">
                <a:solidFill>
                  <a:srgbClr val="FF0000"/>
                </a:solidFill>
                <a:latin typeface="SVN-Bira" panose="02040603050506020204" pitchFamily="18" charset="0"/>
              </a:rPr>
              <a:t>trên</a:t>
            </a:r>
            <a:r>
              <a:rPr lang="en-US" sz="3200" dirty="0">
                <a:solidFill>
                  <a:srgbClr val="FF0000"/>
                </a:solidFill>
                <a:latin typeface="SVN-Bira" panose="02040603050506020204" pitchFamily="18" charset="0"/>
              </a:rPr>
              <a: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8042673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TotalTime>
  <Words>1014</Words>
  <Application>Microsoft Office PowerPoint</Application>
  <PresentationFormat>On-screen Show (16:9)</PresentationFormat>
  <Paragraphs>53</Paragraphs>
  <Slides>15</Slides>
  <Notes>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15</vt:i4>
      </vt:variant>
    </vt:vector>
  </HeadingPairs>
  <TitlesOfParts>
    <vt:vector size="34" baseType="lpstr">
      <vt:lpstr>微软雅黑 Light</vt:lpstr>
      <vt:lpstr>Arial</vt:lpstr>
      <vt:lpstr>Calibri</vt:lpstr>
      <vt:lpstr>HP001 4 hàng</vt:lpstr>
      <vt:lpstr>HP001 4H</vt:lpstr>
      <vt:lpstr>Segoe UI Black</vt:lpstr>
      <vt:lpstr>Stencil</vt:lpstr>
      <vt:lpstr>SVN-Apple</vt:lpstr>
      <vt:lpstr>SVN-Bira</vt:lpstr>
      <vt:lpstr>SVN-Gretoon</vt:lpstr>
      <vt:lpstr>SVN-Internation</vt:lpstr>
      <vt:lpstr>SVN-Lobster</vt:lpstr>
      <vt:lpstr>SVN-Motion Picture</vt:lpstr>
      <vt:lpstr>Times New Roman</vt:lpstr>
      <vt:lpstr>UTM Ambrose</vt:lpstr>
      <vt:lpstr>UTM Cancel</vt:lpstr>
      <vt:lpstr>UVF Ventography </vt:lpstr>
      <vt:lpstr>UVN Bai Sau</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www.51pptmoban.com</Manager>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论文答辩</dc:title>
  <dc:subject>论文答辩</dc:subject>
  <dc:creator>创作之泉</dc:creator>
  <cp:keywords>论文答辩</cp:keywords>
  <dc:description>www.51pptmoban.com</dc:description>
  <cp:lastModifiedBy>LE THI THU GIANG</cp:lastModifiedBy>
  <cp:revision>66</cp:revision>
  <dcterms:created xsi:type="dcterms:W3CDTF">2016-05-08T12:57:00Z</dcterms:created>
  <dcterms:modified xsi:type="dcterms:W3CDTF">2022-01-16T16:12:39Z</dcterms:modified>
  <cp:category>www.51p ptmoban.com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y fmtid="{D5CDD505-2E9C-101B-9397-08002B2CF9AE}" pid="3" name="KSORubyTemplateID">
    <vt:lpwstr>8</vt:lpwstr>
  </property>
</Properties>
</file>