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Override2.xml" ContentType="application/vnd.openxmlformats-officedocument.themeOverrid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736" r:id="rId2"/>
    <p:sldMasterId id="2147483748" r:id="rId3"/>
    <p:sldMasterId id="2147483831" r:id="rId4"/>
    <p:sldMasterId id="2147483843" r:id="rId5"/>
    <p:sldMasterId id="2147483856" r:id="rId6"/>
    <p:sldMasterId id="2147483868" r:id="rId7"/>
    <p:sldMasterId id="2147483893" r:id="rId8"/>
    <p:sldMasterId id="2147483905" r:id="rId9"/>
  </p:sldMasterIdLst>
  <p:notesMasterIdLst>
    <p:notesMasterId r:id="rId35"/>
  </p:notesMasterIdLst>
  <p:sldIdLst>
    <p:sldId id="2007577173" r:id="rId10"/>
    <p:sldId id="2007577107" r:id="rId11"/>
    <p:sldId id="2007577176" r:id="rId12"/>
    <p:sldId id="2007577133" r:id="rId13"/>
    <p:sldId id="2007577164" r:id="rId14"/>
    <p:sldId id="2007577174" r:id="rId15"/>
    <p:sldId id="2007577138" r:id="rId16"/>
    <p:sldId id="2007577175" r:id="rId17"/>
    <p:sldId id="2007577143" r:id="rId18"/>
    <p:sldId id="2007577136" r:id="rId19"/>
    <p:sldId id="2007577177" r:id="rId20"/>
    <p:sldId id="2007577178" r:id="rId21"/>
    <p:sldId id="2007577140" r:id="rId22"/>
    <p:sldId id="2007577153" r:id="rId23"/>
    <p:sldId id="2007577154" r:id="rId24"/>
    <p:sldId id="2007577155" r:id="rId25"/>
    <p:sldId id="2007577159" r:id="rId26"/>
    <p:sldId id="2007577156" r:id="rId27"/>
    <p:sldId id="2007577166" r:id="rId28"/>
    <p:sldId id="2007577168" r:id="rId29"/>
    <p:sldId id="2007577169" r:id="rId30"/>
    <p:sldId id="2007577123" r:id="rId31"/>
    <p:sldId id="2007577119" r:id="rId32"/>
    <p:sldId id="2007577125" r:id="rId33"/>
    <p:sldId id="2007577128" r:id="rId34"/>
  </p:sldIdLst>
  <p:sldSz cx="12192000" cy="6858000"/>
  <p:notesSz cx="6858000" cy="9144000"/>
  <p:defaultTextStyle>
    <a:defPPr>
      <a:defRPr lang="en-US"/>
    </a:defPPr>
    <a:lvl1pPr marL="0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11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470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206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941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702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410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120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831" algn="l" defTabSz="91347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 snapToGrid="0">
      <p:cViewPr>
        <p:scale>
          <a:sx n="90" d="100"/>
          <a:sy n="90" d="100"/>
        </p:scale>
        <p:origin x="796" y="7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2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11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70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06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941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02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410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120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831" algn="l" defTabSz="9134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58A466C9-E52E-469E-A176-2B4220D2849B}" type="slidenum">
              <a:rPr lang="en-US" altLang="en-US" sz="1200" b="0">
                <a:solidFill>
                  <a:prstClr val="black"/>
                </a:solidFill>
                <a:latin typeface="Arial" charset="0"/>
              </a:rPr>
              <a:pPr/>
              <a:t>25</a:t>
            </a:fld>
            <a:endParaRPr lang="en-US" alt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63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358" tIns="45718" rIns="91358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58" tIns="45718" rIns="9135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66A808-FE52-4AC3-B388-29270E569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626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6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6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33814D0-AD79-4D7E-96CE-C483CF7BE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965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6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0A23FD-1A85-40D1-9DB0-96631C3DA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9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 lIns="91358" tIns="45718" rIns="9135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931" indent="0" algn="ctr">
              <a:buNone/>
              <a:defRPr sz="2700"/>
            </a:lvl2pPr>
            <a:lvl3pPr marL="1217940" indent="0" algn="ctr">
              <a:buNone/>
              <a:defRPr sz="2400"/>
            </a:lvl3pPr>
            <a:lvl4pPr marL="1826896" indent="0" algn="ctr">
              <a:buNone/>
              <a:defRPr sz="2100"/>
            </a:lvl4pPr>
            <a:lvl5pPr marL="2435878" indent="0" algn="ctr">
              <a:buNone/>
              <a:defRPr sz="2100"/>
            </a:lvl5pPr>
            <a:lvl6pPr marL="3044808" indent="0" algn="ctr">
              <a:buNone/>
              <a:defRPr sz="2100"/>
            </a:lvl6pPr>
            <a:lvl7pPr marL="3653739" indent="0" algn="ctr">
              <a:buNone/>
              <a:defRPr sz="2100"/>
            </a:lvl7pPr>
            <a:lvl8pPr marL="4262720" indent="0" algn="ctr">
              <a:buNone/>
              <a:defRPr sz="2100"/>
            </a:lvl8pPr>
            <a:lvl9pPr marL="4871685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2FDF8655-E1C6-42D3-8CC6-0EE8755E796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7494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61125B2B-F106-4FF8-8229-E7B4B371A3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3090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72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37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893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79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68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58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480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37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27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16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D130CC5F-0006-4CEB-B3E5-6B13D9392F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731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3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B929224F-3C8D-4E70-9095-48C87084BE5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6980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31" indent="0">
              <a:buNone/>
              <a:defRPr sz="2700" b="1"/>
            </a:lvl2pPr>
            <a:lvl3pPr marL="1217940" indent="0">
              <a:buNone/>
              <a:defRPr sz="2400" b="1"/>
            </a:lvl3pPr>
            <a:lvl4pPr marL="1826896" indent="0">
              <a:buNone/>
              <a:defRPr sz="2100" b="1"/>
            </a:lvl4pPr>
            <a:lvl5pPr marL="2435878" indent="0">
              <a:buNone/>
              <a:defRPr sz="2100" b="1"/>
            </a:lvl5pPr>
            <a:lvl6pPr marL="3044808" indent="0">
              <a:buNone/>
              <a:defRPr sz="2100" b="1"/>
            </a:lvl6pPr>
            <a:lvl7pPr marL="3653739" indent="0">
              <a:buNone/>
              <a:defRPr sz="2100" b="1"/>
            </a:lvl7pPr>
            <a:lvl8pPr marL="4262720" indent="0">
              <a:buNone/>
              <a:defRPr sz="2100" b="1"/>
            </a:lvl8pPr>
            <a:lvl9pPr marL="487168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9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31" indent="0">
              <a:buNone/>
              <a:defRPr sz="2700" b="1"/>
            </a:lvl2pPr>
            <a:lvl3pPr marL="1217940" indent="0">
              <a:buNone/>
              <a:defRPr sz="2400" b="1"/>
            </a:lvl3pPr>
            <a:lvl4pPr marL="1826896" indent="0">
              <a:buNone/>
              <a:defRPr sz="2100" b="1"/>
            </a:lvl4pPr>
            <a:lvl5pPr marL="2435878" indent="0">
              <a:buNone/>
              <a:defRPr sz="2100" b="1"/>
            </a:lvl5pPr>
            <a:lvl6pPr marL="3044808" indent="0">
              <a:buNone/>
              <a:defRPr sz="2100" b="1"/>
            </a:lvl6pPr>
            <a:lvl7pPr marL="3653739" indent="0">
              <a:buNone/>
              <a:defRPr sz="2100" b="1"/>
            </a:lvl7pPr>
            <a:lvl8pPr marL="4262720" indent="0">
              <a:buNone/>
              <a:defRPr sz="2100" b="1"/>
            </a:lvl8pPr>
            <a:lvl9pPr marL="4871685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9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90CDBE7C-61F0-4C34-BAA1-A83C7B858B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6687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073EE646-AD3D-4BAD-BEA1-1EC7761219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56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1E5EF8D9-1319-4862-AB67-1A3C8C2AD6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6021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58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7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8931" indent="0">
              <a:buNone/>
              <a:defRPr sz="1900"/>
            </a:lvl2pPr>
            <a:lvl3pPr marL="1217940" indent="0">
              <a:buNone/>
              <a:defRPr sz="1600"/>
            </a:lvl3pPr>
            <a:lvl4pPr marL="1826896" indent="0">
              <a:buNone/>
              <a:defRPr sz="1300"/>
            </a:lvl4pPr>
            <a:lvl5pPr marL="2435878" indent="0">
              <a:buNone/>
              <a:defRPr sz="1300"/>
            </a:lvl5pPr>
            <a:lvl6pPr marL="3044808" indent="0">
              <a:buNone/>
              <a:defRPr sz="1300"/>
            </a:lvl6pPr>
            <a:lvl7pPr marL="3653739" indent="0">
              <a:buNone/>
              <a:defRPr sz="1300"/>
            </a:lvl7pPr>
            <a:lvl8pPr marL="4262720" indent="0">
              <a:buNone/>
              <a:defRPr sz="1300"/>
            </a:lvl8pPr>
            <a:lvl9pPr marL="487168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9D900248-E9D0-49AA-B32F-286FF98F1F3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524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58" tIns="45718" rIns="9135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5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8931" indent="0">
              <a:buNone/>
              <a:defRPr sz="3700"/>
            </a:lvl2pPr>
            <a:lvl3pPr marL="1217940" indent="0">
              <a:buNone/>
              <a:defRPr sz="3200"/>
            </a:lvl3pPr>
            <a:lvl4pPr marL="1826896" indent="0">
              <a:buNone/>
              <a:defRPr sz="2700"/>
            </a:lvl4pPr>
            <a:lvl5pPr marL="2435878" indent="0">
              <a:buNone/>
              <a:defRPr sz="2700"/>
            </a:lvl5pPr>
            <a:lvl6pPr marL="3044808" indent="0">
              <a:buNone/>
              <a:defRPr sz="2700"/>
            </a:lvl6pPr>
            <a:lvl7pPr marL="3653739" indent="0">
              <a:buNone/>
              <a:defRPr sz="2700"/>
            </a:lvl7pPr>
            <a:lvl8pPr marL="4262720" indent="0">
              <a:buNone/>
              <a:defRPr sz="2700"/>
            </a:lvl8pPr>
            <a:lvl9pPr marL="4871685" indent="0">
              <a:buNone/>
              <a:defRPr sz="27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7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8931" indent="0">
              <a:buNone/>
              <a:defRPr sz="1900"/>
            </a:lvl2pPr>
            <a:lvl3pPr marL="1217940" indent="0">
              <a:buNone/>
              <a:defRPr sz="1600"/>
            </a:lvl3pPr>
            <a:lvl4pPr marL="1826896" indent="0">
              <a:buNone/>
              <a:defRPr sz="1300"/>
            </a:lvl4pPr>
            <a:lvl5pPr marL="2435878" indent="0">
              <a:buNone/>
              <a:defRPr sz="1300"/>
            </a:lvl5pPr>
            <a:lvl6pPr marL="3044808" indent="0">
              <a:buNone/>
              <a:defRPr sz="1300"/>
            </a:lvl6pPr>
            <a:lvl7pPr marL="3653739" indent="0">
              <a:buNone/>
              <a:defRPr sz="1300"/>
            </a:lvl7pPr>
            <a:lvl8pPr marL="4262720" indent="0">
              <a:buNone/>
              <a:defRPr sz="1300"/>
            </a:lvl8pPr>
            <a:lvl9pPr marL="4871685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B646CDAD-18E5-48FE-B07B-A975F45329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5939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2F7AFB8F-BDF0-4E95-B7FA-FB905188F8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9147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11" y="365185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5" y="365185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Times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Times" pitchFamily="2" charset="0"/>
              </a:defRPr>
            </a:lvl1pPr>
          </a:lstStyle>
          <a:p>
            <a:pPr>
              <a:defRPr/>
            </a:pPr>
            <a:fld id="{5A9EC462-0BA0-458D-B999-9517940E03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2579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7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1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6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87F8C-FCE5-4B75-ABBB-C9E06F8E7F2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99AFB-8084-448D-92C7-3A31D0E4AF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50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D986-E629-4698-98E0-A9C0558B437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1FEB1-4BB3-4992-8EC9-59753315FD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19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5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01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56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0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5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712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162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61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3D46D-053D-4268-B5D8-73A399F5E41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9B135-A411-420D-97E5-FEB8CD1DD7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4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5D5BF-E4C2-438E-A2C6-4A3A703EDF8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4CA90-FF03-49D7-8EBF-34F3800DAC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53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504" indent="0">
              <a:buNone/>
              <a:defRPr sz="1300" b="1"/>
            </a:lvl2pPr>
            <a:lvl3pPr marL="609011" indent="0">
              <a:buNone/>
              <a:defRPr sz="1200" b="1"/>
            </a:lvl3pPr>
            <a:lvl4pPr marL="913561" indent="0">
              <a:buNone/>
              <a:defRPr sz="1100" b="1"/>
            </a:lvl4pPr>
            <a:lvl5pPr marL="1218090" indent="0">
              <a:buNone/>
              <a:defRPr sz="1100" b="1"/>
            </a:lvl5pPr>
            <a:lvl6pPr marL="1522595" indent="0">
              <a:buNone/>
              <a:defRPr sz="1100" b="1"/>
            </a:lvl6pPr>
            <a:lvl7pPr marL="1827122" indent="0">
              <a:buNone/>
              <a:defRPr sz="1100" b="1"/>
            </a:lvl7pPr>
            <a:lvl8pPr marL="2131627" indent="0">
              <a:buNone/>
              <a:defRPr sz="1100" b="1"/>
            </a:lvl8pPr>
            <a:lvl9pPr marL="243617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504" indent="0">
              <a:buNone/>
              <a:defRPr sz="1300" b="1"/>
            </a:lvl2pPr>
            <a:lvl3pPr marL="609011" indent="0">
              <a:buNone/>
              <a:defRPr sz="1200" b="1"/>
            </a:lvl3pPr>
            <a:lvl4pPr marL="913561" indent="0">
              <a:buNone/>
              <a:defRPr sz="1100" b="1"/>
            </a:lvl4pPr>
            <a:lvl5pPr marL="1218090" indent="0">
              <a:buNone/>
              <a:defRPr sz="1100" b="1"/>
            </a:lvl5pPr>
            <a:lvl6pPr marL="1522595" indent="0">
              <a:buNone/>
              <a:defRPr sz="1100" b="1"/>
            </a:lvl6pPr>
            <a:lvl7pPr marL="1827122" indent="0">
              <a:buNone/>
              <a:defRPr sz="1100" b="1"/>
            </a:lvl7pPr>
            <a:lvl8pPr marL="2131627" indent="0">
              <a:buNone/>
              <a:defRPr sz="1100" b="1"/>
            </a:lvl8pPr>
            <a:lvl9pPr marL="243617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B15BA-D1FF-4C87-B8C2-6944E3C848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8FAA-3A74-460C-94AC-EA08CF8E05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03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878A4-9582-4343-9F13-0E69453E0D6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D74A8-2A79-4A93-9515-9B45AE3DD3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55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31FF3-8A89-47B5-835D-16076AD1B09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72EAC-97C2-4147-94D9-1217559791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3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358" tIns="45718" rIns="91358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91358" tIns="45718" rIns="91358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9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9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8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8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8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8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51" y="182039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8" y="182039"/>
            <a:ext cx="3407833" cy="3902076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51" y="956733"/>
            <a:ext cx="2005543" cy="3127376"/>
          </a:xfrm>
        </p:spPr>
        <p:txBody>
          <a:bodyPr/>
          <a:lstStyle>
            <a:lvl1pPr marL="0" indent="0">
              <a:buNone/>
              <a:defRPr sz="900"/>
            </a:lvl1pPr>
            <a:lvl2pPr marL="304504" indent="0">
              <a:buNone/>
              <a:defRPr sz="800"/>
            </a:lvl2pPr>
            <a:lvl3pPr marL="609011" indent="0">
              <a:buNone/>
              <a:defRPr sz="700"/>
            </a:lvl3pPr>
            <a:lvl4pPr marL="913561" indent="0">
              <a:buNone/>
              <a:defRPr sz="700"/>
            </a:lvl4pPr>
            <a:lvl5pPr marL="1218090" indent="0">
              <a:buNone/>
              <a:defRPr sz="700"/>
            </a:lvl5pPr>
            <a:lvl6pPr marL="1522595" indent="0">
              <a:buNone/>
              <a:defRPr sz="700"/>
            </a:lvl6pPr>
            <a:lvl7pPr marL="1827122" indent="0">
              <a:buNone/>
              <a:defRPr sz="700"/>
            </a:lvl7pPr>
            <a:lvl8pPr marL="2131627" indent="0">
              <a:buNone/>
              <a:defRPr sz="700"/>
            </a:lvl8pPr>
            <a:lvl9pPr marL="243617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22701-BA68-4165-B94E-37A1D9A87E4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4C1E-C8B0-4E3B-90AE-273448B510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99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52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304504" indent="0">
              <a:buNone/>
              <a:defRPr sz="1900"/>
            </a:lvl2pPr>
            <a:lvl3pPr marL="609011" indent="0">
              <a:buNone/>
              <a:defRPr sz="1600"/>
            </a:lvl3pPr>
            <a:lvl4pPr marL="913561" indent="0">
              <a:buNone/>
              <a:defRPr sz="1300"/>
            </a:lvl4pPr>
            <a:lvl5pPr marL="1218090" indent="0">
              <a:buNone/>
              <a:defRPr sz="1300"/>
            </a:lvl5pPr>
            <a:lvl6pPr marL="1522595" indent="0">
              <a:buNone/>
              <a:defRPr sz="1300"/>
            </a:lvl6pPr>
            <a:lvl7pPr marL="1827122" indent="0">
              <a:buNone/>
              <a:defRPr sz="1300"/>
            </a:lvl7pPr>
            <a:lvl8pPr marL="2131627" indent="0">
              <a:buNone/>
              <a:defRPr sz="1300"/>
            </a:lvl8pPr>
            <a:lvl9pPr marL="2436178" indent="0">
              <a:buNone/>
              <a:defRPr sz="1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504" indent="0">
              <a:buNone/>
              <a:defRPr sz="800"/>
            </a:lvl2pPr>
            <a:lvl3pPr marL="609011" indent="0">
              <a:buNone/>
              <a:defRPr sz="700"/>
            </a:lvl3pPr>
            <a:lvl4pPr marL="913561" indent="0">
              <a:buNone/>
              <a:defRPr sz="700"/>
            </a:lvl4pPr>
            <a:lvl5pPr marL="1218090" indent="0">
              <a:buNone/>
              <a:defRPr sz="700"/>
            </a:lvl5pPr>
            <a:lvl6pPr marL="1522595" indent="0">
              <a:buNone/>
              <a:defRPr sz="700"/>
            </a:lvl6pPr>
            <a:lvl7pPr marL="1827122" indent="0">
              <a:buNone/>
              <a:defRPr sz="700"/>
            </a:lvl7pPr>
            <a:lvl8pPr marL="2131627" indent="0">
              <a:buNone/>
              <a:defRPr sz="700"/>
            </a:lvl8pPr>
            <a:lvl9pPr marL="243617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8754-1337-48F3-BECD-BCF70537752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BAEE7-5544-4A57-A4B2-78FB926060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58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36AD2-6C38-4485-83F3-E058AE1EA0A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1ED68-9B0B-401F-B464-85C2D739F3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05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44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44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4A32-E614-44DB-B629-946BDF1C377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9DB-8092-4CFC-ADB8-4FFAC6B0D9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37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4996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4" y="4853590"/>
            <a:ext cx="112776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4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3200">
                <a:solidFill>
                  <a:schemeClr val="tx2">
                    <a:shade val="75000"/>
                  </a:schemeClr>
                </a:solidFill>
              </a:defRPr>
            </a:lvl1pPr>
            <a:lvl2pPr marL="607783" indent="0" algn="ctr">
              <a:buNone/>
            </a:lvl2pPr>
            <a:lvl3pPr marL="1215616" indent="0" algn="ctr">
              <a:buNone/>
            </a:lvl3pPr>
            <a:lvl4pPr marL="1823418" indent="0" algn="ctr">
              <a:buNone/>
            </a:lvl4pPr>
            <a:lvl5pPr marL="2431238" indent="0" algn="ctr">
              <a:buNone/>
            </a:lvl5pPr>
            <a:lvl6pPr marL="3039025" indent="0" algn="ctr">
              <a:buNone/>
            </a:lvl6pPr>
            <a:lvl7pPr marL="3646807" indent="0" algn="ctr">
              <a:buNone/>
            </a:lvl7pPr>
            <a:lvl8pPr marL="4254642" indent="0" algn="ctr">
              <a:buNone/>
            </a:lvl8pPr>
            <a:lvl9pPr marL="4862448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39" y="6475413"/>
            <a:ext cx="1011767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DAC8AA8-BC4A-405B-B1AE-1B3974EC52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9583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D646993B-0EF9-49D8-8BAC-B97AE3DC375D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38"/>
            <a:ext cx="3860800" cy="2905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39" y="6475413"/>
            <a:ext cx="1011767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9C54D3F-2FDB-45FF-9E74-80D4078DD7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196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white"/>
              </a:solidFill>
              <a:cs typeface="Arial" pitchFamily="34" charset="0"/>
              <a:sym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4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7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5" y="294714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82D37FE-507A-4FE0-9C44-608F569B86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4932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1AFAA9D-F228-4093-92E6-3B2579C28FFD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B0C1BA83-53E3-47FA-A996-CE786A9ED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8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1986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4" y="5410261"/>
            <a:ext cx="114808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99" y="666750"/>
            <a:ext cx="5722988" cy="63976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105"/>
            <a:ext cx="5720741" cy="39417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9" y="1316105"/>
            <a:ext cx="5718048" cy="39417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BE61252-0545-45CD-B233-99905D759514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1"/>
            <a:ext cx="1016000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3358FB4-B9D8-4B01-89D7-77D17D1502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80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7B34934-4A94-4B4C-AF59-7365788C66E2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AE56B15-9791-43B6-9F3D-02E182209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4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 lIns="91358" tIns="45718" rIns="91358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 lIns="91358" tIns="45718" rIns="91358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5D2C044-484B-457D-A9C7-50A1F9A05C2D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2AB3AEEF-A6B9-4968-938B-79461037D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18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7"/>
            <a:ext cx="11277600" cy="520700"/>
          </a:xfrm>
        </p:spPr>
        <p:txBody>
          <a:bodyPr/>
          <a:lstStyle>
            <a:lvl1pPr algn="l">
              <a:buNone/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35" y="609600"/>
            <a:ext cx="4011084" cy="4800600"/>
          </a:xfrm>
        </p:spPr>
        <p:txBody>
          <a:bodyPr/>
          <a:lstStyle>
            <a:lvl1pPr marL="0" indent="0">
              <a:buNone/>
              <a:defRPr sz="19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41" y="609600"/>
            <a:ext cx="7120467" cy="480060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4B2C22E-50A3-459C-89A1-D0CD7AAE9365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660D24C-3AC1-4CED-9990-486BFAD26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79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43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4" y="4993760"/>
            <a:ext cx="7823200" cy="522288"/>
          </a:xfrm>
        </p:spPr>
        <p:txBody>
          <a:bodyPr/>
          <a:lstStyle>
            <a:lvl1pPr algn="l">
              <a:buNone/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4" y="5533390"/>
            <a:ext cx="7823200" cy="768351"/>
          </a:xfrm>
        </p:spPr>
        <p:txBody>
          <a:bodyPr lIns="145871" tIns="0"/>
          <a:lstStyle>
            <a:lvl1pPr marL="0" indent="0"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E142EAB-5237-4C5A-A412-50553DBA01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2019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B66F995-E4DC-4516-AE58-FEAAFC584487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BCADEE3-0BC6-4D62-B342-1435F6364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28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0"/>
            <a:ext cx="8331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5FD097C-916C-47FE-9B25-7BCD71AF070D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0D82D74-B4D1-4A24-BF81-83CD1D10F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63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55" indent="0" algn="ctr">
              <a:buNone/>
              <a:defRPr/>
            </a:lvl2pPr>
            <a:lvl3pPr marL="913742" indent="0" algn="ctr">
              <a:buNone/>
              <a:defRPr/>
            </a:lvl3pPr>
            <a:lvl4pPr marL="1370614" indent="0" algn="ctr">
              <a:buNone/>
              <a:defRPr/>
            </a:lvl4pPr>
            <a:lvl5pPr marL="1827485" indent="0" algn="ctr">
              <a:buNone/>
              <a:defRPr/>
            </a:lvl5pPr>
            <a:lvl6pPr marL="2284374" indent="0" algn="ctr">
              <a:buNone/>
              <a:defRPr/>
            </a:lvl6pPr>
            <a:lvl7pPr marL="2741226" indent="0" algn="ctr">
              <a:buNone/>
              <a:defRPr/>
            </a:lvl7pPr>
            <a:lvl8pPr marL="3198080" indent="0" algn="ctr">
              <a:buNone/>
              <a:defRPr/>
            </a:lvl8pPr>
            <a:lvl9pPr marL="365493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F7FC303-D00B-4B0C-A122-F72C1A22D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57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B71BA2-A022-4305-B4BC-374DCB5A4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27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5" indent="0">
              <a:buNone/>
              <a:defRPr sz="1900"/>
            </a:lvl2pPr>
            <a:lvl3pPr marL="913742" indent="0">
              <a:buNone/>
              <a:defRPr sz="1600"/>
            </a:lvl3pPr>
            <a:lvl4pPr marL="1370614" indent="0">
              <a:buNone/>
              <a:defRPr sz="1500"/>
            </a:lvl4pPr>
            <a:lvl5pPr marL="1827485" indent="0">
              <a:buNone/>
              <a:defRPr sz="1500"/>
            </a:lvl5pPr>
            <a:lvl6pPr marL="2284374" indent="0">
              <a:buNone/>
              <a:defRPr sz="1500"/>
            </a:lvl6pPr>
            <a:lvl7pPr marL="2741226" indent="0">
              <a:buNone/>
              <a:defRPr sz="1500"/>
            </a:lvl7pPr>
            <a:lvl8pPr marL="3198080" indent="0">
              <a:buNone/>
              <a:defRPr sz="1500"/>
            </a:lvl8pPr>
            <a:lvl9pPr marL="365493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B227DC1-694C-4292-B4B7-0C0E546B2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86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8BF98B8-3F1E-4FDB-B4D9-35E6180D0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63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5" indent="0">
              <a:buNone/>
              <a:defRPr sz="2000" b="1"/>
            </a:lvl2pPr>
            <a:lvl3pPr marL="913742" indent="0">
              <a:buNone/>
              <a:defRPr sz="1900" b="1"/>
            </a:lvl3pPr>
            <a:lvl4pPr marL="1370614" indent="0">
              <a:buNone/>
              <a:defRPr sz="1600" b="1"/>
            </a:lvl4pPr>
            <a:lvl5pPr marL="1827485" indent="0">
              <a:buNone/>
              <a:defRPr sz="1600" b="1"/>
            </a:lvl5pPr>
            <a:lvl6pPr marL="2284374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80" indent="0">
              <a:buNone/>
              <a:defRPr sz="1600" b="1"/>
            </a:lvl8pPr>
            <a:lvl9pPr marL="36549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5" indent="0">
              <a:buNone/>
              <a:defRPr sz="2000" b="1"/>
            </a:lvl2pPr>
            <a:lvl3pPr marL="913742" indent="0">
              <a:buNone/>
              <a:defRPr sz="1900" b="1"/>
            </a:lvl3pPr>
            <a:lvl4pPr marL="1370614" indent="0">
              <a:buNone/>
              <a:defRPr sz="1600" b="1"/>
            </a:lvl4pPr>
            <a:lvl5pPr marL="1827485" indent="0">
              <a:buNone/>
              <a:defRPr sz="1600" b="1"/>
            </a:lvl5pPr>
            <a:lvl6pPr marL="2284374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80" indent="0">
              <a:buNone/>
              <a:defRPr sz="1600" b="1"/>
            </a:lvl8pPr>
            <a:lvl9pPr marL="36549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8326EB-EF2A-4D76-845C-3B5DB4EEB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4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358" tIns="45718" rIns="91358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lIns="91358" tIns="45718" rIns="91358" bIns="45718" anchor="b"/>
          <a:lstStyle>
            <a:lvl1pPr marL="0" indent="0">
              <a:buNone/>
              <a:defRPr sz="3200" b="1"/>
            </a:lvl1pPr>
            <a:lvl2pPr marL="608947" indent="0">
              <a:buNone/>
              <a:defRPr sz="2700" b="1"/>
            </a:lvl2pPr>
            <a:lvl3pPr marL="1217970" indent="0">
              <a:buNone/>
              <a:defRPr sz="2400" b="1"/>
            </a:lvl3pPr>
            <a:lvl4pPr marL="1826941" indent="0">
              <a:buNone/>
              <a:defRPr sz="2100" b="1"/>
            </a:lvl4pPr>
            <a:lvl5pPr marL="2435938" indent="0">
              <a:buNone/>
              <a:defRPr sz="2100" b="1"/>
            </a:lvl5pPr>
            <a:lvl6pPr marL="3044884" indent="0">
              <a:buNone/>
              <a:defRPr sz="2100" b="1"/>
            </a:lvl6pPr>
            <a:lvl7pPr marL="3653831" indent="0">
              <a:buNone/>
              <a:defRPr sz="2100" b="1"/>
            </a:lvl7pPr>
            <a:lvl8pPr marL="4262827" indent="0">
              <a:buNone/>
              <a:defRPr sz="2100" b="1"/>
            </a:lvl8pPr>
            <a:lvl9pPr marL="487180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358" tIns="45718" rIns="91358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3"/>
            <a:ext cx="5389033" cy="639763"/>
          </a:xfrm>
        </p:spPr>
        <p:txBody>
          <a:bodyPr lIns="91358" tIns="45718" rIns="91358" bIns="45718" anchor="b"/>
          <a:lstStyle>
            <a:lvl1pPr marL="0" indent="0">
              <a:buNone/>
              <a:defRPr sz="3200" b="1"/>
            </a:lvl1pPr>
            <a:lvl2pPr marL="608947" indent="0">
              <a:buNone/>
              <a:defRPr sz="2700" b="1"/>
            </a:lvl2pPr>
            <a:lvl3pPr marL="1217970" indent="0">
              <a:buNone/>
              <a:defRPr sz="2400" b="1"/>
            </a:lvl3pPr>
            <a:lvl4pPr marL="1826941" indent="0">
              <a:buNone/>
              <a:defRPr sz="2100" b="1"/>
            </a:lvl4pPr>
            <a:lvl5pPr marL="2435938" indent="0">
              <a:buNone/>
              <a:defRPr sz="2100" b="1"/>
            </a:lvl5pPr>
            <a:lvl6pPr marL="3044884" indent="0">
              <a:buNone/>
              <a:defRPr sz="2100" b="1"/>
            </a:lvl6pPr>
            <a:lvl7pPr marL="3653831" indent="0">
              <a:buNone/>
              <a:defRPr sz="2100" b="1"/>
            </a:lvl7pPr>
            <a:lvl8pPr marL="4262827" indent="0">
              <a:buNone/>
              <a:defRPr sz="2100" b="1"/>
            </a:lvl8pPr>
            <a:lvl9pPr marL="487180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 lIns="91358" tIns="45718" rIns="91358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19733CB-2805-4EC5-BA0E-DD2D75672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69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5E1F31-9296-403B-B292-98BB9156D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92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855" indent="0">
              <a:buNone/>
              <a:defRPr sz="1200"/>
            </a:lvl2pPr>
            <a:lvl3pPr marL="913742" indent="0">
              <a:buNone/>
              <a:defRPr sz="1100"/>
            </a:lvl3pPr>
            <a:lvl4pPr marL="1370614" indent="0">
              <a:buNone/>
              <a:defRPr sz="900"/>
            </a:lvl4pPr>
            <a:lvl5pPr marL="1827485" indent="0">
              <a:buNone/>
              <a:defRPr sz="900"/>
            </a:lvl5pPr>
            <a:lvl6pPr marL="2284374" indent="0">
              <a:buNone/>
              <a:defRPr sz="900"/>
            </a:lvl6pPr>
            <a:lvl7pPr marL="2741226" indent="0">
              <a:buNone/>
              <a:defRPr sz="900"/>
            </a:lvl7pPr>
            <a:lvl8pPr marL="3198080" indent="0">
              <a:buNone/>
              <a:defRPr sz="900"/>
            </a:lvl8pPr>
            <a:lvl9pPr marL="36549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B5DCED-548A-4963-99C0-193397868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04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55" indent="0">
              <a:buNone/>
              <a:defRPr sz="2800"/>
            </a:lvl2pPr>
            <a:lvl3pPr marL="913742" indent="0">
              <a:buNone/>
              <a:defRPr sz="2400"/>
            </a:lvl3pPr>
            <a:lvl4pPr marL="1370614" indent="0">
              <a:buNone/>
              <a:defRPr sz="2000"/>
            </a:lvl4pPr>
            <a:lvl5pPr marL="1827485" indent="0">
              <a:buNone/>
              <a:defRPr sz="2000"/>
            </a:lvl5pPr>
            <a:lvl6pPr marL="2284374" indent="0">
              <a:buNone/>
              <a:defRPr sz="2000"/>
            </a:lvl6pPr>
            <a:lvl7pPr marL="2741226" indent="0">
              <a:buNone/>
              <a:defRPr sz="2000"/>
            </a:lvl7pPr>
            <a:lvl8pPr marL="3198080" indent="0">
              <a:buNone/>
              <a:defRPr sz="2000"/>
            </a:lvl8pPr>
            <a:lvl9pPr marL="365493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855" indent="0">
              <a:buNone/>
              <a:defRPr sz="1200"/>
            </a:lvl2pPr>
            <a:lvl3pPr marL="913742" indent="0">
              <a:buNone/>
              <a:defRPr sz="1100"/>
            </a:lvl3pPr>
            <a:lvl4pPr marL="1370614" indent="0">
              <a:buNone/>
              <a:defRPr sz="900"/>
            </a:lvl4pPr>
            <a:lvl5pPr marL="1827485" indent="0">
              <a:buNone/>
              <a:defRPr sz="900"/>
            </a:lvl5pPr>
            <a:lvl6pPr marL="2284374" indent="0">
              <a:buNone/>
              <a:defRPr sz="900"/>
            </a:lvl6pPr>
            <a:lvl7pPr marL="2741226" indent="0">
              <a:buNone/>
              <a:defRPr sz="900"/>
            </a:lvl7pPr>
            <a:lvl8pPr marL="3198080" indent="0">
              <a:buNone/>
              <a:defRPr sz="900"/>
            </a:lvl8pPr>
            <a:lvl9pPr marL="36549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221BF8-DC0E-4B83-A096-814DAF0A4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26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9C5177-F53E-46D9-84CE-204D5E91B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972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EB4DE48-E418-4F11-8F3A-9E0DC3AE4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8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0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5B6721B-6C07-4AEB-A014-7C85356D0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4996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4" y="4853583"/>
            <a:ext cx="112776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4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3200">
                <a:solidFill>
                  <a:schemeClr val="tx2">
                    <a:shade val="75000"/>
                  </a:schemeClr>
                </a:solidFill>
              </a:defRPr>
            </a:lvl1pPr>
            <a:lvl2pPr marL="607863" indent="0" algn="ctr">
              <a:buNone/>
            </a:lvl2pPr>
            <a:lvl3pPr marL="1215766" indent="0" algn="ctr">
              <a:buNone/>
            </a:lvl3pPr>
            <a:lvl4pPr marL="1823645" indent="0" algn="ctr">
              <a:buNone/>
            </a:lvl4pPr>
            <a:lvl5pPr marL="2431538" indent="0" algn="ctr">
              <a:buNone/>
            </a:lvl5pPr>
            <a:lvl6pPr marL="3039405" indent="0" algn="ctr">
              <a:buNone/>
            </a:lvl6pPr>
            <a:lvl7pPr marL="3647267" indent="0" algn="ctr">
              <a:buNone/>
            </a:lvl7pPr>
            <a:lvl8pPr marL="4255172" indent="0" algn="ctr">
              <a:buNone/>
            </a:lvl8pPr>
            <a:lvl9pPr marL="4863054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33" y="6475413"/>
            <a:ext cx="1011767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DAC8AA8-BC4A-405B-B1AE-1B3974EC52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34160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D646993B-0EF9-49D8-8BAC-B97AE3DC375D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32"/>
            <a:ext cx="3860800" cy="2905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33" y="6475413"/>
            <a:ext cx="1011767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9C54D3F-2FDB-45FF-9E74-80D4078DD7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065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white"/>
              </a:solidFill>
              <a:cs typeface="Arial" pitchFamily="34" charset="0"/>
              <a:sym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4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7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5" y="294714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82D37FE-507A-4FE0-9C44-608F569B86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4054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58" tIns="45718" rIns="91358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1AFAA9D-F228-4093-92E6-3B2579C28FFD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B0C1BA83-53E3-47FA-A996-CE786A9ED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027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1986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4" y="5410261"/>
            <a:ext cx="114808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99" y="666750"/>
            <a:ext cx="5722988" cy="63976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105"/>
            <a:ext cx="5720741" cy="39417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9" y="1316105"/>
            <a:ext cx="5718048" cy="39417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BE61252-0545-45CD-B233-99905D759514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1"/>
            <a:ext cx="1016000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3358FB4-B9D8-4B01-89D7-77D17D1502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261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7B34934-4A94-4B4C-AF59-7365788C66E2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AE56B15-9791-43B6-9F3D-02E182209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21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5D2C044-484B-457D-A9C7-50A1F9A05C2D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2AB3AEEF-A6B9-4968-938B-79461037D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741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18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7"/>
            <a:ext cx="11277600" cy="520700"/>
          </a:xfrm>
        </p:spPr>
        <p:txBody>
          <a:bodyPr/>
          <a:lstStyle>
            <a:lvl1pPr algn="l">
              <a:buNone/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35" y="609600"/>
            <a:ext cx="4011084" cy="4800600"/>
          </a:xfrm>
        </p:spPr>
        <p:txBody>
          <a:bodyPr/>
          <a:lstStyle>
            <a:lvl1pPr marL="0" indent="0">
              <a:buNone/>
              <a:defRPr sz="19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41" y="609600"/>
            <a:ext cx="7120467" cy="480060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4B2C22E-50A3-459C-89A1-D0CD7AAE9365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660D24C-3AC1-4CED-9990-486BFAD26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050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43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4" y="4993760"/>
            <a:ext cx="7823200" cy="522288"/>
          </a:xfrm>
        </p:spPr>
        <p:txBody>
          <a:bodyPr/>
          <a:lstStyle>
            <a:lvl1pPr algn="l">
              <a:buNone/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4" y="5533383"/>
            <a:ext cx="7823200" cy="768351"/>
          </a:xfrm>
        </p:spPr>
        <p:txBody>
          <a:bodyPr lIns="145891" tIns="0"/>
          <a:lstStyle>
            <a:lvl1pPr marL="0" indent="0"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E142EAB-5237-4C5A-A412-50553DBA01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12107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B66F995-E4DC-4516-AE58-FEAAFC584487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BCADEE3-0BC6-4D62-B342-1435F6364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59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0"/>
            <a:ext cx="8331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5FD097C-916C-47FE-9B25-7BCD71AF070D}" type="datetimeFigureOut">
              <a:rPr lang="en-US"/>
              <a:pPr>
                <a:defRPr/>
              </a:pPr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0D82D74-B4D1-4A24-BF81-83CD1D10F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908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AF851-E469-4693-A0AC-419DDA7AB4D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A96B87D-E1A6-4C1B-AF1F-114C9E9B8D3D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95127"/>
      </p:ext>
    </p:extLst>
  </p:cSld>
  <p:clrMapOvr>
    <a:masterClrMapping/>
  </p:clrMapOvr>
  <p:transition>
    <p:blinds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96189-CA90-419F-ACAA-62783586D4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0B1C8-A0CE-4F77-99A1-D96F6A7D2B1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55878"/>
      </p:ext>
    </p:extLst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9754-FB42-4C7F-80EA-4A44BD8685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5A9C0-5856-4837-AB3F-E0E8ADAA659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78582"/>
      </p:ext>
    </p:extLst>
  </p:cSld>
  <p:clrMapOvr>
    <a:masterClrMapping/>
  </p:clrMapOvr>
  <p:transition>
    <p:blinds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12D0-A68F-4995-816E-6BD726C49F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588E0-8C37-41F8-AA58-DEE71F1387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1427"/>
      </p:ext>
    </p:extLst>
  </p:cSld>
  <p:clrMapOvr>
    <a:masterClrMapping/>
  </p:clrMapOvr>
  <p:transition>
    <p:blinds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100" b="1"/>
            </a:lvl4pPr>
            <a:lvl5pPr marL="2437438" indent="0">
              <a:buNone/>
              <a:defRPr sz="2100" b="1"/>
            </a:lvl5pPr>
            <a:lvl6pPr marL="3046784" indent="0">
              <a:buNone/>
              <a:defRPr sz="2100" b="1"/>
            </a:lvl6pPr>
            <a:lvl7pPr marL="3656131" indent="0">
              <a:buNone/>
              <a:defRPr sz="2100" b="1"/>
            </a:lvl7pPr>
            <a:lvl8pPr marL="4265493" indent="0">
              <a:buNone/>
              <a:defRPr sz="2100" b="1"/>
            </a:lvl8pPr>
            <a:lvl9pPr marL="487484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100" b="1"/>
            </a:lvl4pPr>
            <a:lvl5pPr marL="2437438" indent="0">
              <a:buNone/>
              <a:defRPr sz="2100" b="1"/>
            </a:lvl5pPr>
            <a:lvl6pPr marL="3046784" indent="0">
              <a:buNone/>
              <a:defRPr sz="2100" b="1"/>
            </a:lvl6pPr>
            <a:lvl7pPr marL="3656131" indent="0">
              <a:buNone/>
              <a:defRPr sz="2100" b="1"/>
            </a:lvl7pPr>
            <a:lvl8pPr marL="4265493" indent="0">
              <a:buNone/>
              <a:defRPr sz="2100" b="1"/>
            </a:lvl8pPr>
            <a:lvl9pPr marL="487484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8EFD6-42C8-4B40-A171-E3A0BF6F1F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85FC1-7DA5-41DF-9BE9-657771D8D53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40735"/>
      </p:ext>
    </p:extLst>
  </p:cSld>
  <p:clrMapOvr>
    <a:masterClrMapping/>
  </p:clrMapOvr>
  <p:transition>
    <p:blinds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F8999-4D69-4824-9E5F-991A3DBA3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9EA99-4EE9-4262-9296-479EDC36313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5765"/>
      </p:ext>
    </p:extLst>
  </p:cSld>
  <p:clrMapOvr>
    <a:masterClrMapping/>
  </p:clrMapOvr>
  <p:transition>
    <p:blinds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770FE-A4AA-4A01-901B-736FF4BBBE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15D6C-CACE-4B21-B799-F6F3BA370C0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16511"/>
      </p:ext>
    </p:extLst>
  </p:cSld>
  <p:clrMapOvr>
    <a:masterClrMapping/>
  </p:clrMapOvr>
  <p:transition>
    <p:blinds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3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7F640-DE2E-46B9-A0DA-43772784BE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9CB3F-A940-4A89-BFE5-74C5843F038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94821"/>
      </p:ext>
    </p:extLst>
  </p:cSld>
  <p:clrMapOvr>
    <a:masterClrMapping/>
  </p:clrMapOvr>
  <p:transition>
    <p:blinds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347" indent="0">
              <a:buNone/>
              <a:defRPr sz="37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3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E82C-0DD3-41C1-B339-FB6B9A02E9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13D2B-5F07-4A43-BE80-ED8F838E491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24147"/>
      </p:ext>
    </p:extLst>
  </p:cSld>
  <p:clrMapOvr>
    <a:masterClrMapping/>
  </p:clrMapOvr>
  <p:transition>
    <p:blinds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DFAD-0ADC-4B15-AFE0-655214A50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478C9-1CBA-4681-A605-283136E031D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47976"/>
      </p:ext>
    </p:extLst>
  </p:cSld>
  <p:clrMapOvr>
    <a:masterClrMapping/>
  </p:clrMapOvr>
  <p:transition>
    <p:blinds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34077-6F1E-44D4-AB01-CFC017D04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D02AE-6502-4272-A838-CD87A83D72B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15276"/>
      </p:ext>
    </p:extLst>
  </p:cSld>
  <p:clrMapOvr>
    <a:masterClrMapping/>
  </p:clrMapOvr>
  <p:transition>
    <p:blinds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7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BA496-556A-40F0-A86A-0EA361E1F34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1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lIns="91358" tIns="45718" rIns="91358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6"/>
            <a:ext cx="6815667" cy="5853113"/>
          </a:xfrm>
        </p:spPr>
        <p:txBody>
          <a:bodyPr lIns="91358" tIns="45718" rIns="91358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358" tIns="45718" rIns="91358" bIns="45718"/>
          <a:lstStyle>
            <a:lvl1pPr marL="0" indent="0">
              <a:buNone/>
              <a:defRPr sz="1900"/>
            </a:lvl1pPr>
            <a:lvl2pPr marL="608947" indent="0">
              <a:buNone/>
              <a:defRPr sz="1600"/>
            </a:lvl2pPr>
            <a:lvl3pPr marL="1217970" indent="0">
              <a:buNone/>
              <a:defRPr sz="1300"/>
            </a:lvl3pPr>
            <a:lvl4pPr marL="1826941" indent="0">
              <a:buNone/>
              <a:defRPr sz="1200"/>
            </a:lvl4pPr>
            <a:lvl5pPr marL="2435938" indent="0">
              <a:buNone/>
              <a:defRPr sz="1200"/>
            </a:lvl5pPr>
            <a:lvl6pPr marL="3044884" indent="0">
              <a:buNone/>
              <a:defRPr sz="1200"/>
            </a:lvl6pPr>
            <a:lvl7pPr marL="3653831" indent="0">
              <a:buNone/>
              <a:defRPr sz="1200"/>
            </a:lvl7pPr>
            <a:lvl8pPr marL="4262827" indent="0">
              <a:buNone/>
              <a:defRPr sz="1200"/>
            </a:lvl8pPr>
            <a:lvl9pPr marL="48718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87F8C-FCE5-4B75-ABBB-C9E06F8E7F2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99AFB-8084-448D-92C7-3A31D0E4AF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28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D986-E629-4698-98E0-A9C0558B437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1FEB1-4BB3-4992-8EC9-59753315FD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880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3D46D-053D-4268-B5D8-73A399F5E41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9B135-A411-420D-97E5-FEB8CD1DD7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38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5D5BF-E4C2-438E-A2C6-4A3A703EDF8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4CA90-FF03-49D7-8EBF-34F3800DAC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836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00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100" b="1"/>
            </a:lvl4pPr>
            <a:lvl5pPr marL="1219170" indent="0">
              <a:buNone/>
              <a:defRPr sz="1100" b="1"/>
            </a:lvl5pPr>
            <a:lvl6pPr marL="1523962" indent="0">
              <a:buNone/>
              <a:defRPr sz="1100" b="1"/>
            </a:lvl6pPr>
            <a:lvl7pPr marL="1828754" indent="0">
              <a:buNone/>
              <a:defRPr sz="1100" b="1"/>
            </a:lvl7pPr>
            <a:lvl8pPr marL="2133547" indent="0">
              <a:buNone/>
              <a:defRPr sz="1100" b="1"/>
            </a:lvl8pPr>
            <a:lvl9pPr marL="243833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00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100" b="1"/>
            </a:lvl4pPr>
            <a:lvl5pPr marL="1219170" indent="0">
              <a:buNone/>
              <a:defRPr sz="1100" b="1"/>
            </a:lvl5pPr>
            <a:lvl6pPr marL="1523962" indent="0">
              <a:buNone/>
              <a:defRPr sz="1100" b="1"/>
            </a:lvl6pPr>
            <a:lvl7pPr marL="1828754" indent="0">
              <a:buNone/>
              <a:defRPr sz="1100" b="1"/>
            </a:lvl7pPr>
            <a:lvl8pPr marL="2133547" indent="0">
              <a:buNone/>
              <a:defRPr sz="1100" b="1"/>
            </a:lvl8pPr>
            <a:lvl9pPr marL="243833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B15BA-D1FF-4C87-B8C2-6944E3C848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8FAA-3A74-460C-94AC-EA08CF8E05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796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878A4-9582-4343-9F13-0E69453E0D6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D74A8-2A79-4A93-9515-9B45AE3DD3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637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31FF3-8A89-47B5-835D-16076AD1B09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72EAC-97C2-4147-94D9-1217559791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2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3" y="182037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7"/>
            <a:ext cx="3407833" cy="3902076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3" y="956733"/>
            <a:ext cx="2005543" cy="3127376"/>
          </a:xfrm>
        </p:spPr>
        <p:txBody>
          <a:bodyPr/>
          <a:lstStyle>
            <a:lvl1pPr marL="0" indent="0">
              <a:buNone/>
              <a:defRPr sz="900"/>
            </a:lvl1pPr>
            <a:lvl2pPr marL="304792" indent="0">
              <a:buNone/>
              <a:defRPr sz="800"/>
            </a:lvl2pPr>
            <a:lvl3pPr marL="609585" indent="0">
              <a:buNone/>
              <a:defRPr sz="700"/>
            </a:lvl3pPr>
            <a:lvl4pPr marL="914377" indent="0">
              <a:buNone/>
              <a:defRPr sz="700"/>
            </a:lvl4pPr>
            <a:lvl5pPr marL="1219170" indent="0">
              <a:buNone/>
              <a:defRPr sz="700"/>
            </a:lvl5pPr>
            <a:lvl6pPr marL="1523962" indent="0">
              <a:buNone/>
              <a:defRPr sz="700"/>
            </a:lvl6pPr>
            <a:lvl7pPr marL="1828754" indent="0">
              <a:buNone/>
              <a:defRPr sz="700"/>
            </a:lvl7pPr>
            <a:lvl8pPr marL="2133547" indent="0">
              <a:buNone/>
              <a:defRPr sz="700"/>
            </a:lvl8pPr>
            <a:lvl9pPr marL="243833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22701-BA68-4165-B94E-37A1D9A87E4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4C1E-C8B0-4E3B-90AE-273448B510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266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4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304792" indent="0">
              <a:buNone/>
              <a:defRPr sz="1900"/>
            </a:lvl2pPr>
            <a:lvl3pPr marL="609585" indent="0">
              <a:buNone/>
              <a:defRPr sz="1600"/>
            </a:lvl3pPr>
            <a:lvl4pPr marL="914377" indent="0">
              <a:buNone/>
              <a:defRPr sz="1300"/>
            </a:lvl4pPr>
            <a:lvl5pPr marL="1219170" indent="0">
              <a:buNone/>
              <a:defRPr sz="1300"/>
            </a:lvl5pPr>
            <a:lvl6pPr marL="1523962" indent="0">
              <a:buNone/>
              <a:defRPr sz="1300"/>
            </a:lvl6pPr>
            <a:lvl7pPr marL="1828754" indent="0">
              <a:buNone/>
              <a:defRPr sz="1300"/>
            </a:lvl7pPr>
            <a:lvl8pPr marL="2133547" indent="0">
              <a:buNone/>
              <a:defRPr sz="1300"/>
            </a:lvl8pPr>
            <a:lvl9pPr marL="2438339" indent="0">
              <a:buNone/>
              <a:defRPr sz="1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9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92" indent="0">
              <a:buNone/>
              <a:defRPr sz="800"/>
            </a:lvl2pPr>
            <a:lvl3pPr marL="609585" indent="0">
              <a:buNone/>
              <a:defRPr sz="700"/>
            </a:lvl3pPr>
            <a:lvl4pPr marL="914377" indent="0">
              <a:buNone/>
              <a:defRPr sz="700"/>
            </a:lvl4pPr>
            <a:lvl5pPr marL="1219170" indent="0">
              <a:buNone/>
              <a:defRPr sz="700"/>
            </a:lvl5pPr>
            <a:lvl6pPr marL="1523962" indent="0">
              <a:buNone/>
              <a:defRPr sz="700"/>
            </a:lvl6pPr>
            <a:lvl7pPr marL="1828754" indent="0">
              <a:buNone/>
              <a:defRPr sz="700"/>
            </a:lvl7pPr>
            <a:lvl8pPr marL="2133547" indent="0">
              <a:buNone/>
              <a:defRPr sz="700"/>
            </a:lvl8pPr>
            <a:lvl9pPr marL="243833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8754-1337-48F3-BECD-BCF70537752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BAEE7-5544-4A57-A4B2-78FB926060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19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36AD2-6C38-4485-83F3-E058AE1EA0A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1ED68-9B0B-401F-B464-85C2D739F3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2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lIns="91358" tIns="45718" rIns="91358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358" tIns="45718" rIns="91358" bIns="45718" rtlCol="0">
            <a:normAutofit/>
          </a:bodyPr>
          <a:lstStyle>
            <a:lvl1pPr marL="0" indent="0">
              <a:buNone/>
              <a:defRPr sz="4300"/>
            </a:lvl1pPr>
            <a:lvl2pPr marL="608947" indent="0">
              <a:buNone/>
              <a:defRPr sz="3700"/>
            </a:lvl2pPr>
            <a:lvl3pPr marL="1217970" indent="0">
              <a:buNone/>
              <a:defRPr sz="3200"/>
            </a:lvl3pPr>
            <a:lvl4pPr marL="1826941" indent="0">
              <a:buNone/>
              <a:defRPr sz="2700"/>
            </a:lvl4pPr>
            <a:lvl5pPr marL="2435938" indent="0">
              <a:buNone/>
              <a:defRPr sz="2700"/>
            </a:lvl5pPr>
            <a:lvl6pPr marL="3044884" indent="0">
              <a:buNone/>
              <a:defRPr sz="2700"/>
            </a:lvl6pPr>
            <a:lvl7pPr marL="3653831" indent="0">
              <a:buNone/>
              <a:defRPr sz="2700"/>
            </a:lvl7pPr>
            <a:lvl8pPr marL="4262827" indent="0">
              <a:buNone/>
              <a:defRPr sz="2700"/>
            </a:lvl8pPr>
            <a:lvl9pPr marL="4871806" indent="0">
              <a:buNone/>
              <a:defRPr sz="2700"/>
            </a:lvl9pPr>
          </a:lstStyle>
          <a:p>
            <a:pPr marL="0" marR="0" lvl="0" indent="0" algn="l" defTabSz="9134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1"/>
            <a:ext cx="7315200" cy="804863"/>
          </a:xfrm>
        </p:spPr>
        <p:txBody>
          <a:bodyPr lIns="91358" tIns="45718" rIns="91358" bIns="45718"/>
          <a:lstStyle>
            <a:lvl1pPr marL="0" indent="0">
              <a:buNone/>
              <a:defRPr sz="1900"/>
            </a:lvl1pPr>
            <a:lvl2pPr marL="608947" indent="0">
              <a:buNone/>
              <a:defRPr sz="1600"/>
            </a:lvl2pPr>
            <a:lvl3pPr marL="1217970" indent="0">
              <a:buNone/>
              <a:defRPr sz="1300"/>
            </a:lvl3pPr>
            <a:lvl4pPr marL="1826941" indent="0">
              <a:buNone/>
              <a:defRPr sz="1200"/>
            </a:lvl4pPr>
            <a:lvl5pPr marL="2435938" indent="0">
              <a:buNone/>
              <a:defRPr sz="1200"/>
            </a:lvl5pPr>
            <a:lvl6pPr marL="3044884" indent="0">
              <a:buNone/>
              <a:defRPr sz="1200"/>
            </a:lvl6pPr>
            <a:lvl7pPr marL="3653831" indent="0">
              <a:buNone/>
              <a:defRPr sz="1200"/>
            </a:lvl7pPr>
            <a:lvl8pPr marL="4262827" indent="0">
              <a:buNone/>
              <a:defRPr sz="1200"/>
            </a:lvl8pPr>
            <a:lvl9pPr marL="48718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6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6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4A32-E614-44DB-B629-946BDF1C377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9DB-8092-4CFC-ADB8-4FFAC6B0D9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774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2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15" indent="0" algn="ctr">
              <a:buNone/>
              <a:defRPr/>
            </a:lvl2pPr>
            <a:lvl3pPr marL="913289" indent="0" algn="ctr">
              <a:buNone/>
              <a:defRPr/>
            </a:lvl3pPr>
            <a:lvl4pPr marL="1369934" indent="0" algn="ctr">
              <a:buNone/>
              <a:defRPr/>
            </a:lvl4pPr>
            <a:lvl5pPr marL="1826578" indent="0" algn="ctr">
              <a:buNone/>
              <a:defRPr/>
            </a:lvl5pPr>
            <a:lvl6pPr marL="2283254" indent="0" algn="ctr">
              <a:buNone/>
              <a:defRPr/>
            </a:lvl6pPr>
            <a:lvl7pPr marL="2739866" indent="0" algn="ctr">
              <a:buNone/>
              <a:defRPr/>
            </a:lvl7pPr>
            <a:lvl8pPr marL="3196480" indent="0" algn="ctr">
              <a:buNone/>
              <a:defRPr/>
            </a:lvl8pPr>
            <a:lvl9pPr marL="365309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283B9F1-3155-448B-9533-9638A2CBD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575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A0D3688-35F5-4AA0-94DA-EF424E15A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23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15" indent="0">
              <a:buNone/>
              <a:defRPr sz="1900"/>
            </a:lvl2pPr>
            <a:lvl3pPr marL="913289" indent="0">
              <a:buNone/>
              <a:defRPr sz="1600"/>
            </a:lvl3pPr>
            <a:lvl4pPr marL="1369934" indent="0">
              <a:buNone/>
              <a:defRPr sz="1500"/>
            </a:lvl4pPr>
            <a:lvl5pPr marL="1826578" indent="0">
              <a:buNone/>
              <a:defRPr sz="1500"/>
            </a:lvl5pPr>
            <a:lvl6pPr marL="2283254" indent="0">
              <a:buNone/>
              <a:defRPr sz="1500"/>
            </a:lvl6pPr>
            <a:lvl7pPr marL="2739866" indent="0">
              <a:buNone/>
              <a:defRPr sz="1500"/>
            </a:lvl7pPr>
            <a:lvl8pPr marL="3196480" indent="0">
              <a:buNone/>
              <a:defRPr sz="1500"/>
            </a:lvl8pPr>
            <a:lvl9pPr marL="365309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AFADE6A-2260-4220-93DB-D0B333E15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213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AB3705-2AC9-45C6-8EFA-A7BD174E0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140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5" indent="0">
              <a:buNone/>
              <a:defRPr sz="2000" b="1"/>
            </a:lvl2pPr>
            <a:lvl3pPr marL="913289" indent="0">
              <a:buNone/>
              <a:defRPr sz="1900" b="1"/>
            </a:lvl3pPr>
            <a:lvl4pPr marL="1369934" indent="0">
              <a:buNone/>
              <a:defRPr sz="1600" b="1"/>
            </a:lvl4pPr>
            <a:lvl5pPr marL="1826578" indent="0">
              <a:buNone/>
              <a:defRPr sz="1600" b="1"/>
            </a:lvl5pPr>
            <a:lvl6pPr marL="2283254" indent="0">
              <a:buNone/>
              <a:defRPr sz="1600" b="1"/>
            </a:lvl6pPr>
            <a:lvl7pPr marL="2739866" indent="0">
              <a:buNone/>
              <a:defRPr sz="1600" b="1"/>
            </a:lvl7pPr>
            <a:lvl8pPr marL="3196480" indent="0">
              <a:buNone/>
              <a:defRPr sz="1600" b="1"/>
            </a:lvl8pPr>
            <a:lvl9pPr marL="36530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15" indent="0">
              <a:buNone/>
              <a:defRPr sz="2000" b="1"/>
            </a:lvl2pPr>
            <a:lvl3pPr marL="913289" indent="0">
              <a:buNone/>
              <a:defRPr sz="1900" b="1"/>
            </a:lvl3pPr>
            <a:lvl4pPr marL="1369934" indent="0">
              <a:buNone/>
              <a:defRPr sz="1600" b="1"/>
            </a:lvl4pPr>
            <a:lvl5pPr marL="1826578" indent="0">
              <a:buNone/>
              <a:defRPr sz="1600" b="1"/>
            </a:lvl5pPr>
            <a:lvl6pPr marL="2283254" indent="0">
              <a:buNone/>
              <a:defRPr sz="1600" b="1"/>
            </a:lvl6pPr>
            <a:lvl7pPr marL="2739866" indent="0">
              <a:buNone/>
              <a:defRPr sz="1600" b="1"/>
            </a:lvl7pPr>
            <a:lvl8pPr marL="3196480" indent="0">
              <a:buNone/>
              <a:defRPr sz="1600" b="1"/>
            </a:lvl8pPr>
            <a:lvl9pPr marL="36530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92D770F-2CCD-4F26-84FA-AD4F5BFD8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840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B5D4346-0DE6-43E7-BA22-E9E7E9F38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61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CC05EB-7EA1-43C4-BCA6-13EC34FA6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805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15" indent="0">
              <a:buNone/>
              <a:defRPr sz="1200"/>
            </a:lvl2pPr>
            <a:lvl3pPr marL="913289" indent="0">
              <a:buNone/>
              <a:defRPr sz="1100"/>
            </a:lvl3pPr>
            <a:lvl4pPr marL="1369934" indent="0">
              <a:buNone/>
              <a:defRPr sz="900"/>
            </a:lvl4pPr>
            <a:lvl5pPr marL="1826578" indent="0">
              <a:buNone/>
              <a:defRPr sz="900"/>
            </a:lvl5pPr>
            <a:lvl6pPr marL="2283254" indent="0">
              <a:buNone/>
              <a:defRPr sz="900"/>
            </a:lvl6pPr>
            <a:lvl7pPr marL="2739866" indent="0">
              <a:buNone/>
              <a:defRPr sz="900"/>
            </a:lvl7pPr>
            <a:lvl8pPr marL="3196480" indent="0">
              <a:buNone/>
              <a:defRPr sz="900"/>
            </a:lvl8pPr>
            <a:lvl9pPr marL="36530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B733A55-3409-46DA-8A93-DAFACB51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600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15" indent="0">
              <a:buNone/>
              <a:defRPr sz="2800"/>
            </a:lvl2pPr>
            <a:lvl3pPr marL="913289" indent="0">
              <a:buNone/>
              <a:defRPr sz="2400"/>
            </a:lvl3pPr>
            <a:lvl4pPr marL="1369934" indent="0">
              <a:buNone/>
              <a:defRPr sz="2000"/>
            </a:lvl4pPr>
            <a:lvl5pPr marL="1826578" indent="0">
              <a:buNone/>
              <a:defRPr sz="2000"/>
            </a:lvl5pPr>
            <a:lvl6pPr marL="2283254" indent="0">
              <a:buNone/>
              <a:defRPr sz="2000"/>
            </a:lvl6pPr>
            <a:lvl7pPr marL="2739866" indent="0">
              <a:buNone/>
              <a:defRPr sz="2000"/>
            </a:lvl7pPr>
            <a:lvl8pPr marL="3196480" indent="0">
              <a:buNone/>
              <a:defRPr sz="2000"/>
            </a:lvl8pPr>
            <a:lvl9pPr marL="365309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15" indent="0">
              <a:buNone/>
              <a:defRPr sz="1200"/>
            </a:lvl2pPr>
            <a:lvl3pPr marL="913289" indent="0">
              <a:buNone/>
              <a:defRPr sz="1100"/>
            </a:lvl3pPr>
            <a:lvl4pPr marL="1369934" indent="0">
              <a:buNone/>
              <a:defRPr sz="900"/>
            </a:lvl4pPr>
            <a:lvl5pPr marL="1826578" indent="0">
              <a:buNone/>
              <a:defRPr sz="900"/>
            </a:lvl5pPr>
            <a:lvl6pPr marL="2283254" indent="0">
              <a:buNone/>
              <a:defRPr sz="900"/>
            </a:lvl6pPr>
            <a:lvl7pPr marL="2739866" indent="0">
              <a:buNone/>
              <a:defRPr sz="900"/>
            </a:lvl7pPr>
            <a:lvl8pPr marL="3196480" indent="0">
              <a:buNone/>
              <a:defRPr sz="900"/>
            </a:lvl8pPr>
            <a:lvl9pPr marL="36530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300A766-6250-4A49-A318-6B14510B7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9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71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34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02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69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711" indent="-456711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614" indent="-380617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43" indent="-304472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413" indent="-304472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410" indent="-304472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356" indent="-304472" algn="l" defTabSz="12179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354" indent="-304472" algn="l" defTabSz="12179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326" indent="-304472" algn="l" defTabSz="12179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297" indent="-304472" algn="l" defTabSz="121797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7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70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941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38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84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831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827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806" algn="l" defTabSz="12179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8" tIns="60904" rIns="121808" bIns="609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08" tIns="60904" rIns="121808" bIns="609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08" tIns="60904" rIns="121808" bIns="60904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808" tIns="60904" rIns="121808" bIns="60904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121808" tIns="60904" rIns="121808" bIns="6090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itchFamily="34" charset="0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670C40-3131-47FA-AFDA-BF3391C7380D}" type="slidenum">
              <a:rPr lang="en-US" altLang="zh-CN"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58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5pPr>
      <a:lvl6pPr marL="608931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6pPr>
      <a:lvl7pPr marL="121794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7pPr>
      <a:lvl8pPr marL="1826896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8pPr>
      <a:lvl9pPr marL="243587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9pPr>
    </p:titleStyle>
    <p:bodyStyle>
      <a:lvl1pPr marL="304464" indent="-304464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3448" indent="-30446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05" indent="-30446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60" indent="-30446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0342" indent="-30446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49272" indent="-304464" algn="l" defTabSz="12179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256" indent="-304464" algn="l" defTabSz="12179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212" indent="-304464" algn="l" defTabSz="12179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168" indent="-304464" algn="l" defTabSz="12179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31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40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6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78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08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39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20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685" algn="l" defTabSz="12179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3092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10" tIns="30478" rIns="60910" bIns="304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10" tIns="30478" rIns="60910" bIns="30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618"/>
            <a:ext cx="1422400" cy="243417"/>
          </a:xfrm>
          <a:prstGeom prst="rect">
            <a:avLst/>
          </a:prstGeom>
        </p:spPr>
        <p:txBody>
          <a:bodyPr vert="horz" lIns="60910" tIns="30478" rIns="60910" bIns="3047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584">
              <a:defRPr/>
            </a:pPr>
            <a:fld id="{4DAE1B52-766F-45D0-B862-0E6E60724C0C}" type="datetime1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584"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618"/>
            <a:ext cx="1930400" cy="243417"/>
          </a:xfrm>
          <a:prstGeom prst="rect">
            <a:avLst/>
          </a:prstGeom>
        </p:spPr>
        <p:txBody>
          <a:bodyPr vert="horz" lIns="60910" tIns="30478" rIns="60910" bIns="3047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584">
              <a:defRPr/>
            </a:pPr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618"/>
            <a:ext cx="1422400" cy="243417"/>
          </a:xfrm>
          <a:prstGeom prst="rect">
            <a:avLst/>
          </a:prstGeom>
        </p:spPr>
        <p:txBody>
          <a:bodyPr vert="horz" lIns="60910" tIns="30478" rIns="60910" bIns="3047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584">
              <a:defRPr/>
            </a:pPr>
            <a:fld id="{6D4A0E8B-C645-4CE7-95A8-CC974E38AA65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358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45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5pPr>
      <a:lvl6pPr marL="304504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6pPr>
      <a:lvl7pPr marL="609011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7pPr>
      <a:lvl8pPr marL="913561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8pPr>
      <a:lvl9pPr marL="1218090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9pPr>
    </p:titleStyle>
    <p:bodyStyle>
      <a:lvl1pPr marL="228402" indent="-22840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856" indent="-1903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309" indent="-1522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813" indent="-1522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42" indent="-1522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4847" indent="-152252" algn="l" defTabSz="60901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9375" indent="-152252" algn="l" defTabSz="60901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926" indent="-152252" algn="l" defTabSz="60901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8430" indent="-152252" algn="l" defTabSz="609011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504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011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561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090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595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7122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1627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6178" algn="l" defTabSz="6090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307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6400" y="1554200"/>
            <a:ext cx="11582400" cy="452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570" tIns="60770" rIns="121570" bIns="60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38"/>
            <a:ext cx="3352800" cy="290513"/>
          </a:xfrm>
          <a:prstGeom prst="rect">
            <a:avLst/>
          </a:prstGeom>
        </p:spPr>
        <p:txBody>
          <a:bodyPr vert="horz" lIns="121570" tIns="60770" rIns="121570" bIns="6077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810">
              <a:defRPr/>
            </a:pPr>
            <a:fld id="{BF79CE7E-1867-4639-8355-90C60CFF4C44}" type="datetimeFigureOut">
              <a:rPr lang="en-US" smtClean="0">
                <a:sym typeface="Arial"/>
              </a:rPr>
              <a:pPr defTabSz="913810">
                <a:defRPr/>
              </a:pPr>
              <a:t>10/10/2023</a:t>
            </a:fld>
            <a:endParaRPr lang="en-US">
              <a:sym typeface="Arial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38"/>
            <a:ext cx="4470400" cy="290513"/>
          </a:xfrm>
          <a:prstGeom prst="rect">
            <a:avLst/>
          </a:prstGeom>
        </p:spPr>
        <p:txBody>
          <a:bodyPr vert="horz" lIns="121570" tIns="60770" rIns="121570" bIns="6077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810">
              <a:defRPr/>
            </a:pPr>
            <a:endParaRPr lang="en-US"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39"/>
            <a:ext cx="1016000" cy="246063"/>
          </a:xfrm>
          <a:prstGeom prst="rect">
            <a:avLst/>
          </a:prstGeom>
        </p:spPr>
        <p:txBody>
          <a:bodyPr vert="horz" lIns="121570" tIns="60770" rIns="121570" bIns="6077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810">
              <a:defRPr/>
            </a:pPr>
            <a:fld id="{8E72FDC0-54DF-40BE-9ED6-A76B34EEE167}" type="slidenum">
              <a:rPr lang="en-US" smtClean="0">
                <a:sym typeface="Arial"/>
              </a:rPr>
              <a:pPr defTabSz="913810">
                <a:defRPr/>
              </a:pPr>
              <a:t>‹#›</a:t>
            </a:fld>
            <a:endParaRPr lang="en-US">
              <a:sym typeface="Arial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121570" tIns="60770" rIns="121570" bIns="6077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05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33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5pPr>
      <a:lvl6pPr marL="607783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6pPr>
      <a:lvl7pPr marL="1215616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7pPr>
      <a:lvl8pPr marL="1823418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8pPr>
      <a:lvl9pPr marL="2431238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9pPr>
    </p:titleStyle>
    <p:bodyStyle>
      <a:lvl1pPr marL="454763" indent="-454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4300" kern="1200">
          <a:solidFill>
            <a:schemeClr val="tx2"/>
          </a:solidFill>
          <a:latin typeface="+mn-lt"/>
          <a:ea typeface="+mn-ea"/>
          <a:cs typeface="+mn-cs"/>
        </a:defRPr>
      </a:lvl1pPr>
      <a:lvl2pPr marL="985718" indent="-37863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3700" kern="1200">
          <a:solidFill>
            <a:schemeClr val="tx2"/>
          </a:solidFill>
          <a:latin typeface="+mn-lt"/>
          <a:ea typeface="+mn-ea"/>
          <a:cs typeface="+mn-cs"/>
        </a:defRPr>
      </a:lvl2pPr>
      <a:lvl3pPr marL="1518741" indent="-30246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2125830" indent="-30246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700" kern="1200">
          <a:solidFill>
            <a:schemeClr val="tx2"/>
          </a:solidFill>
          <a:latin typeface="+mn-lt"/>
          <a:ea typeface="+mn-ea"/>
          <a:cs typeface="+mn-cs"/>
        </a:defRPr>
      </a:lvl4pPr>
      <a:lvl5pPr marL="2735014" indent="-30246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3342915" indent="-30389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6pPr>
      <a:lvl7pPr marL="3950731" indent="-30389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7pPr>
      <a:lvl8pPr marL="4558533" indent="-30389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21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5166334" indent="-30389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9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77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56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3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12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39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468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546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624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2" tIns="45718" rIns="9138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38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38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2" tIns="45718" rIns="91382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3878" fontAlgn="base">
              <a:spcBef>
                <a:spcPct val="0"/>
              </a:spcBef>
              <a:spcAft>
                <a:spcPct val="0"/>
              </a:spcAft>
              <a:defRPr/>
            </a:pPr>
            <a:fld id="{34D11F88-2E88-466B-827C-355AFC74CB13}" type="slidenum">
              <a:rPr lang="en-US" smtClean="0">
                <a:sym typeface="Arial"/>
              </a:rPr>
              <a:pPr defTabSz="9138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4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8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7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6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4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66" indent="-3426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09" indent="-28555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186" indent="-22844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040" indent="-22844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95" indent="-2284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783" indent="-2284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654" indent="-2284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525" indent="-2284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414" indent="-2284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2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4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74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26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80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3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307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6400" y="1554194"/>
            <a:ext cx="11582400" cy="452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584" tIns="60777" rIns="121584" bIns="60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32"/>
            <a:ext cx="3352800" cy="290513"/>
          </a:xfrm>
          <a:prstGeom prst="rect">
            <a:avLst/>
          </a:prstGeom>
        </p:spPr>
        <p:txBody>
          <a:bodyPr vert="horz" lIns="121584" tIns="60777" rIns="121584" bIns="60777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924">
              <a:defRPr/>
            </a:pPr>
            <a:fld id="{BF79CE7E-1867-4639-8355-90C60CFF4C44}" type="datetimeFigureOut">
              <a:rPr lang="en-US" smtClean="0">
                <a:sym typeface="Arial"/>
              </a:rPr>
              <a:pPr defTabSz="913924">
                <a:defRPr/>
              </a:pPr>
              <a:t>10/10/2023</a:t>
            </a:fld>
            <a:endParaRPr lang="en-US">
              <a:sym typeface="Arial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32"/>
            <a:ext cx="4470400" cy="290513"/>
          </a:xfrm>
          <a:prstGeom prst="rect">
            <a:avLst/>
          </a:prstGeom>
        </p:spPr>
        <p:txBody>
          <a:bodyPr vert="horz" lIns="121584" tIns="60777" rIns="121584" bIns="60777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924">
              <a:defRPr/>
            </a:pPr>
            <a:endParaRPr lang="en-US"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33"/>
            <a:ext cx="1016000" cy="246063"/>
          </a:xfrm>
          <a:prstGeom prst="rect">
            <a:avLst/>
          </a:prstGeom>
        </p:spPr>
        <p:txBody>
          <a:bodyPr vert="horz" lIns="121584" tIns="60777" rIns="121584" bIns="60777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defRPr>
            </a:lvl1pPr>
          </a:lstStyle>
          <a:p>
            <a:pPr defTabSz="913924">
              <a:defRPr/>
            </a:pPr>
            <a:fld id="{8E72FDC0-54DF-40BE-9ED6-A76B34EEE167}" type="slidenum">
              <a:rPr lang="en-US" smtClean="0">
                <a:sym typeface="Arial"/>
              </a:rPr>
              <a:pPr defTabSz="913924">
                <a:defRPr/>
              </a:pPr>
              <a:t>‹#›</a:t>
            </a:fld>
            <a:endParaRPr lang="en-US">
              <a:sym typeface="Arial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121584" tIns="60777" rIns="121584" bIns="60777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6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05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84" tIns="60777" rIns="121584" bIns="60777"/>
          <a:lstStyle/>
          <a:p>
            <a:pPr defTabSz="913924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87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5pPr>
      <a:lvl6pPr marL="607863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6pPr>
      <a:lvl7pPr marL="1215766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7pPr>
      <a:lvl8pPr marL="1823645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8pPr>
      <a:lvl9pPr marL="2431538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Medium" pitchFamily="34" charset="0"/>
        </a:defRPr>
      </a:lvl9pPr>
    </p:titleStyle>
    <p:bodyStyle>
      <a:lvl1pPr marL="454823" indent="-45482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4300" kern="1200">
          <a:solidFill>
            <a:schemeClr val="tx2"/>
          </a:solidFill>
          <a:latin typeface="+mn-lt"/>
          <a:ea typeface="+mn-ea"/>
          <a:cs typeface="+mn-cs"/>
        </a:defRPr>
      </a:lvl1pPr>
      <a:lvl2pPr marL="985838" indent="-37867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3700" kern="1200">
          <a:solidFill>
            <a:schemeClr val="tx2"/>
          </a:solidFill>
          <a:latin typeface="+mn-lt"/>
          <a:ea typeface="+mn-ea"/>
          <a:cs typeface="+mn-cs"/>
        </a:defRPr>
      </a:lvl2pPr>
      <a:lvl3pPr marL="1518931" indent="-30250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2126090" indent="-30250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700" kern="1200">
          <a:solidFill>
            <a:schemeClr val="tx2"/>
          </a:solidFill>
          <a:latin typeface="+mn-lt"/>
          <a:ea typeface="+mn-ea"/>
          <a:cs typeface="+mn-cs"/>
        </a:defRPr>
      </a:lvl4pPr>
      <a:lvl5pPr marL="2735354" indent="-30250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3343335" indent="-3039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6pPr>
      <a:lvl7pPr marL="3951224" indent="-3039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7pPr>
      <a:lvl8pPr marL="4559103" indent="-3039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21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5166980" indent="-303931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9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78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57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36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15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394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472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551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630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7" tIns="60938" rIns="121877" bIns="609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7" tIns="60938" rIns="121877" bIns="609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77" tIns="60938" rIns="121877" bIns="6093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40299AD-6867-4BC5-96AE-700CA5DEC710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VNI-Times" pitchFamily="2" charset="0"/>
                <a:cs typeface="Arial"/>
                <a:sym typeface="Arial"/>
              </a:rPr>
              <a:pPr defTabSz="9140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10/10/2023</a:t>
            </a:fld>
            <a:endParaRPr lang="en-US" b="1">
              <a:solidFill>
                <a:prstClr val="black">
                  <a:tint val="75000"/>
                </a:prstClr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77" tIns="60938" rIns="121877" bIns="6093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VNI-Times" pitchFamily="2" charset="0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77" tIns="60938" rIns="121877" bIns="6093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2F2BEE-58B3-4E52-999F-C9309C6AB913}" type="slidenum">
              <a:rPr lang="en-US" altLang="en-US" b="1" smtClean="0">
                <a:solidFill>
                  <a:prstClr val="black">
                    <a:tint val="75000"/>
                  </a:prstClr>
                </a:solidFill>
                <a:latin typeface="VNI-Times" pitchFamily="2" charset="0"/>
                <a:cs typeface="Arial"/>
                <a:sym typeface="Arial"/>
              </a:rPr>
              <a:pPr defTabSz="9140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solidFill>
                <a:prstClr val="black">
                  <a:tint val="75000"/>
                </a:prstClr>
              </a:solidFill>
              <a:latin typeface="VNI-Times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46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>
    <p:blind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34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872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0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743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011" indent="-45701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3092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58" tIns="30479" rIns="60958" bIns="304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60958" tIns="30479" rIns="60958" bIns="3047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4DAE1B52-766F-45D0-B862-0E6E60724C0C}" type="datetime1"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pPr defTabSz="914400"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60958" tIns="30479" rIns="60958" bIns="3047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60958" tIns="30479" rIns="60958" bIns="3047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6D4A0E8B-C645-4CE7-95A8-CC974E38AA65}" type="slidenum">
              <a:rPr lang="en-US">
                <a:solidFill>
                  <a:prstClr val="black">
                    <a:tint val="75000"/>
                  </a:prstClr>
                </a:solidFill>
                <a:sym typeface="Arial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10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5pPr>
      <a:lvl6pPr marL="304792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6pPr>
      <a:lvl7pPr marL="609585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7pPr>
      <a:lvl8pPr marL="914377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8pPr>
      <a:lvl9pPr marL="1219170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itchFamily="34" charset="0"/>
        </a:defRPr>
      </a:lvl9pPr>
    </p:titleStyle>
    <p:bodyStyle>
      <a:lvl1pPr marL="228594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2" tIns="45718" rIns="9134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2" tIns="45718" rIns="9134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2" tIns="45718" rIns="91342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3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2" tIns="45718" rIns="91342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36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42" tIns="45718" rIns="91342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3606" fontAlgn="base">
              <a:spcBef>
                <a:spcPct val="0"/>
              </a:spcBef>
              <a:spcAft>
                <a:spcPct val="0"/>
              </a:spcAft>
              <a:defRPr/>
            </a:pPr>
            <a:fld id="{25DB9D67-35CD-4A4E-A958-DA5F43668F56}" type="slidenum">
              <a:rPr lang="en-US" smtClean="0">
                <a:sym typeface="Arial"/>
              </a:rPr>
              <a:pPr defTabSz="91360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37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6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2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993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65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506" indent="-34250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036" indent="-28542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626" indent="-2283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240" indent="-2283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855" indent="-22833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529" indent="-228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174" indent="-228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4818" indent="-228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494" indent="-228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2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5" algn="l" defTabSz="9132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89" algn="l" defTabSz="9132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34" algn="l" defTabSz="9132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78" algn="l" defTabSz="9132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54" algn="l" defTabSz="9132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66" algn="l" defTabSz="9132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80" algn="l" defTabSz="9132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95" algn="l" defTabSz="9132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69.xml"/><Relationship Id="rId1" Type="http://schemas.openxmlformats.org/officeDocument/2006/relationships/audio" Target="Thuong-qua-viet-nam.mid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Relationship Id="rId9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3" name="Picture 2" descr="Description: https://img.loigiaihay.com/picture/2023/0415/13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8229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loud 10"/>
          <p:cNvSpPr/>
          <p:nvPr/>
        </p:nvSpPr>
        <p:spPr>
          <a:xfrm>
            <a:off x="205316" y="1988289"/>
            <a:ext cx="11554293" cy="2424180"/>
          </a:xfrm>
          <a:prstGeom prst="cloud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12:Nhà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6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733647" y="265735"/>
            <a:ext cx="10185989" cy="2041452"/>
          </a:xfrm>
          <a:prstGeom prst="rect">
            <a:avLst/>
          </a:prstGeom>
        </p:spPr>
        <p:txBody>
          <a:bodyPr wrap="none" lIns="91338" tIns="45718" rIns="91338" bIns="45718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defTabSz="12181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err="1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Times New Roman"/>
                <a:cs typeface="Times New Roman"/>
                <a:sym typeface="Arial"/>
              </a:rPr>
              <a:t>TRƯỜNG</a:t>
            </a:r>
            <a:r>
              <a:rPr lang="en-US" sz="3600" b="1" kern="1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600" b="1" kern="10" smtClean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Times New Roman"/>
                <a:cs typeface="Times New Roman"/>
                <a:sym typeface="Arial"/>
              </a:rPr>
              <a:t>TIỂU HỌC GIANG BIÊN</a:t>
            </a:r>
            <a:endParaRPr lang="en-US" sz="3600" b="1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3399"/>
              </a:solidFill>
              <a:latin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9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781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7" y="95680"/>
            <a:ext cx="11323674" cy="665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7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12DBC2-5554-F93B-2200-CD62C821B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12" y="2519916"/>
            <a:ext cx="8689340" cy="2583711"/>
          </a:xfrm>
          <a:prstGeom prst="rect">
            <a:avLst/>
          </a:prstGeom>
        </p:spPr>
      </p:pic>
      <p:pic>
        <p:nvPicPr>
          <p:cNvPr id="3074" name="Picture 2" descr="Description: https://img.loigiaihay.com/picture/2023/0415/13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0"/>
            <a:ext cx="6003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4973" y="208492"/>
            <a:ext cx="6858087" cy="1354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 6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51)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9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3074" name="Picture 2" descr="Description: https://img.loigiaihay.com/picture/2023/0415/13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7" y="0"/>
            <a:ext cx="11681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1857" y="259895"/>
            <a:ext cx="10940903" cy="546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fr-FR" sz="2400" dirty="0" err="1">
                <a:solidFill>
                  <a:srgbClr val="000000"/>
                </a:solidFill>
                <a:ea typeface="Calibri"/>
                <a:cs typeface="Times New Roman"/>
              </a:rPr>
              <a:t>GV</a:t>
            </a:r>
            <a:r>
              <a:rPr lang="fr-FR" sz="2400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ea typeface="Calibri"/>
                <a:cs typeface="Times New Roman"/>
              </a:rPr>
              <a:t>hướng</a:t>
            </a:r>
            <a:r>
              <a:rPr lang="fr-FR" sz="2400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ea typeface="Calibri"/>
                <a:cs typeface="Times New Roman"/>
              </a:rPr>
              <a:t>dẫn</a:t>
            </a:r>
            <a:r>
              <a:rPr lang="fr-FR" sz="2400" dirty="0">
                <a:solidFill>
                  <a:srgbClr val="000000"/>
                </a:solidFill>
                <a:ea typeface="Calibri"/>
                <a:cs typeface="Times New Roman"/>
              </a:rPr>
              <a:t> HS </a:t>
            </a:r>
            <a:r>
              <a:rPr lang="fr-FR" sz="2400" dirty="0" err="1">
                <a:solidFill>
                  <a:srgbClr val="000000"/>
                </a:solidFill>
                <a:ea typeface="Calibri"/>
                <a:cs typeface="Times New Roman"/>
              </a:rPr>
              <a:t>luyện</a:t>
            </a:r>
            <a:r>
              <a:rPr lang="fr-FR" sz="2400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rgbClr val="000000"/>
                </a:solidFill>
                <a:ea typeface="Calibri"/>
                <a:cs typeface="Times New Roman"/>
              </a:rPr>
              <a:t>đọc</a:t>
            </a:r>
            <a:r>
              <a:rPr lang="fr-FR" sz="2400" dirty="0">
                <a:solidFill>
                  <a:srgbClr val="000000"/>
                </a:solidFill>
                <a:ea typeface="Calibri"/>
                <a:cs typeface="Times New Roman"/>
              </a:rPr>
              <a:t>: </a:t>
            </a:r>
            <a:endParaRPr lang="en-US" sz="2400" dirty="0">
              <a:ea typeface="Calibri"/>
              <a:cs typeface="Times New Roman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fr-FR" sz="2400" dirty="0">
                <a:ea typeface="Calibri"/>
                <a:cs typeface="Times New Roman"/>
              </a:rPr>
              <a:t>+ </a:t>
            </a:r>
            <a:r>
              <a:rPr lang="fr-FR" sz="2400" dirty="0" err="1">
                <a:ea typeface="Calibri"/>
                <a:cs typeface="Times New Roman"/>
              </a:rPr>
              <a:t>Đọc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đúng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các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từ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ngữ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chứa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tiếng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dễ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phát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âm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sai</a:t>
            </a:r>
            <a:r>
              <a:rPr lang="fr-FR" sz="2400" dirty="0">
                <a:ea typeface="Calibri"/>
                <a:cs typeface="Times New Roman"/>
              </a:rPr>
              <a:t>: </a:t>
            </a:r>
            <a:r>
              <a:rPr lang="fr-FR" sz="2400" i="1" dirty="0">
                <a:ea typeface="Calibri"/>
                <a:cs typeface="Times New Roman"/>
              </a:rPr>
              <a:t>Ma-ri-a, </a:t>
            </a:r>
            <a:r>
              <a:rPr lang="fr-FR" sz="2400" i="1" dirty="0" err="1">
                <a:ea typeface="Calibri"/>
                <a:cs typeface="Times New Roman"/>
              </a:rPr>
              <a:t>trượt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trong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đĩa</a:t>
            </a:r>
            <a:r>
              <a:rPr lang="fr-FR" sz="2400" i="1" dirty="0">
                <a:ea typeface="Calibri"/>
                <a:cs typeface="Times New Roman"/>
              </a:rPr>
              <a:t>, </a:t>
            </a:r>
            <a:r>
              <a:rPr lang="fr-FR" sz="2400" i="1" dirty="0" err="1">
                <a:ea typeface="Calibri"/>
                <a:cs typeface="Times New Roman"/>
              </a:rPr>
              <a:t>vớt</a:t>
            </a:r>
            <a:r>
              <a:rPr lang="fr-FR" sz="2400" i="1" dirty="0">
                <a:ea typeface="Calibri"/>
                <a:cs typeface="Times New Roman"/>
              </a:rPr>
              <a:t> ra </a:t>
            </a:r>
            <a:r>
              <a:rPr lang="fr-FR" sz="2400" i="1" dirty="0" err="1">
                <a:ea typeface="Calibri"/>
                <a:cs typeface="Times New Roman"/>
              </a:rPr>
              <a:t>đĩa</a:t>
            </a:r>
            <a:r>
              <a:rPr lang="fr-FR" sz="2400" i="1" dirty="0">
                <a:ea typeface="Calibri"/>
                <a:cs typeface="Times New Roman"/>
              </a:rPr>
              <a:t>,...</a:t>
            </a:r>
            <a:endParaRPr lang="en-US" sz="2400" dirty="0">
              <a:ea typeface="Calibri"/>
              <a:cs typeface="Times New Roman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fr-FR" sz="2400" dirty="0">
                <a:ea typeface="Calibri"/>
                <a:cs typeface="Times New Roman"/>
              </a:rPr>
              <a:t>+ </a:t>
            </a:r>
            <a:r>
              <a:rPr lang="fr-FR" sz="2400" dirty="0" err="1">
                <a:ea typeface="Calibri"/>
                <a:cs typeface="Times New Roman"/>
              </a:rPr>
              <a:t>Cách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ngắt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giọng</a:t>
            </a:r>
            <a:r>
              <a:rPr lang="fr-FR" sz="2400" dirty="0">
                <a:ea typeface="Calibri"/>
                <a:cs typeface="Times New Roman"/>
              </a:rPr>
              <a:t> ở </a:t>
            </a:r>
            <a:r>
              <a:rPr lang="fr-FR" sz="2400" dirty="0" err="1">
                <a:ea typeface="Calibri"/>
                <a:cs typeface="Times New Roman"/>
              </a:rPr>
              <a:t>những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câu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dài</a:t>
            </a:r>
            <a:r>
              <a:rPr lang="fr-FR" sz="2400" dirty="0">
                <a:ea typeface="Calibri"/>
                <a:cs typeface="Times New Roman"/>
              </a:rPr>
              <a:t> :</a:t>
            </a:r>
            <a:endParaRPr lang="en-US" sz="2400" dirty="0">
              <a:ea typeface="Calibri"/>
              <a:cs typeface="Times New Roman"/>
            </a:endParaRPr>
          </a:p>
          <a:p>
            <a:pPr marL="342900" lvl="0" indent="-342900" algn="just">
              <a:spcBef>
                <a:spcPts val="100"/>
              </a:spcBef>
              <a:spcAft>
                <a:spcPts val="100"/>
              </a:spcAft>
              <a:buFont typeface="Symbol"/>
              <a:buChar char=""/>
            </a:pPr>
            <a:r>
              <a:rPr lang="fr-FR" sz="2400" i="1" dirty="0" err="1">
                <a:ea typeface="Calibri"/>
                <a:cs typeface="Times New Roman"/>
              </a:rPr>
              <a:t>Nhưng</a:t>
            </a:r>
            <a:r>
              <a:rPr lang="fr-FR" sz="2400" i="1" dirty="0">
                <a:ea typeface="Calibri"/>
                <a:cs typeface="Times New Roman"/>
              </a:rPr>
              <a:t> khi </a:t>
            </a:r>
            <a:r>
              <a:rPr lang="fr-FR" sz="2400" i="1" dirty="0" err="1">
                <a:ea typeface="Calibri"/>
                <a:cs typeface="Times New Roman"/>
              </a:rPr>
              <a:t>nước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trà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rớt</a:t>
            </a:r>
            <a:r>
              <a:rPr lang="fr-FR" sz="2400" i="1" dirty="0">
                <a:ea typeface="Calibri"/>
                <a:cs typeface="Times New Roman"/>
              </a:rPr>
              <a:t> ra </a:t>
            </a:r>
            <a:r>
              <a:rPr lang="fr-FR" sz="2400" i="1" dirty="0" err="1">
                <a:ea typeface="Calibri"/>
                <a:cs typeface="Times New Roman"/>
              </a:rPr>
              <a:t>đĩa</a:t>
            </a:r>
            <a:r>
              <a:rPr lang="fr-FR" sz="2400" i="1" dirty="0">
                <a:ea typeface="Calibri"/>
                <a:cs typeface="Times New Roman"/>
              </a:rPr>
              <a:t>/ </a:t>
            </a:r>
            <a:r>
              <a:rPr lang="fr-FR" sz="2400" i="1" dirty="0" err="1">
                <a:ea typeface="Calibri"/>
                <a:cs typeface="Times New Roman"/>
              </a:rPr>
              <a:t>thì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những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tách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trà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kia</a:t>
            </a:r>
            <a:r>
              <a:rPr lang="fr-FR" sz="2400" i="1" dirty="0">
                <a:ea typeface="Calibri"/>
                <a:cs typeface="Times New Roman"/>
              </a:rPr>
              <a:t>/ </a:t>
            </a:r>
            <a:r>
              <a:rPr lang="fr-FR" sz="2400" i="1" dirty="0" err="1">
                <a:ea typeface="Calibri"/>
                <a:cs typeface="Times New Roman"/>
              </a:rPr>
              <a:t>bỗng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nhiên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dùng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chuyển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động</a:t>
            </a:r>
            <a:r>
              <a:rPr lang="fr-FR" sz="2400" i="1" dirty="0">
                <a:ea typeface="Calibri"/>
                <a:cs typeface="Times New Roman"/>
              </a:rPr>
              <a:t>,/ </a:t>
            </a:r>
            <a:r>
              <a:rPr lang="fr-FR" sz="2400" i="1" dirty="0" err="1">
                <a:ea typeface="Calibri"/>
                <a:cs typeface="Times New Roman"/>
              </a:rPr>
              <a:t>cứ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như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bị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cái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gì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đó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ngăn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lại</a:t>
            </a:r>
            <a:r>
              <a:rPr lang="fr-FR" sz="2400" i="1" dirty="0">
                <a:ea typeface="Calibri"/>
                <a:cs typeface="Times New Roman"/>
              </a:rPr>
              <a:t>.</a:t>
            </a:r>
            <a:endParaRPr lang="en-US" sz="2400" dirty="0">
              <a:ea typeface="Calibri"/>
              <a:cs typeface="Times New Roman"/>
            </a:endParaRPr>
          </a:p>
          <a:p>
            <a:pPr marL="342900" lvl="0" indent="-342900" algn="just">
              <a:spcBef>
                <a:spcPts val="100"/>
              </a:spcBef>
              <a:spcAft>
                <a:spcPts val="100"/>
              </a:spcAft>
              <a:buFont typeface="Symbol"/>
              <a:buChar char=""/>
            </a:pPr>
            <a:r>
              <a:rPr lang="fr-FR" sz="2400" i="1" dirty="0" err="1">
                <a:ea typeface="Calibri"/>
                <a:cs typeface="Times New Roman"/>
              </a:rPr>
              <a:t>Ông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nâng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bổng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cô</a:t>
            </a:r>
            <a:r>
              <a:rPr lang="fr-FR" sz="2400" i="1" dirty="0">
                <a:ea typeface="Calibri"/>
                <a:cs typeface="Times New Roman"/>
              </a:rPr>
              <a:t> con </a:t>
            </a:r>
            <a:r>
              <a:rPr lang="fr-FR" sz="2400" i="1" dirty="0" err="1">
                <a:ea typeface="Calibri"/>
                <a:cs typeface="Times New Roman"/>
              </a:rPr>
              <a:t>gái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nhỏ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lên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vai</a:t>
            </a:r>
            <a:r>
              <a:rPr lang="fr-FR" sz="2400" i="1" dirty="0">
                <a:ea typeface="Calibri"/>
                <a:cs typeface="Times New Roman"/>
              </a:rPr>
              <a:t>,/ </a:t>
            </a:r>
            <a:r>
              <a:rPr lang="fr-FR" sz="2400" i="1" dirty="0" err="1">
                <a:ea typeface="Calibri"/>
                <a:cs typeface="Times New Roman"/>
              </a:rPr>
              <a:t>đi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thẳng</a:t>
            </a:r>
            <a:r>
              <a:rPr lang="fr-FR" sz="2400" i="1" dirty="0">
                <a:ea typeface="Calibri"/>
                <a:cs typeface="Times New Roman"/>
              </a:rPr>
              <a:t> ra </a:t>
            </a:r>
            <a:r>
              <a:rPr lang="fr-FR" sz="2400" i="1" dirty="0" err="1">
                <a:ea typeface="Calibri"/>
                <a:cs typeface="Times New Roman"/>
              </a:rPr>
              <a:t>phòng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khách</a:t>
            </a:r>
            <a:r>
              <a:rPr lang="fr-FR" sz="2400" i="1" dirty="0">
                <a:ea typeface="Calibri"/>
                <a:cs typeface="Times New Roman"/>
              </a:rPr>
              <a:t>,/ </a:t>
            </a:r>
            <a:r>
              <a:rPr lang="fr-FR" sz="2400" i="1" dirty="0" err="1">
                <a:ea typeface="Calibri"/>
                <a:cs typeface="Times New Roman"/>
              </a:rPr>
              <a:t>hân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hoan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nói</a:t>
            </a:r>
            <a:r>
              <a:rPr lang="fr-FR" sz="2400" i="1" dirty="0">
                <a:ea typeface="Calibri"/>
                <a:cs typeface="Times New Roman"/>
              </a:rPr>
              <a:t>/: “</a:t>
            </a:r>
            <a:r>
              <a:rPr lang="fr-FR" sz="2400" i="1" dirty="0" err="1">
                <a:ea typeface="Calibri"/>
                <a:cs typeface="Times New Roman"/>
              </a:rPr>
              <a:t>Đây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sẽ</a:t>
            </a:r>
            <a:r>
              <a:rPr lang="fr-FR" sz="2400" i="1" dirty="0">
                <a:ea typeface="Calibri"/>
                <a:cs typeface="Times New Roman"/>
              </a:rPr>
              <a:t> là </a:t>
            </a:r>
            <a:r>
              <a:rPr lang="fr-FR" sz="2400" i="1" dirty="0" err="1">
                <a:ea typeface="Calibri"/>
                <a:cs typeface="Times New Roman"/>
              </a:rPr>
              <a:t>giáo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sư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đời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thứ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bảy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của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gia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tộc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tôi</a:t>
            </a:r>
            <a:r>
              <a:rPr lang="fr-FR" sz="2400" i="1" dirty="0">
                <a:ea typeface="Calibri"/>
                <a:cs typeface="Times New Roman"/>
              </a:rPr>
              <a:t>!"....</a:t>
            </a:r>
            <a:endParaRPr lang="en-US" sz="2400" dirty="0">
              <a:ea typeface="Calibri"/>
              <a:cs typeface="Times New Roman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fr-FR" sz="2400" dirty="0">
                <a:ea typeface="Calibri"/>
                <a:cs typeface="Times New Roman"/>
              </a:rPr>
              <a:t>+ </a:t>
            </a:r>
            <a:r>
              <a:rPr lang="fr-FR" sz="2400" dirty="0" err="1">
                <a:ea typeface="Calibri"/>
                <a:cs typeface="Times New Roman"/>
              </a:rPr>
              <a:t>Đọc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nhấn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giọng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vào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những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từ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ngữ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thể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hiện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cảm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xúc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của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các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nhân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vật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gửi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vào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tiếng</a:t>
            </a:r>
            <a:r>
              <a:rPr lang="fr-FR" sz="2400" dirty="0">
                <a:ea typeface="Calibri"/>
                <a:cs typeface="Times New Roman"/>
              </a:rPr>
              <a:t> </a:t>
            </a:r>
            <a:r>
              <a:rPr lang="fr-FR" sz="2400" dirty="0" err="1">
                <a:ea typeface="Calibri"/>
                <a:cs typeface="Times New Roman"/>
              </a:rPr>
              <a:t>nhạc</a:t>
            </a:r>
            <a:r>
              <a:rPr lang="fr-FR" sz="2400" dirty="0">
                <a:ea typeface="Calibri"/>
                <a:cs typeface="Times New Roman"/>
              </a:rPr>
              <a:t>: </a:t>
            </a:r>
            <a:endParaRPr lang="en-US" sz="2400" dirty="0">
              <a:ea typeface="Calibri"/>
              <a:cs typeface="Times New Roman"/>
            </a:endParaRPr>
          </a:p>
          <a:p>
            <a:pPr marL="342900" lvl="0" indent="-342900" algn="just">
              <a:spcBef>
                <a:spcPts val="100"/>
              </a:spcBef>
              <a:spcAft>
                <a:spcPts val="100"/>
              </a:spcAft>
              <a:buFont typeface="Symbol"/>
              <a:buChar char=""/>
            </a:pPr>
            <a:r>
              <a:rPr lang="fr-FR" sz="2400" i="1" dirty="0">
                <a:ea typeface="Calibri"/>
                <a:cs typeface="Times New Roman"/>
              </a:rPr>
              <a:t>Ma-ri-a </a:t>
            </a:r>
            <a:r>
              <a:rPr lang="fr-FR" sz="2400" i="1" u="sng" dirty="0" err="1">
                <a:ea typeface="Calibri"/>
                <a:cs typeface="Times New Roman"/>
              </a:rPr>
              <a:t>nghĩ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mãi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mà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vẫn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không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hiểu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vì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sao</a:t>
            </a:r>
            <a:r>
              <a:rPr lang="fr-FR" sz="2400" i="1" dirty="0">
                <a:ea typeface="Calibri"/>
                <a:cs typeface="Times New Roman"/>
              </a:rPr>
              <a:t>.</a:t>
            </a:r>
            <a:endParaRPr lang="en-US" sz="2400" dirty="0">
              <a:ea typeface="Calibri"/>
              <a:cs typeface="Times New Roman"/>
            </a:endParaRPr>
          </a:p>
          <a:p>
            <a:pPr marL="342900" lvl="0" indent="-342900" algn="just">
              <a:spcBef>
                <a:spcPts val="100"/>
              </a:spcBef>
              <a:spcAft>
                <a:spcPts val="100"/>
              </a:spcAft>
              <a:buFont typeface="Symbol"/>
              <a:buChar char=""/>
            </a:pPr>
            <a:r>
              <a:rPr lang="fr-FR" sz="2400" i="1" dirty="0" err="1">
                <a:ea typeface="Calibri"/>
                <a:cs typeface="Times New Roman"/>
              </a:rPr>
              <a:t>Thế</a:t>
            </a:r>
            <a:r>
              <a:rPr lang="fr-FR" sz="2400" i="1" dirty="0">
                <a:ea typeface="Calibri"/>
                <a:cs typeface="Times New Roman"/>
              </a:rPr>
              <a:t> là </a:t>
            </a:r>
            <a:r>
              <a:rPr lang="fr-FR" sz="2400" i="1" dirty="0" err="1">
                <a:ea typeface="Calibri"/>
                <a:cs typeface="Times New Roman"/>
              </a:rPr>
              <a:t>cô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lặng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lẽ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rời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khỏi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phòng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khách</a:t>
            </a:r>
            <a:r>
              <a:rPr lang="fr-FR" sz="2400" i="1" dirty="0">
                <a:ea typeface="Calibri"/>
                <a:cs typeface="Times New Roman"/>
              </a:rPr>
              <a:t>.</a:t>
            </a:r>
            <a:endParaRPr lang="en-US" sz="2400" dirty="0">
              <a:ea typeface="Calibri"/>
              <a:cs typeface="Times New Roman"/>
            </a:endParaRPr>
          </a:p>
          <a:p>
            <a:pPr marL="342900" lvl="0" indent="-342900" algn="just">
              <a:spcBef>
                <a:spcPts val="100"/>
              </a:spcBef>
              <a:spcAft>
                <a:spcPts val="100"/>
              </a:spcAft>
              <a:buFont typeface="Symbol"/>
              <a:buChar char=""/>
            </a:pPr>
            <a:r>
              <a:rPr lang="fr-FR" sz="2400" i="1" dirty="0" err="1">
                <a:ea typeface="Calibri"/>
                <a:cs typeface="Times New Roman"/>
              </a:rPr>
              <a:t>Cha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cô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hết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sức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vui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mừng</a:t>
            </a:r>
            <a:r>
              <a:rPr lang="fr-FR" sz="2400" i="1" dirty="0">
                <a:ea typeface="Calibri"/>
                <a:cs typeface="Times New Roman"/>
              </a:rPr>
              <a:t>. </a:t>
            </a:r>
            <a:r>
              <a:rPr lang="fr-FR" sz="2400" i="1" dirty="0" err="1">
                <a:ea typeface="Calibri"/>
                <a:cs typeface="Times New Roman"/>
              </a:rPr>
              <a:t>Ông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nâng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bổng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cô</a:t>
            </a:r>
            <a:r>
              <a:rPr lang="fr-FR" sz="2400" i="1" dirty="0">
                <a:ea typeface="Calibri"/>
                <a:cs typeface="Times New Roman"/>
              </a:rPr>
              <a:t> con </a:t>
            </a:r>
            <a:r>
              <a:rPr lang="fr-FR" sz="2400" i="1" dirty="0" err="1">
                <a:ea typeface="Calibri"/>
                <a:cs typeface="Times New Roman"/>
              </a:rPr>
              <a:t>gái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nhỏ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lên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vai</a:t>
            </a:r>
            <a:r>
              <a:rPr lang="fr-FR" sz="2400" i="1" dirty="0">
                <a:ea typeface="Calibri"/>
                <a:cs typeface="Times New Roman"/>
              </a:rPr>
              <a:t>, </a:t>
            </a:r>
            <a:r>
              <a:rPr lang="fr-FR" sz="2400" i="1" u="sng" dirty="0" err="1">
                <a:ea typeface="Calibri"/>
                <a:cs typeface="Times New Roman"/>
              </a:rPr>
              <a:t>đi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thẳng</a:t>
            </a:r>
            <a:r>
              <a:rPr lang="fr-FR" sz="2400" i="1" dirty="0">
                <a:ea typeface="Calibri"/>
                <a:cs typeface="Times New Roman"/>
              </a:rPr>
              <a:t> ra </a:t>
            </a:r>
            <a:r>
              <a:rPr lang="fr-FR" sz="2400" i="1" dirty="0" err="1">
                <a:ea typeface="Calibri"/>
                <a:cs typeface="Times New Roman"/>
              </a:rPr>
              <a:t>phòng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khách</a:t>
            </a:r>
            <a:r>
              <a:rPr lang="fr-FR" sz="2400" i="1" dirty="0">
                <a:ea typeface="Calibri"/>
                <a:cs typeface="Times New Roman"/>
              </a:rPr>
              <a:t>, </a:t>
            </a:r>
            <a:r>
              <a:rPr lang="fr-FR" sz="2400" i="1" u="sng" dirty="0" err="1">
                <a:ea typeface="Calibri"/>
                <a:cs typeface="Times New Roman"/>
              </a:rPr>
              <a:t>hân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hoan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nói</a:t>
            </a:r>
            <a:r>
              <a:rPr lang="fr-FR" sz="2400" i="1" dirty="0">
                <a:ea typeface="Calibri"/>
                <a:cs typeface="Times New Roman"/>
              </a:rPr>
              <a:t>: “</a:t>
            </a:r>
            <a:r>
              <a:rPr lang="fr-FR" sz="2400" i="1" u="sng" dirty="0" err="1">
                <a:ea typeface="Calibri"/>
                <a:cs typeface="Times New Roman"/>
              </a:rPr>
              <a:t>Đây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sẽ</a:t>
            </a:r>
            <a:r>
              <a:rPr lang="fr-FR" sz="2400" i="1" u="sng" dirty="0">
                <a:ea typeface="Calibri"/>
                <a:cs typeface="Times New Roman"/>
              </a:rPr>
              <a:t> là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giáo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sư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đời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thứ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bảy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dirty="0" err="1">
                <a:ea typeface="Calibri"/>
                <a:cs typeface="Times New Roman"/>
              </a:rPr>
              <a:t>của</a:t>
            </a:r>
            <a:r>
              <a:rPr lang="fr-FR" sz="2400" i="1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gia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tộc</a:t>
            </a:r>
            <a:r>
              <a:rPr lang="fr-FR" sz="2400" i="1" u="sng" dirty="0">
                <a:ea typeface="Calibri"/>
                <a:cs typeface="Times New Roman"/>
              </a:rPr>
              <a:t> </a:t>
            </a:r>
            <a:r>
              <a:rPr lang="fr-FR" sz="2400" i="1" u="sng" dirty="0" err="1">
                <a:ea typeface="Calibri"/>
                <a:cs typeface="Times New Roman"/>
              </a:rPr>
              <a:t>tôi</a:t>
            </a:r>
            <a:r>
              <a:rPr lang="fr-FR" sz="2400" i="1" u="sng" dirty="0">
                <a:ea typeface="Calibri"/>
                <a:cs typeface="Times New Roman"/>
              </a:rPr>
              <a:t>!"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81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97408" y="669851"/>
            <a:ext cx="12192114" cy="6018067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221665" y="1637414"/>
            <a:ext cx="5943600" cy="10632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30824" y="2717479"/>
            <a:ext cx="6721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 err="1" smtClean="0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 1: 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Ma-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ri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-a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….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rời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khách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.</a:t>
            </a:r>
            <a:endParaRPr lang="en-US" sz="2400" b="1" dirty="0">
              <a:solidFill>
                <a:schemeClr val="tx2"/>
              </a:solidFill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5447" y="3347030"/>
            <a:ext cx="535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2: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ahoma"/>
                <a:ea typeface="Times New Roman"/>
              </a:rPr>
              <a:t>bếp</a:t>
            </a:r>
            <a:r>
              <a:rPr lang="en-US" sz="2400" dirty="0" smtClean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…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tộc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tôi</a:t>
            </a:r>
            <a:r>
              <a:rPr lang="en-US" sz="2400" dirty="0" smtClean="0">
                <a:solidFill>
                  <a:srgbClr val="000000"/>
                </a:solidFill>
                <a:latin typeface="Tahoma"/>
                <a:ea typeface="Times New Roman"/>
              </a:rPr>
              <a:t>!”</a:t>
            </a:r>
            <a:r>
              <a:rPr lang="en-US" sz="2400" b="1" dirty="0" smtClean="0">
                <a:solidFill>
                  <a:schemeClr val="tx2"/>
                </a:solidFill>
                <a:ea typeface="Times New Roman"/>
                <a:cs typeface="Times New Roman"/>
              </a:rPr>
              <a:t>.</a:t>
            </a:r>
            <a:r>
              <a:rPr lang="en-US" sz="2400" b="1" dirty="0" smtClean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62930" y="3914117"/>
            <a:ext cx="6689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 err="1" smtClean="0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rgbClr val="C00000"/>
                </a:solidFill>
                <a:ea typeface="Times New Roman"/>
                <a:cs typeface="Times New Roman" pitchFamily="18" charset="0"/>
              </a:rPr>
              <a:t> 3:</a:t>
            </a:r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sau</a:t>
            </a:r>
            <a:r>
              <a:rPr lang="en-US" sz="2400" b="1" dirty="0" smtClean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…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. </a:t>
            </a:r>
            <a:r>
              <a:rPr lang="en-US" sz="2400" b="1" dirty="0" smtClean="0">
                <a:solidFill>
                  <a:schemeClr val="tx2"/>
                </a:solidFill>
                <a:ea typeface="Times New Roman"/>
                <a:cs typeface="Times New Roman"/>
              </a:rPr>
              <a:t>.</a:t>
            </a:r>
            <a:r>
              <a:rPr lang="en-US" sz="2400" b="1" dirty="0" smtClean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                  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7" name="Rectangle: Rounded Corners 49">
            <a:extLst>
              <a:ext uri="{FF2B5EF4-FFF2-40B4-BE49-F238E27FC236}">
                <a16:creationId xmlns="" xmlns:a16="http://schemas.microsoft.com/office/drawing/2014/main" id="{801CCE6E-A786-11BD-80EB-D290B426695D}"/>
              </a:ext>
            </a:extLst>
          </p:cNvPr>
          <p:cNvSpPr/>
          <p:nvPr/>
        </p:nvSpPr>
        <p:spPr>
          <a:xfrm>
            <a:off x="5673734" y="323603"/>
            <a:ext cx="6066911" cy="835480"/>
          </a:xfrm>
          <a:custGeom>
            <a:avLst/>
            <a:gdLst>
              <a:gd name="connsiteX0" fmla="*/ 0 w 6066911"/>
              <a:gd name="connsiteY0" fmla="*/ 316471 h 835480"/>
              <a:gd name="connsiteX1" fmla="*/ 316471 w 6066911"/>
              <a:gd name="connsiteY1" fmla="*/ 0 h 835480"/>
              <a:gd name="connsiteX2" fmla="*/ 832698 w 6066911"/>
              <a:gd name="connsiteY2" fmla="*/ 0 h 835480"/>
              <a:gd name="connsiteX3" fmla="*/ 1403265 w 6066911"/>
              <a:gd name="connsiteY3" fmla="*/ 0 h 835480"/>
              <a:gd name="connsiteX4" fmla="*/ 2028171 w 6066911"/>
              <a:gd name="connsiteY4" fmla="*/ 0 h 835480"/>
              <a:gd name="connsiteX5" fmla="*/ 2707417 w 6066911"/>
              <a:gd name="connsiteY5" fmla="*/ 0 h 835480"/>
              <a:gd name="connsiteX6" fmla="*/ 3441003 w 6066911"/>
              <a:gd name="connsiteY6" fmla="*/ 0 h 835480"/>
              <a:gd name="connsiteX7" fmla="*/ 4228929 w 6066911"/>
              <a:gd name="connsiteY7" fmla="*/ 0 h 835480"/>
              <a:gd name="connsiteX8" fmla="*/ 4799495 w 6066911"/>
              <a:gd name="connsiteY8" fmla="*/ 0 h 835480"/>
              <a:gd name="connsiteX9" fmla="*/ 5750440 w 6066911"/>
              <a:gd name="connsiteY9" fmla="*/ 0 h 835480"/>
              <a:gd name="connsiteX10" fmla="*/ 6066911 w 6066911"/>
              <a:gd name="connsiteY10" fmla="*/ 316471 h 835480"/>
              <a:gd name="connsiteX11" fmla="*/ 6066911 w 6066911"/>
              <a:gd name="connsiteY11" fmla="*/ 519009 h 835480"/>
              <a:gd name="connsiteX12" fmla="*/ 5750440 w 6066911"/>
              <a:gd name="connsiteY12" fmla="*/ 835480 h 835480"/>
              <a:gd name="connsiteX13" fmla="*/ 5016854 w 6066911"/>
              <a:gd name="connsiteY13" fmla="*/ 835480 h 835480"/>
              <a:gd name="connsiteX14" fmla="*/ 4391948 w 6066911"/>
              <a:gd name="connsiteY14" fmla="*/ 835480 h 835480"/>
              <a:gd name="connsiteX15" fmla="*/ 3875721 w 6066911"/>
              <a:gd name="connsiteY15" fmla="*/ 835480 h 835480"/>
              <a:gd name="connsiteX16" fmla="*/ 3305154 w 6066911"/>
              <a:gd name="connsiteY16" fmla="*/ 835480 h 835480"/>
              <a:gd name="connsiteX17" fmla="*/ 2680248 w 6066911"/>
              <a:gd name="connsiteY17" fmla="*/ 835480 h 835480"/>
              <a:gd name="connsiteX18" fmla="*/ 2055341 w 6066911"/>
              <a:gd name="connsiteY18" fmla="*/ 835480 h 835480"/>
              <a:gd name="connsiteX19" fmla="*/ 1484774 w 6066911"/>
              <a:gd name="connsiteY19" fmla="*/ 835480 h 835480"/>
              <a:gd name="connsiteX20" fmla="*/ 316471 w 6066911"/>
              <a:gd name="connsiteY20" fmla="*/ 835480 h 835480"/>
              <a:gd name="connsiteX21" fmla="*/ 0 w 6066911"/>
              <a:gd name="connsiteY21" fmla="*/ 519009 h 835480"/>
              <a:gd name="connsiteX22" fmla="*/ 0 w 6066911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1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5315" y="-24916"/>
                  <a:pt x="4228929" y="0"/>
                </a:cubicBezTo>
                <a:cubicBezTo>
                  <a:pt x="4522543" y="24916"/>
                  <a:pt x="4606883" y="-9156"/>
                  <a:pt x="4799495" y="0"/>
                </a:cubicBezTo>
                <a:cubicBezTo>
                  <a:pt x="4992107" y="9156"/>
                  <a:pt x="5455939" y="-35392"/>
                  <a:pt x="5750440" y="0"/>
                </a:cubicBezTo>
                <a:cubicBezTo>
                  <a:pt x="5891649" y="6532"/>
                  <a:pt x="6052650" y="174525"/>
                  <a:pt x="6066911" y="316471"/>
                </a:cubicBezTo>
                <a:cubicBezTo>
                  <a:pt x="6060800" y="397825"/>
                  <a:pt x="6075259" y="440342"/>
                  <a:pt x="6066911" y="519009"/>
                </a:cubicBezTo>
                <a:cubicBezTo>
                  <a:pt x="6097815" y="683482"/>
                  <a:pt x="5931626" y="823255"/>
                  <a:pt x="5750440" y="835480"/>
                </a:cubicBezTo>
                <a:cubicBezTo>
                  <a:pt x="5488038" y="842403"/>
                  <a:pt x="5378636" y="846146"/>
                  <a:pt x="5016854" y="835480"/>
                </a:cubicBezTo>
                <a:cubicBezTo>
                  <a:pt x="4655072" y="824814"/>
                  <a:pt x="4556099" y="847477"/>
                  <a:pt x="4391948" y="835480"/>
                </a:cubicBezTo>
                <a:cubicBezTo>
                  <a:pt x="4227797" y="823483"/>
                  <a:pt x="4101919" y="831473"/>
                  <a:pt x="3875721" y="835480"/>
                </a:cubicBezTo>
                <a:cubicBezTo>
                  <a:pt x="3649523" y="839487"/>
                  <a:pt x="3517467" y="852706"/>
                  <a:pt x="3305154" y="835480"/>
                </a:cubicBezTo>
                <a:cubicBezTo>
                  <a:pt x="3092841" y="818254"/>
                  <a:pt x="2810174" y="847768"/>
                  <a:pt x="2680248" y="835480"/>
                </a:cubicBezTo>
                <a:cubicBezTo>
                  <a:pt x="2550322" y="823192"/>
                  <a:pt x="2182821" y="829928"/>
                  <a:pt x="2055341" y="835480"/>
                </a:cubicBezTo>
                <a:cubicBezTo>
                  <a:pt x="1927861" y="841032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1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6587" y="-32492"/>
                  <a:pt x="928540" y="-26748"/>
                  <a:pt x="1104397" y="0"/>
                </a:cubicBezTo>
                <a:cubicBezTo>
                  <a:pt x="1280254" y="26748"/>
                  <a:pt x="1424276" y="-14573"/>
                  <a:pt x="1620624" y="0"/>
                </a:cubicBezTo>
                <a:cubicBezTo>
                  <a:pt x="1816972" y="14573"/>
                  <a:pt x="1974125" y="-13618"/>
                  <a:pt x="2245530" y="0"/>
                </a:cubicBezTo>
                <a:cubicBezTo>
                  <a:pt x="2516935" y="13618"/>
                  <a:pt x="2733838" y="-12017"/>
                  <a:pt x="2924776" y="0"/>
                </a:cubicBezTo>
                <a:cubicBezTo>
                  <a:pt x="3115714" y="12017"/>
                  <a:pt x="3310524" y="4467"/>
                  <a:pt x="3549683" y="0"/>
                </a:cubicBezTo>
                <a:cubicBezTo>
                  <a:pt x="3788842" y="-4467"/>
                  <a:pt x="4017586" y="18416"/>
                  <a:pt x="4337608" y="0"/>
                </a:cubicBezTo>
                <a:cubicBezTo>
                  <a:pt x="4657630" y="-18416"/>
                  <a:pt x="4706239" y="-1524"/>
                  <a:pt x="4853835" y="0"/>
                </a:cubicBezTo>
                <a:cubicBezTo>
                  <a:pt x="5001431" y="1524"/>
                  <a:pt x="5525273" y="-23643"/>
                  <a:pt x="5750440" y="0"/>
                </a:cubicBezTo>
                <a:cubicBezTo>
                  <a:pt x="5930500" y="593"/>
                  <a:pt x="6068266" y="135464"/>
                  <a:pt x="6066911" y="316471"/>
                </a:cubicBezTo>
                <a:cubicBezTo>
                  <a:pt x="6072304" y="362787"/>
                  <a:pt x="6058354" y="425311"/>
                  <a:pt x="6066911" y="519009"/>
                </a:cubicBezTo>
                <a:cubicBezTo>
                  <a:pt x="6078856" y="726740"/>
                  <a:pt x="5933756" y="825632"/>
                  <a:pt x="5750440" y="835480"/>
                </a:cubicBezTo>
                <a:cubicBezTo>
                  <a:pt x="5527084" y="833100"/>
                  <a:pt x="5401446" y="811549"/>
                  <a:pt x="5179873" y="835480"/>
                </a:cubicBezTo>
                <a:cubicBezTo>
                  <a:pt x="4958300" y="859411"/>
                  <a:pt x="4772341" y="820711"/>
                  <a:pt x="4500627" y="835480"/>
                </a:cubicBezTo>
                <a:cubicBezTo>
                  <a:pt x="4228913" y="850249"/>
                  <a:pt x="4122538" y="830202"/>
                  <a:pt x="3930060" y="835480"/>
                </a:cubicBezTo>
                <a:cubicBezTo>
                  <a:pt x="3737582" y="840758"/>
                  <a:pt x="3426003" y="829345"/>
                  <a:pt x="3196475" y="835480"/>
                </a:cubicBezTo>
                <a:cubicBezTo>
                  <a:pt x="2966948" y="841615"/>
                  <a:pt x="2873208" y="849953"/>
                  <a:pt x="2625908" y="835480"/>
                </a:cubicBezTo>
                <a:cubicBezTo>
                  <a:pt x="2378608" y="821007"/>
                  <a:pt x="2087766" y="846307"/>
                  <a:pt x="1892322" y="835480"/>
                </a:cubicBezTo>
                <a:cubicBezTo>
                  <a:pt x="1696878" y="824653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93812D4-FC40-249D-8547-DCB0BF8A769D}"/>
              </a:ext>
            </a:extLst>
          </p:cNvPr>
          <p:cNvGrpSpPr/>
          <p:nvPr/>
        </p:nvGrpSpPr>
        <p:grpSpPr>
          <a:xfrm>
            <a:off x="786843" y="552893"/>
            <a:ext cx="5752214" cy="2978159"/>
            <a:chOff x="457200" y="1176848"/>
            <a:chExt cx="5798127" cy="3135379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B3A41300-DEF7-1F21-8513-C50BB262A76A}"/>
                </a:ext>
              </a:extLst>
            </p:cNvPr>
            <p:cNvGrpSpPr/>
            <p:nvPr/>
          </p:nvGrpSpPr>
          <p:grpSpPr>
            <a:xfrm>
              <a:off x="457200" y="1922318"/>
              <a:ext cx="5798127" cy="2389909"/>
              <a:chOff x="602672" y="2483427"/>
              <a:chExt cx="5922819" cy="2389909"/>
            </a:xfrm>
            <a:solidFill>
              <a:srgbClr val="FFFFCC"/>
            </a:solidFill>
          </p:grpSpPr>
          <p:sp>
            <p:nvSpPr>
              <p:cNvPr id="11" name="Rectangle: Rounded Corners 12">
                <a:extLst>
                  <a:ext uri="{FF2B5EF4-FFF2-40B4-BE49-F238E27FC236}">
                    <a16:creationId xmlns="" xmlns:a16="http://schemas.microsoft.com/office/drawing/2014/main" id="{72454E8D-E224-CC48-B9ED-A918942B4CCB}"/>
                  </a:ext>
                </a:extLst>
              </p:cNvPr>
              <p:cNvSpPr/>
              <p:nvPr/>
            </p:nvSpPr>
            <p:spPr>
              <a:xfrm>
                <a:off x="602672" y="2483427"/>
                <a:ext cx="5922819" cy="2389909"/>
              </a:xfrm>
              <a:custGeom>
                <a:avLst/>
                <a:gdLst>
                  <a:gd name="connsiteX0" fmla="*/ 0 w 5922819"/>
                  <a:gd name="connsiteY0" fmla="*/ 398326 h 2389909"/>
                  <a:gd name="connsiteX1" fmla="*/ 398326 w 5922819"/>
                  <a:gd name="connsiteY1" fmla="*/ 0 h 2389909"/>
                  <a:gd name="connsiteX2" fmla="*/ 865377 w 5922819"/>
                  <a:gd name="connsiteY2" fmla="*/ 0 h 2389909"/>
                  <a:gd name="connsiteX3" fmla="*/ 1281166 w 5922819"/>
                  <a:gd name="connsiteY3" fmla="*/ 0 h 2389909"/>
                  <a:gd name="connsiteX4" fmla="*/ 1799478 w 5922819"/>
                  <a:gd name="connsiteY4" fmla="*/ 0 h 2389909"/>
                  <a:gd name="connsiteX5" fmla="*/ 2471576 w 5922819"/>
                  <a:gd name="connsiteY5" fmla="*/ 0 h 2389909"/>
                  <a:gd name="connsiteX6" fmla="*/ 3041150 w 5922819"/>
                  <a:gd name="connsiteY6" fmla="*/ 0 h 2389909"/>
                  <a:gd name="connsiteX7" fmla="*/ 3508201 w 5922819"/>
                  <a:gd name="connsiteY7" fmla="*/ 0 h 2389909"/>
                  <a:gd name="connsiteX8" fmla="*/ 4077775 w 5922819"/>
                  <a:gd name="connsiteY8" fmla="*/ 0 h 2389909"/>
                  <a:gd name="connsiteX9" fmla="*/ 4596087 w 5922819"/>
                  <a:gd name="connsiteY9" fmla="*/ 0 h 2389909"/>
                  <a:gd name="connsiteX10" fmla="*/ 5524493 w 5922819"/>
                  <a:gd name="connsiteY10" fmla="*/ 0 h 2389909"/>
                  <a:gd name="connsiteX11" fmla="*/ 5922819 w 5922819"/>
                  <a:gd name="connsiteY11" fmla="*/ 398326 h 2389909"/>
                  <a:gd name="connsiteX12" fmla="*/ 5922819 w 5922819"/>
                  <a:gd name="connsiteY12" fmla="*/ 913479 h 2389909"/>
                  <a:gd name="connsiteX13" fmla="*/ 5922819 w 5922819"/>
                  <a:gd name="connsiteY13" fmla="*/ 1428632 h 2389909"/>
                  <a:gd name="connsiteX14" fmla="*/ 5922819 w 5922819"/>
                  <a:gd name="connsiteY14" fmla="*/ 1991583 h 2389909"/>
                  <a:gd name="connsiteX15" fmla="*/ 5524493 w 5922819"/>
                  <a:gd name="connsiteY15" fmla="*/ 2389909 h 2389909"/>
                  <a:gd name="connsiteX16" fmla="*/ 5006181 w 5922819"/>
                  <a:gd name="connsiteY16" fmla="*/ 2389909 h 2389909"/>
                  <a:gd name="connsiteX17" fmla="*/ 4385345 w 5922819"/>
                  <a:gd name="connsiteY17" fmla="*/ 2389909 h 2389909"/>
                  <a:gd name="connsiteX18" fmla="*/ 3764509 w 5922819"/>
                  <a:gd name="connsiteY18" fmla="*/ 2389909 h 2389909"/>
                  <a:gd name="connsiteX19" fmla="*/ 3194935 w 5922819"/>
                  <a:gd name="connsiteY19" fmla="*/ 2389909 h 2389909"/>
                  <a:gd name="connsiteX20" fmla="*/ 2625361 w 5922819"/>
                  <a:gd name="connsiteY20" fmla="*/ 2389909 h 2389909"/>
                  <a:gd name="connsiteX21" fmla="*/ 2055787 w 5922819"/>
                  <a:gd name="connsiteY21" fmla="*/ 2389909 h 2389909"/>
                  <a:gd name="connsiteX22" fmla="*/ 1486213 w 5922819"/>
                  <a:gd name="connsiteY22" fmla="*/ 2389909 h 2389909"/>
                  <a:gd name="connsiteX23" fmla="*/ 1019162 w 5922819"/>
                  <a:gd name="connsiteY23" fmla="*/ 2389909 h 2389909"/>
                  <a:gd name="connsiteX24" fmla="*/ 398326 w 5922819"/>
                  <a:gd name="connsiteY24" fmla="*/ 2389909 h 2389909"/>
                  <a:gd name="connsiteX25" fmla="*/ 0 w 5922819"/>
                  <a:gd name="connsiteY25" fmla="*/ 1991583 h 2389909"/>
                  <a:gd name="connsiteX26" fmla="*/ 0 w 5922819"/>
                  <a:gd name="connsiteY26" fmla="*/ 1460497 h 2389909"/>
                  <a:gd name="connsiteX27" fmla="*/ 0 w 5922819"/>
                  <a:gd name="connsiteY27" fmla="*/ 961277 h 2389909"/>
                  <a:gd name="connsiteX28" fmla="*/ 0 w 5922819"/>
                  <a:gd name="connsiteY28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22819" h="2389909" fill="none" extrusionOk="0">
                    <a:moveTo>
                      <a:pt x="0" y="398326"/>
                    </a:moveTo>
                    <a:cubicBezTo>
                      <a:pt x="-25110" y="225623"/>
                      <a:pt x="172914" y="-50858"/>
                      <a:pt x="398326" y="0"/>
                    </a:cubicBezTo>
                    <a:cubicBezTo>
                      <a:pt x="585273" y="-54826"/>
                      <a:pt x="682883" y="22090"/>
                      <a:pt x="865377" y="0"/>
                    </a:cubicBezTo>
                    <a:cubicBezTo>
                      <a:pt x="1047871" y="-22090"/>
                      <a:pt x="1115818" y="36667"/>
                      <a:pt x="1281166" y="0"/>
                    </a:cubicBezTo>
                    <a:cubicBezTo>
                      <a:pt x="1446514" y="-36667"/>
                      <a:pt x="1552483" y="55872"/>
                      <a:pt x="1799478" y="0"/>
                    </a:cubicBezTo>
                    <a:cubicBezTo>
                      <a:pt x="2046473" y="-55872"/>
                      <a:pt x="2256759" y="68933"/>
                      <a:pt x="2471576" y="0"/>
                    </a:cubicBezTo>
                    <a:cubicBezTo>
                      <a:pt x="2686393" y="-68933"/>
                      <a:pt x="2899860" y="63360"/>
                      <a:pt x="3041150" y="0"/>
                    </a:cubicBezTo>
                    <a:cubicBezTo>
                      <a:pt x="3182440" y="-63360"/>
                      <a:pt x="3402433" y="22609"/>
                      <a:pt x="3508201" y="0"/>
                    </a:cubicBezTo>
                    <a:cubicBezTo>
                      <a:pt x="3613969" y="-22609"/>
                      <a:pt x="3823621" y="15479"/>
                      <a:pt x="4077775" y="0"/>
                    </a:cubicBezTo>
                    <a:cubicBezTo>
                      <a:pt x="4331929" y="-15479"/>
                      <a:pt x="4455861" y="29743"/>
                      <a:pt x="4596087" y="0"/>
                    </a:cubicBezTo>
                    <a:cubicBezTo>
                      <a:pt x="4736313" y="-29743"/>
                      <a:pt x="5188909" y="47133"/>
                      <a:pt x="5524493" y="0"/>
                    </a:cubicBezTo>
                    <a:cubicBezTo>
                      <a:pt x="5742430" y="35191"/>
                      <a:pt x="5919924" y="172593"/>
                      <a:pt x="5922819" y="398326"/>
                    </a:cubicBezTo>
                    <a:cubicBezTo>
                      <a:pt x="5977811" y="536512"/>
                      <a:pt x="5884879" y="679623"/>
                      <a:pt x="5922819" y="913479"/>
                    </a:cubicBezTo>
                    <a:cubicBezTo>
                      <a:pt x="5960759" y="1147335"/>
                      <a:pt x="5919332" y="1282699"/>
                      <a:pt x="5922819" y="1428632"/>
                    </a:cubicBezTo>
                    <a:cubicBezTo>
                      <a:pt x="5926306" y="1574565"/>
                      <a:pt x="5903684" y="1841276"/>
                      <a:pt x="5922819" y="1991583"/>
                    </a:cubicBezTo>
                    <a:cubicBezTo>
                      <a:pt x="5922394" y="2232997"/>
                      <a:pt x="5710083" y="2359016"/>
                      <a:pt x="5524493" y="2389909"/>
                    </a:cubicBezTo>
                    <a:cubicBezTo>
                      <a:pt x="5364463" y="2426672"/>
                      <a:pt x="5224862" y="2363333"/>
                      <a:pt x="5006181" y="2389909"/>
                    </a:cubicBezTo>
                    <a:cubicBezTo>
                      <a:pt x="4787500" y="2416485"/>
                      <a:pt x="4599125" y="2374932"/>
                      <a:pt x="4385345" y="2389909"/>
                    </a:cubicBezTo>
                    <a:cubicBezTo>
                      <a:pt x="4171565" y="2404886"/>
                      <a:pt x="3942501" y="2378500"/>
                      <a:pt x="3764509" y="2389909"/>
                    </a:cubicBezTo>
                    <a:cubicBezTo>
                      <a:pt x="3586517" y="2401318"/>
                      <a:pt x="3346456" y="2359255"/>
                      <a:pt x="3194935" y="2389909"/>
                    </a:cubicBezTo>
                    <a:cubicBezTo>
                      <a:pt x="3043414" y="2420563"/>
                      <a:pt x="2776853" y="2364147"/>
                      <a:pt x="2625361" y="2389909"/>
                    </a:cubicBezTo>
                    <a:cubicBezTo>
                      <a:pt x="2473869" y="2415671"/>
                      <a:pt x="2306156" y="2327869"/>
                      <a:pt x="2055787" y="2389909"/>
                    </a:cubicBezTo>
                    <a:cubicBezTo>
                      <a:pt x="1805418" y="2451949"/>
                      <a:pt x="1676859" y="2365793"/>
                      <a:pt x="1486213" y="2389909"/>
                    </a:cubicBezTo>
                    <a:cubicBezTo>
                      <a:pt x="1295567" y="2414025"/>
                      <a:pt x="1151785" y="2336406"/>
                      <a:pt x="1019162" y="2389909"/>
                    </a:cubicBezTo>
                    <a:cubicBezTo>
                      <a:pt x="886539" y="2443412"/>
                      <a:pt x="687420" y="2350544"/>
                      <a:pt x="398326" y="2389909"/>
                    </a:cubicBezTo>
                    <a:cubicBezTo>
                      <a:pt x="153311" y="2430587"/>
                      <a:pt x="-51599" y="2205144"/>
                      <a:pt x="0" y="1991583"/>
                    </a:cubicBezTo>
                    <a:cubicBezTo>
                      <a:pt x="-21010" y="1782241"/>
                      <a:pt x="42948" y="1657772"/>
                      <a:pt x="0" y="1460497"/>
                    </a:cubicBezTo>
                    <a:cubicBezTo>
                      <a:pt x="-42948" y="1263222"/>
                      <a:pt x="55504" y="1079879"/>
                      <a:pt x="0" y="961277"/>
                    </a:cubicBezTo>
                    <a:cubicBezTo>
                      <a:pt x="-55504" y="842675"/>
                      <a:pt x="11724" y="638618"/>
                      <a:pt x="0" y="398326"/>
                    </a:cubicBezTo>
                    <a:close/>
                  </a:path>
                  <a:path w="5922819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642830" y="-60785"/>
                      <a:pt x="747062" y="24238"/>
                      <a:pt x="1070423" y="0"/>
                    </a:cubicBezTo>
                    <a:cubicBezTo>
                      <a:pt x="1393784" y="-24238"/>
                      <a:pt x="1305202" y="37410"/>
                      <a:pt x="1486213" y="0"/>
                    </a:cubicBezTo>
                    <a:cubicBezTo>
                      <a:pt x="1667224" y="-37410"/>
                      <a:pt x="1769014" y="49417"/>
                      <a:pt x="1953263" y="0"/>
                    </a:cubicBezTo>
                    <a:cubicBezTo>
                      <a:pt x="2137512" y="-49417"/>
                      <a:pt x="2293059" y="17162"/>
                      <a:pt x="2420314" y="0"/>
                    </a:cubicBezTo>
                    <a:cubicBezTo>
                      <a:pt x="2547569" y="-17162"/>
                      <a:pt x="2748384" y="50954"/>
                      <a:pt x="2989888" y="0"/>
                    </a:cubicBezTo>
                    <a:cubicBezTo>
                      <a:pt x="3231392" y="-50954"/>
                      <a:pt x="3404777" y="50809"/>
                      <a:pt x="3610724" y="0"/>
                    </a:cubicBezTo>
                    <a:cubicBezTo>
                      <a:pt x="3816671" y="-50809"/>
                      <a:pt x="3967566" y="13755"/>
                      <a:pt x="4077775" y="0"/>
                    </a:cubicBezTo>
                    <a:cubicBezTo>
                      <a:pt x="4187984" y="-13755"/>
                      <a:pt x="4365908" y="26888"/>
                      <a:pt x="4596087" y="0"/>
                    </a:cubicBezTo>
                    <a:cubicBezTo>
                      <a:pt x="4826266" y="-26888"/>
                      <a:pt x="5308079" y="65204"/>
                      <a:pt x="5524493" y="0"/>
                    </a:cubicBezTo>
                    <a:cubicBezTo>
                      <a:pt x="5753362" y="-2336"/>
                      <a:pt x="5955032" y="149097"/>
                      <a:pt x="5922819" y="398326"/>
                    </a:cubicBezTo>
                    <a:cubicBezTo>
                      <a:pt x="5935221" y="550432"/>
                      <a:pt x="5902100" y="757142"/>
                      <a:pt x="5922819" y="945344"/>
                    </a:cubicBezTo>
                    <a:cubicBezTo>
                      <a:pt x="5943538" y="1133546"/>
                      <a:pt x="5895225" y="1244330"/>
                      <a:pt x="5922819" y="1428632"/>
                    </a:cubicBezTo>
                    <a:cubicBezTo>
                      <a:pt x="5950413" y="1612934"/>
                      <a:pt x="5863195" y="1804810"/>
                      <a:pt x="5922819" y="1991583"/>
                    </a:cubicBezTo>
                    <a:cubicBezTo>
                      <a:pt x="5931280" y="2210588"/>
                      <a:pt x="5741519" y="2385258"/>
                      <a:pt x="5524493" y="2389909"/>
                    </a:cubicBezTo>
                    <a:cubicBezTo>
                      <a:pt x="5286124" y="2454480"/>
                      <a:pt x="5032427" y="2386343"/>
                      <a:pt x="4852396" y="2389909"/>
                    </a:cubicBezTo>
                    <a:cubicBezTo>
                      <a:pt x="4672365" y="2393475"/>
                      <a:pt x="4415604" y="2339542"/>
                      <a:pt x="4282821" y="2389909"/>
                    </a:cubicBezTo>
                    <a:cubicBezTo>
                      <a:pt x="4150038" y="2440276"/>
                      <a:pt x="3923054" y="2379463"/>
                      <a:pt x="3815771" y="2389909"/>
                    </a:cubicBezTo>
                    <a:cubicBezTo>
                      <a:pt x="3708488" y="2400355"/>
                      <a:pt x="3563831" y="2389885"/>
                      <a:pt x="3399982" y="2389909"/>
                    </a:cubicBezTo>
                    <a:cubicBezTo>
                      <a:pt x="3236133" y="2389933"/>
                      <a:pt x="3027031" y="2370175"/>
                      <a:pt x="2932931" y="2389909"/>
                    </a:cubicBezTo>
                    <a:cubicBezTo>
                      <a:pt x="2838831" y="2409643"/>
                      <a:pt x="2571977" y="2341503"/>
                      <a:pt x="2363357" y="2389909"/>
                    </a:cubicBezTo>
                    <a:cubicBezTo>
                      <a:pt x="2154737" y="2438315"/>
                      <a:pt x="2008988" y="2354771"/>
                      <a:pt x="1691259" y="2389909"/>
                    </a:cubicBezTo>
                    <a:cubicBezTo>
                      <a:pt x="1373530" y="2425047"/>
                      <a:pt x="1200729" y="2314294"/>
                      <a:pt x="1019162" y="2389909"/>
                    </a:cubicBezTo>
                    <a:cubicBezTo>
                      <a:pt x="837595" y="2465524"/>
                      <a:pt x="631849" y="2361835"/>
                      <a:pt x="398326" y="2389909"/>
                    </a:cubicBezTo>
                    <a:cubicBezTo>
                      <a:pt x="198246" y="2364416"/>
                      <a:pt x="-32898" y="2224780"/>
                      <a:pt x="0" y="1991583"/>
                    </a:cubicBezTo>
                    <a:cubicBezTo>
                      <a:pt x="-4321" y="1858753"/>
                      <a:pt x="42256" y="1653378"/>
                      <a:pt x="0" y="1492362"/>
                    </a:cubicBezTo>
                    <a:cubicBezTo>
                      <a:pt x="-42256" y="1331346"/>
                      <a:pt x="20366" y="1198021"/>
                      <a:pt x="0" y="945344"/>
                    </a:cubicBezTo>
                    <a:cubicBezTo>
                      <a:pt x="-20366" y="692667"/>
                      <a:pt x="20388" y="569457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nghĩa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nhau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A8D1366F-8CE9-039A-06FD-34F636806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07221" y="2770898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49F398A9-116A-091F-374D-C380605E5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07221" y="3268339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05B3F38D-FD42-EAE8-5E1B-C2D5D12BC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07221" y="3782556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10" name="Rectangle: Rounded Corners 11">
              <a:extLst>
                <a:ext uri="{FF2B5EF4-FFF2-40B4-BE49-F238E27FC236}">
                  <a16:creationId xmlns="" xmlns:a16="http://schemas.microsoft.com/office/drawing/2014/main" id="{C20A36BA-96A1-C275-5BC7-10E470DAEB8B}"/>
                </a:ext>
              </a:extLst>
            </p:cNvPr>
            <p:cNvSpPr/>
            <p:nvPr/>
          </p:nvSpPr>
          <p:spPr>
            <a:xfrm>
              <a:off x="1351605" y="1176848"/>
              <a:ext cx="3438604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C41EEAA-4C50-1EFF-8F79-268AECA49819}"/>
              </a:ext>
            </a:extLst>
          </p:cNvPr>
          <p:cNvGrpSpPr/>
          <p:nvPr/>
        </p:nvGrpSpPr>
        <p:grpSpPr>
          <a:xfrm>
            <a:off x="5671593" y="2784242"/>
            <a:ext cx="6191901" cy="3544110"/>
            <a:chOff x="535741" y="1010664"/>
            <a:chExt cx="6840681" cy="3891109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7E95307D-3220-AF4C-CFA0-5C7BD28920A4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19" name="Rectangle: Rounded Corners 19">
                <a:extLst>
                  <a:ext uri="{FF2B5EF4-FFF2-40B4-BE49-F238E27FC236}">
                    <a16:creationId xmlns="" xmlns:a16="http://schemas.microsoft.com/office/drawing/2014/main" id="{293F6376-9E82-1784-A59F-D9152D00D014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78BEF015-80D3-2202-0B1B-62199667962F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2359C224-6980-DE5C-40F3-386C4E433D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" name="Picture 29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39641B08-E005-4BE5-7825-C5ED67E443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1" name="Picture 30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A39ABF54-329A-3DA8-8057-341810AB4F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CBB9A72E-B673-0E69-96F3-6D74A04DE0F5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26" name="Picture 25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C07B7C3B-394C-BD3A-E246-A989691D2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A883F4E9-2FDE-8552-CFB7-ECE1B2F3F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8" name="Picture 27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5150052B-A638-9ECE-87A3-48C4C763B1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EB247097-24DC-F165-8153-08DD8B357366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94F6ABC9-7841-0A2F-68F4-95D9B47D2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4" name="Picture 23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5CCB7FA8-6EE8-73AE-1FC2-3AF3E71C78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24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10C496E5-B89E-E2A0-D65B-233A150181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18" name="Rectangle: Rounded Corners 18">
              <a:extLst>
                <a:ext uri="{FF2B5EF4-FFF2-40B4-BE49-F238E27FC236}">
                  <a16:creationId xmlns="" xmlns:a16="http://schemas.microsoft.com/office/drawing/2014/main" id="{5BC9C79F-C18A-6256-FB43-15C49C05D2E2}"/>
                </a:ext>
              </a:extLst>
            </p:cNvPr>
            <p:cNvSpPr/>
            <p:nvPr/>
          </p:nvSpPr>
          <p:spPr>
            <a:xfrm>
              <a:off x="1658511" y="1010664"/>
              <a:ext cx="5074542" cy="1667608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Graphic 50">
            <a:extLst>
              <a:ext uri="{FF2B5EF4-FFF2-40B4-BE49-F238E27FC236}">
                <a16:creationId xmlns="" xmlns:a16="http://schemas.microsoft.com/office/drawing/2014/main" id="{BB924619-FD57-CE67-343A-A450A93BF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9459" y="3668225"/>
            <a:ext cx="4550735" cy="27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876A385-3914-3A7C-A4B0-6A3B125AE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7" y="310092"/>
            <a:ext cx="4383177" cy="6005648"/>
          </a:xfrm>
          <a:prstGeom prst="rect">
            <a:avLst/>
          </a:prstGeom>
        </p:spPr>
      </p:pic>
      <p:sp>
        <p:nvSpPr>
          <p:cNvPr id="34" name="Rectangle: Rounded Corners 23">
            <a:extLst>
              <a:ext uri="{FF2B5EF4-FFF2-40B4-BE49-F238E27FC236}">
                <a16:creationId xmlns="" xmlns:a16="http://schemas.microsoft.com/office/drawing/2014/main" id="{0A4C5BC9-C52B-E84A-C3A7-B33569DE2BAC}"/>
              </a:ext>
            </a:extLst>
          </p:cNvPr>
          <p:cNvSpPr/>
          <p:nvPr/>
        </p:nvSpPr>
        <p:spPr>
          <a:xfrm>
            <a:off x="4949846" y="315124"/>
            <a:ext cx="6066911" cy="835480"/>
          </a:xfrm>
          <a:custGeom>
            <a:avLst/>
            <a:gdLst>
              <a:gd name="connsiteX0" fmla="*/ 0 w 6066911"/>
              <a:gd name="connsiteY0" fmla="*/ 316471 h 835480"/>
              <a:gd name="connsiteX1" fmla="*/ 316471 w 6066911"/>
              <a:gd name="connsiteY1" fmla="*/ 0 h 835480"/>
              <a:gd name="connsiteX2" fmla="*/ 832698 w 6066911"/>
              <a:gd name="connsiteY2" fmla="*/ 0 h 835480"/>
              <a:gd name="connsiteX3" fmla="*/ 1403265 w 6066911"/>
              <a:gd name="connsiteY3" fmla="*/ 0 h 835480"/>
              <a:gd name="connsiteX4" fmla="*/ 2028171 w 6066911"/>
              <a:gd name="connsiteY4" fmla="*/ 0 h 835480"/>
              <a:gd name="connsiteX5" fmla="*/ 2707417 w 6066911"/>
              <a:gd name="connsiteY5" fmla="*/ 0 h 835480"/>
              <a:gd name="connsiteX6" fmla="*/ 3441003 w 6066911"/>
              <a:gd name="connsiteY6" fmla="*/ 0 h 835480"/>
              <a:gd name="connsiteX7" fmla="*/ 4228929 w 6066911"/>
              <a:gd name="connsiteY7" fmla="*/ 0 h 835480"/>
              <a:gd name="connsiteX8" fmla="*/ 4799495 w 6066911"/>
              <a:gd name="connsiteY8" fmla="*/ 0 h 835480"/>
              <a:gd name="connsiteX9" fmla="*/ 5750440 w 6066911"/>
              <a:gd name="connsiteY9" fmla="*/ 0 h 835480"/>
              <a:gd name="connsiteX10" fmla="*/ 6066911 w 6066911"/>
              <a:gd name="connsiteY10" fmla="*/ 316471 h 835480"/>
              <a:gd name="connsiteX11" fmla="*/ 6066911 w 6066911"/>
              <a:gd name="connsiteY11" fmla="*/ 519009 h 835480"/>
              <a:gd name="connsiteX12" fmla="*/ 5750440 w 6066911"/>
              <a:gd name="connsiteY12" fmla="*/ 835480 h 835480"/>
              <a:gd name="connsiteX13" fmla="*/ 5016854 w 6066911"/>
              <a:gd name="connsiteY13" fmla="*/ 835480 h 835480"/>
              <a:gd name="connsiteX14" fmla="*/ 4391948 w 6066911"/>
              <a:gd name="connsiteY14" fmla="*/ 835480 h 835480"/>
              <a:gd name="connsiteX15" fmla="*/ 3875721 w 6066911"/>
              <a:gd name="connsiteY15" fmla="*/ 835480 h 835480"/>
              <a:gd name="connsiteX16" fmla="*/ 3305154 w 6066911"/>
              <a:gd name="connsiteY16" fmla="*/ 835480 h 835480"/>
              <a:gd name="connsiteX17" fmla="*/ 2680248 w 6066911"/>
              <a:gd name="connsiteY17" fmla="*/ 835480 h 835480"/>
              <a:gd name="connsiteX18" fmla="*/ 2055341 w 6066911"/>
              <a:gd name="connsiteY18" fmla="*/ 835480 h 835480"/>
              <a:gd name="connsiteX19" fmla="*/ 1484774 w 6066911"/>
              <a:gd name="connsiteY19" fmla="*/ 835480 h 835480"/>
              <a:gd name="connsiteX20" fmla="*/ 316471 w 6066911"/>
              <a:gd name="connsiteY20" fmla="*/ 835480 h 835480"/>
              <a:gd name="connsiteX21" fmla="*/ 0 w 6066911"/>
              <a:gd name="connsiteY21" fmla="*/ 519009 h 835480"/>
              <a:gd name="connsiteX22" fmla="*/ 0 w 6066911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1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5315" y="-24916"/>
                  <a:pt x="4228929" y="0"/>
                </a:cubicBezTo>
                <a:cubicBezTo>
                  <a:pt x="4522543" y="24916"/>
                  <a:pt x="4606883" y="-9156"/>
                  <a:pt x="4799495" y="0"/>
                </a:cubicBezTo>
                <a:cubicBezTo>
                  <a:pt x="4992107" y="9156"/>
                  <a:pt x="5455939" y="-35392"/>
                  <a:pt x="5750440" y="0"/>
                </a:cubicBezTo>
                <a:cubicBezTo>
                  <a:pt x="5891649" y="6532"/>
                  <a:pt x="6052650" y="174525"/>
                  <a:pt x="6066911" y="316471"/>
                </a:cubicBezTo>
                <a:cubicBezTo>
                  <a:pt x="6060800" y="397825"/>
                  <a:pt x="6075259" y="440342"/>
                  <a:pt x="6066911" y="519009"/>
                </a:cubicBezTo>
                <a:cubicBezTo>
                  <a:pt x="6097815" y="683482"/>
                  <a:pt x="5931626" y="823255"/>
                  <a:pt x="5750440" y="835480"/>
                </a:cubicBezTo>
                <a:cubicBezTo>
                  <a:pt x="5488038" y="842403"/>
                  <a:pt x="5378636" y="846146"/>
                  <a:pt x="5016854" y="835480"/>
                </a:cubicBezTo>
                <a:cubicBezTo>
                  <a:pt x="4655072" y="824814"/>
                  <a:pt x="4556099" y="847477"/>
                  <a:pt x="4391948" y="835480"/>
                </a:cubicBezTo>
                <a:cubicBezTo>
                  <a:pt x="4227797" y="823483"/>
                  <a:pt x="4101919" y="831473"/>
                  <a:pt x="3875721" y="835480"/>
                </a:cubicBezTo>
                <a:cubicBezTo>
                  <a:pt x="3649523" y="839487"/>
                  <a:pt x="3517467" y="852706"/>
                  <a:pt x="3305154" y="835480"/>
                </a:cubicBezTo>
                <a:cubicBezTo>
                  <a:pt x="3092841" y="818254"/>
                  <a:pt x="2810174" y="847768"/>
                  <a:pt x="2680248" y="835480"/>
                </a:cubicBezTo>
                <a:cubicBezTo>
                  <a:pt x="2550322" y="823192"/>
                  <a:pt x="2182821" y="829928"/>
                  <a:pt x="2055341" y="835480"/>
                </a:cubicBezTo>
                <a:cubicBezTo>
                  <a:pt x="1927861" y="841032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1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6587" y="-32492"/>
                  <a:pt x="928540" y="-26748"/>
                  <a:pt x="1104397" y="0"/>
                </a:cubicBezTo>
                <a:cubicBezTo>
                  <a:pt x="1280254" y="26748"/>
                  <a:pt x="1424276" y="-14573"/>
                  <a:pt x="1620624" y="0"/>
                </a:cubicBezTo>
                <a:cubicBezTo>
                  <a:pt x="1816972" y="14573"/>
                  <a:pt x="1974125" y="-13618"/>
                  <a:pt x="2245530" y="0"/>
                </a:cubicBezTo>
                <a:cubicBezTo>
                  <a:pt x="2516935" y="13618"/>
                  <a:pt x="2733838" y="-12017"/>
                  <a:pt x="2924776" y="0"/>
                </a:cubicBezTo>
                <a:cubicBezTo>
                  <a:pt x="3115714" y="12017"/>
                  <a:pt x="3310524" y="4467"/>
                  <a:pt x="3549683" y="0"/>
                </a:cubicBezTo>
                <a:cubicBezTo>
                  <a:pt x="3788842" y="-4467"/>
                  <a:pt x="4017586" y="18416"/>
                  <a:pt x="4337608" y="0"/>
                </a:cubicBezTo>
                <a:cubicBezTo>
                  <a:pt x="4657630" y="-18416"/>
                  <a:pt x="4706239" y="-1524"/>
                  <a:pt x="4853835" y="0"/>
                </a:cubicBezTo>
                <a:cubicBezTo>
                  <a:pt x="5001431" y="1524"/>
                  <a:pt x="5525273" y="-23643"/>
                  <a:pt x="5750440" y="0"/>
                </a:cubicBezTo>
                <a:cubicBezTo>
                  <a:pt x="5930500" y="593"/>
                  <a:pt x="6068266" y="135464"/>
                  <a:pt x="6066911" y="316471"/>
                </a:cubicBezTo>
                <a:cubicBezTo>
                  <a:pt x="6072304" y="362787"/>
                  <a:pt x="6058354" y="425311"/>
                  <a:pt x="6066911" y="519009"/>
                </a:cubicBezTo>
                <a:cubicBezTo>
                  <a:pt x="6078856" y="726740"/>
                  <a:pt x="5933756" y="825632"/>
                  <a:pt x="5750440" y="835480"/>
                </a:cubicBezTo>
                <a:cubicBezTo>
                  <a:pt x="5527084" y="833100"/>
                  <a:pt x="5401446" y="811549"/>
                  <a:pt x="5179873" y="835480"/>
                </a:cubicBezTo>
                <a:cubicBezTo>
                  <a:pt x="4958300" y="859411"/>
                  <a:pt x="4772341" y="820711"/>
                  <a:pt x="4500627" y="835480"/>
                </a:cubicBezTo>
                <a:cubicBezTo>
                  <a:pt x="4228913" y="850249"/>
                  <a:pt x="4122538" y="830202"/>
                  <a:pt x="3930060" y="835480"/>
                </a:cubicBezTo>
                <a:cubicBezTo>
                  <a:pt x="3737582" y="840758"/>
                  <a:pt x="3426003" y="829345"/>
                  <a:pt x="3196475" y="835480"/>
                </a:cubicBezTo>
                <a:cubicBezTo>
                  <a:pt x="2966948" y="841615"/>
                  <a:pt x="2873208" y="849953"/>
                  <a:pt x="2625908" y="835480"/>
                </a:cubicBezTo>
                <a:cubicBezTo>
                  <a:pt x="2378608" y="821007"/>
                  <a:pt x="2087766" y="846307"/>
                  <a:pt x="1892322" y="835480"/>
                </a:cubicBezTo>
                <a:cubicBezTo>
                  <a:pt x="1696878" y="824653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C63638C-ABA2-6C63-E856-FAE5EFE85DA3}"/>
              </a:ext>
            </a:extLst>
          </p:cNvPr>
          <p:cNvGrpSpPr/>
          <p:nvPr/>
        </p:nvGrpSpPr>
        <p:grpSpPr>
          <a:xfrm>
            <a:off x="4949848" y="1570682"/>
            <a:ext cx="6840681" cy="3194191"/>
            <a:chOff x="535741" y="1707583"/>
            <a:chExt cx="6840681" cy="319419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5CF5720-026F-E9EA-01CD-3EF8BFDE2D04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38" name="Rectangle: Rounded Corners 10">
                <a:extLst>
                  <a:ext uri="{FF2B5EF4-FFF2-40B4-BE49-F238E27FC236}">
                    <a16:creationId xmlns="" xmlns:a16="http://schemas.microsoft.com/office/drawing/2014/main" id="{399DB878-D324-ABFF-5C83-869C2EB25BF6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514338" marR="0" lvl="0" indent="-514338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="" xmlns:a16="http://schemas.microsoft.com/office/drawing/2014/main" id="{3F5B7505-8160-7194-CB0B-9876E8463B71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18426353-096D-E97D-1608-C50C0DEB54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9" name="Picture 48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8DA7CF53-F6C6-245F-7DEF-A2A1AE959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0" name="Picture 49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51BE873B-F647-DEDE-2E4C-D83466FAC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FE7522CC-F87A-35FD-4C47-BC761A5D3FBB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45" name="Picture 44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A1CC3826-0D1A-37E4-CEE4-B267569CE2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6" name="Picture 45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125254B5-9701-D985-9FE1-FE85BED23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7" name="Picture 46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16872F50-8900-1AF5-244A-DC430B7B8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1" name="Group 40">
                <a:extLst>
                  <a:ext uri="{FF2B5EF4-FFF2-40B4-BE49-F238E27FC236}">
                    <a16:creationId xmlns="" xmlns:a16="http://schemas.microsoft.com/office/drawing/2014/main" id="{8B14B385-FDAB-770E-8F78-41C21D8EF653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42" name="Picture 41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DA9D78C5-738F-7C90-3F0C-242C32CB5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3" name="Picture 42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52022D65-B894-EAA7-99F5-872DBD61E8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58E98E78-DF6B-B330-99D6-8B88049D3B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37" name="Rectangle: Rounded Corners 9">
              <a:extLst>
                <a:ext uri="{FF2B5EF4-FFF2-40B4-BE49-F238E27FC236}">
                  <a16:creationId xmlns="" xmlns:a16="http://schemas.microsoft.com/office/drawing/2014/main" id="{50DD1DEE-F8D3-BB51-8A82-3BD6213C0A1F}"/>
                </a:ext>
              </a:extLst>
            </p:cNvPr>
            <p:cNvSpPr/>
            <p:nvPr/>
          </p:nvSpPr>
          <p:spPr>
            <a:xfrm>
              <a:off x="1072294" y="1707583"/>
              <a:ext cx="5275429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1" name="图片 4">
            <a:extLst>
              <a:ext uri="{FF2B5EF4-FFF2-40B4-BE49-F238E27FC236}">
                <a16:creationId xmlns="" xmlns:a16="http://schemas.microsoft.com/office/drawing/2014/main" id="{9B8B0F6C-39CE-4275-BD65-C4F22DB1B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40" y="4425602"/>
            <a:ext cx="147256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4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grpSp>
        <p:nvGrpSpPr>
          <p:cNvPr id="24" name="Nhóm 9">
            <a:extLst>
              <a:ext uri="{FF2B5EF4-FFF2-40B4-BE49-F238E27FC236}">
                <a16:creationId xmlns="" xmlns:a16="http://schemas.microsoft.com/office/drawing/2014/main" id="{1628CD1B-9444-FE71-C3BD-2A82B1FB76A0}"/>
              </a:ext>
            </a:extLst>
          </p:cNvPr>
          <p:cNvGrpSpPr/>
          <p:nvPr/>
        </p:nvGrpSpPr>
        <p:grpSpPr>
          <a:xfrm>
            <a:off x="568012" y="3670752"/>
            <a:ext cx="6332537" cy="3017137"/>
            <a:chOff x="4682169" y="1304810"/>
            <a:chExt cx="4461831" cy="2264248"/>
          </a:xfrm>
        </p:grpSpPr>
        <p:pic>
          <p:nvPicPr>
            <p:cNvPr id="25" name="Hình ảnh 3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5046006E-70F3-CDFF-8EE3-869D02621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326" t="14779" r="3493" b="47952"/>
            <a:stretch/>
          </p:blipFill>
          <p:spPr>
            <a:xfrm>
              <a:off x="4682169" y="1304810"/>
              <a:ext cx="4461831" cy="2264248"/>
            </a:xfrm>
            <a:prstGeom prst="rect">
              <a:avLst/>
            </a:prstGeom>
          </p:spPr>
        </p:pic>
        <p:sp>
          <p:nvSpPr>
            <p:cNvPr id="26" name="Hộp Văn bản 6">
              <a:extLst>
                <a:ext uri="{FF2B5EF4-FFF2-40B4-BE49-F238E27FC236}">
                  <a16:creationId xmlns="" xmlns:a16="http://schemas.microsoft.com/office/drawing/2014/main" id="{A5C5EFF0-0136-CD4C-8662-F1449C1C5786}"/>
                </a:ext>
              </a:extLst>
            </p:cNvPr>
            <p:cNvSpPr txBox="1"/>
            <p:nvPr/>
          </p:nvSpPr>
          <p:spPr>
            <a:xfrm>
              <a:off x="5275242" y="1766637"/>
              <a:ext cx="3703506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Luyện</a:t>
              </a:r>
              <a:r>
                <a:rPr lang="en-US" sz="6400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đọc</a:t>
              </a:r>
              <a:r>
                <a:rPr lang="en-US" sz="6400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hiểu</a:t>
              </a:r>
              <a:endParaRPr lang="en-US" sz="64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" name="Nhóm 8">
            <a:extLst>
              <a:ext uri="{FF2B5EF4-FFF2-40B4-BE49-F238E27FC236}">
                <a16:creationId xmlns="" xmlns:a16="http://schemas.microsoft.com/office/drawing/2014/main" id="{74D989CF-9169-0BB8-DA32-1662979AD024}"/>
              </a:ext>
            </a:extLst>
          </p:cNvPr>
          <p:cNvGrpSpPr/>
          <p:nvPr/>
        </p:nvGrpSpPr>
        <p:grpSpPr>
          <a:xfrm>
            <a:off x="1329044" y="1930916"/>
            <a:ext cx="4796718" cy="2137174"/>
            <a:chOff x="5166911" y="0"/>
            <a:chExt cx="3393195" cy="1574443"/>
          </a:xfrm>
        </p:grpSpPr>
        <p:pic>
          <p:nvPicPr>
            <p:cNvPr id="28" name="Hình ảnh 2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AFCB78F1-5D37-5940-DA9C-BA7728E21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326" t="14779" r="3493" b="47952"/>
            <a:stretch/>
          </p:blipFill>
          <p:spPr>
            <a:xfrm>
              <a:off x="5166911" y="0"/>
              <a:ext cx="3393195" cy="1574443"/>
            </a:xfrm>
            <a:prstGeom prst="rect">
              <a:avLst/>
            </a:prstGeom>
          </p:spPr>
        </p:pic>
        <p:sp>
          <p:nvSpPr>
            <p:cNvPr id="29" name="Hộp Văn bản 5">
              <a:extLst>
                <a:ext uri="{FF2B5EF4-FFF2-40B4-BE49-F238E27FC236}">
                  <a16:creationId xmlns="" xmlns:a16="http://schemas.microsoft.com/office/drawing/2014/main" id="{3AB9E0B0-75B8-32DE-C41F-1CEAA08D15A3}"/>
                </a:ext>
              </a:extLst>
            </p:cNvPr>
            <p:cNvSpPr txBox="1"/>
            <p:nvPr/>
          </p:nvSpPr>
          <p:spPr>
            <a:xfrm>
              <a:off x="5783853" y="473813"/>
              <a:ext cx="2522863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kern="0" dirty="0" err="1">
                  <a:solidFill>
                    <a:srgbClr val="F9FAF0"/>
                  </a:solidFill>
                  <a:cs typeface="Arial"/>
                  <a:sym typeface="Arial"/>
                </a:rPr>
                <a:t>Chặng</a:t>
              </a:r>
              <a:r>
                <a:rPr lang="en-US" sz="6400" kern="0" dirty="0">
                  <a:solidFill>
                    <a:srgbClr val="F9FAF0"/>
                  </a:solidFill>
                  <a:cs typeface="Arial"/>
                  <a:sym typeface="Arial"/>
                </a:rPr>
                <a:t> 2</a:t>
              </a:r>
            </a:p>
          </p:txBody>
        </p:sp>
      </p:grpSp>
      <p:pic>
        <p:nvPicPr>
          <p:cNvPr id="30" name="Picture 29" descr="A picture containing stationary&#10;&#10;Description automatically generated">
            <a:extLst>
              <a:ext uri="{FF2B5EF4-FFF2-40B4-BE49-F238E27FC236}">
                <a16:creationId xmlns="" xmlns:a16="http://schemas.microsoft.com/office/drawing/2014/main" id="{B3EBFA17-7D75-7D15-771F-5C27319D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434" y="106891"/>
            <a:ext cx="5645888" cy="6453397"/>
          </a:xfrm>
          <a:prstGeom prst="rect">
            <a:avLst/>
          </a:prstGeom>
        </p:spPr>
      </p:pic>
      <p:pic>
        <p:nvPicPr>
          <p:cNvPr id="31" name="Picture 30" descr="Con vẹt - Đặc điểm, ngoại hình và khả năng sinh sản của chú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09" y="208492"/>
            <a:ext cx="3519377" cy="1928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16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 rot="10800000" flipV="1">
            <a:off x="946273" y="199277"/>
            <a:ext cx="10345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lạ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Ma-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ri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-a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bưng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trà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? 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084521" y="648579"/>
            <a:ext cx="106538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lạ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Ma-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-a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bưng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bưng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tách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đựng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thoạt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trượt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đĩa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rót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đĩa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tách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kia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bỗng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nhiên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dừng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cứ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ngăn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 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4521" y="2218239"/>
            <a:ext cx="10579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thí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 Ma-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</a:rPr>
              <a:t>ri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</a:rPr>
              <a:t>-a.</a:t>
            </a:r>
            <a:endParaRPr lang="en-US" sz="2400" dirty="0"/>
          </a:p>
        </p:txBody>
      </p:sp>
      <p:pic>
        <p:nvPicPr>
          <p:cNvPr id="7170" name="Picture 3" descr="Description: https://img.loigiaihay.com/picture/2023/0415/14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1" y="2679904"/>
            <a:ext cx="9862031" cy="165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84521" y="4325950"/>
            <a:ext cx="105793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thí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bếp</a:t>
            </a:r>
            <a:endParaRPr lang="en-US" sz="24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cụ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thí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trà</a:t>
            </a:r>
            <a:endParaRPr lang="en-US" sz="24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Mục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đích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thí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trà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rót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đĩa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tách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trà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kia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bỗng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dừng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cứ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ngăn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.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13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6299" y="208492"/>
            <a:ext cx="10494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3. Câu trả lời Ma-ri-a tìm được sau khi làm thí nghiệm là gì?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063255" y="670157"/>
            <a:ext cx="10377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trả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Ma-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-a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thí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nghiệm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tách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đĩa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chút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tách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yên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 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5033" y="1509817"/>
            <a:ext cx="104943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4.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cha: “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sư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bảy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tộc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!”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? 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0090" y="2296626"/>
            <a:ext cx="10377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cha: “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sư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đời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bảy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tộc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tôi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!”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dành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Ma-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-a,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khích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lệ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Ma-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-a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thiên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bẩm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tinh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tường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xung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mình</a:t>
            </a:r>
            <a:r>
              <a:rPr lang="en-US" sz="20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. </a:t>
            </a:r>
            <a:endParaRPr lang="en-US" sz="1600" dirty="0"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255" y="3845889"/>
            <a:ext cx="773524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9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5.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nghĩ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 Ma-</a:t>
            </a:r>
            <a:r>
              <a:rPr lang="en-US" sz="2400" dirty="0" err="1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ri</a:t>
            </a:r>
            <a:r>
              <a:rPr lang="en-US" sz="2400" dirty="0">
                <a:solidFill>
                  <a:srgbClr val="000000"/>
                </a:solidFill>
                <a:latin typeface="Tahoma"/>
                <a:ea typeface="Times New Roman"/>
                <a:cs typeface="Times New Roman"/>
              </a:rPr>
              <a:t>-a. 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4518" y="4175799"/>
            <a:ext cx="102072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Ma-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-a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tinh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tường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thí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nghiệm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mới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6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ham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mong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khám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phá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mới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mẻ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cuộc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Chính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Ma-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ri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-a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sư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 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nữ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tiên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 Nobel.</a:t>
            </a:r>
            <a:r>
              <a:rPr lang="en-US" sz="2000" dirty="0">
                <a:solidFill>
                  <a:srgbClr val="FF0000"/>
                </a:solidFill>
                <a:latin typeface="Tahoma"/>
                <a:ea typeface="Times New Roman"/>
                <a:cs typeface="Times New Roman"/>
              </a:rPr>
              <a:t> </a:t>
            </a:r>
            <a:endParaRPr lang="en-US" sz="16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1985" y="5919675"/>
            <a:ext cx="10781417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*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Nội</a:t>
            </a:r>
            <a:r>
              <a:rPr lang="en-US" sz="24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dung: </a:t>
            </a:r>
            <a:r>
              <a:rPr lang="vi-VN" sz="24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Những </a:t>
            </a:r>
            <a:r>
              <a:rPr lang="vi-VN" sz="24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trải nghiệm và khám phá sẽ đem lại niềm vui cho mỗi người.</a:t>
            </a:r>
            <a:endParaRPr lang="en-US" sz="24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698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92"/>
            <a:ext cx="12192000" cy="6682776"/>
          </a:xfrm>
          <a:prstGeom prst="rect">
            <a:avLst/>
          </a:prstGeom>
        </p:spPr>
      </p:pic>
      <p:grpSp>
        <p:nvGrpSpPr>
          <p:cNvPr id="12" name="Nhóm 9">
            <a:extLst>
              <a:ext uri="{FF2B5EF4-FFF2-40B4-BE49-F238E27FC236}">
                <a16:creationId xmlns="" xmlns:a16="http://schemas.microsoft.com/office/drawing/2014/main" id="{1628CD1B-9444-FE71-C3BD-2A82B1FB76A0}"/>
              </a:ext>
            </a:extLst>
          </p:cNvPr>
          <p:cNvGrpSpPr/>
          <p:nvPr/>
        </p:nvGrpSpPr>
        <p:grpSpPr>
          <a:xfrm>
            <a:off x="6242893" y="1739747"/>
            <a:ext cx="5949108" cy="3018997"/>
            <a:chOff x="4682169" y="1304810"/>
            <a:chExt cx="4461831" cy="2264248"/>
          </a:xfrm>
        </p:grpSpPr>
        <p:pic>
          <p:nvPicPr>
            <p:cNvPr id="13" name="Hình ảnh 3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5046006E-70F3-CDFF-8EE3-869D02621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326" t="14779" r="3493" b="47952"/>
            <a:stretch/>
          </p:blipFill>
          <p:spPr>
            <a:xfrm>
              <a:off x="4682169" y="1304810"/>
              <a:ext cx="4461831" cy="2264248"/>
            </a:xfrm>
            <a:prstGeom prst="rect">
              <a:avLst/>
            </a:prstGeom>
          </p:spPr>
        </p:pic>
        <p:sp>
          <p:nvSpPr>
            <p:cNvPr id="14" name="Hộp Văn bản 6">
              <a:extLst>
                <a:ext uri="{FF2B5EF4-FFF2-40B4-BE49-F238E27FC236}">
                  <a16:creationId xmlns="" xmlns:a16="http://schemas.microsoft.com/office/drawing/2014/main" id="{A5C5EFF0-0136-CD4C-8662-F1449C1C5786}"/>
                </a:ext>
              </a:extLst>
            </p:cNvPr>
            <p:cNvSpPr txBox="1"/>
            <p:nvPr/>
          </p:nvSpPr>
          <p:spPr>
            <a:xfrm>
              <a:off x="5275242" y="1766637"/>
              <a:ext cx="3703506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Luyện</a:t>
              </a:r>
              <a:r>
                <a:rPr lang="en-US" sz="6400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đọc</a:t>
              </a:r>
              <a:r>
                <a:rPr lang="en-US" sz="6400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6400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lại</a:t>
              </a:r>
              <a:endParaRPr lang="en-US" sz="64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Nhóm 8">
            <a:extLst>
              <a:ext uri="{FF2B5EF4-FFF2-40B4-BE49-F238E27FC236}">
                <a16:creationId xmlns="" xmlns:a16="http://schemas.microsoft.com/office/drawing/2014/main" id="{74D989CF-9169-0BB8-DA32-1662979AD024}"/>
              </a:ext>
            </a:extLst>
          </p:cNvPr>
          <p:cNvGrpSpPr/>
          <p:nvPr/>
        </p:nvGrpSpPr>
        <p:grpSpPr>
          <a:xfrm>
            <a:off x="6845147" y="0"/>
            <a:ext cx="4524260" cy="2099257"/>
            <a:chOff x="5166911" y="0"/>
            <a:chExt cx="3393195" cy="1574443"/>
          </a:xfrm>
        </p:grpSpPr>
        <p:pic>
          <p:nvPicPr>
            <p:cNvPr id="16" name="Hình ảnh 2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AFCB78F1-5D37-5940-DA9C-BA7728E21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326" t="14779" r="3493" b="47952"/>
            <a:stretch/>
          </p:blipFill>
          <p:spPr>
            <a:xfrm>
              <a:off x="5166911" y="0"/>
              <a:ext cx="3393195" cy="1574443"/>
            </a:xfrm>
            <a:prstGeom prst="rect">
              <a:avLst/>
            </a:prstGeom>
          </p:spPr>
        </p:pic>
        <p:sp>
          <p:nvSpPr>
            <p:cNvPr id="17" name="Hộp Văn bản 5">
              <a:extLst>
                <a:ext uri="{FF2B5EF4-FFF2-40B4-BE49-F238E27FC236}">
                  <a16:creationId xmlns="" xmlns:a16="http://schemas.microsoft.com/office/drawing/2014/main" id="{3AB9E0B0-75B8-32DE-C41F-1CEAA08D15A3}"/>
                </a:ext>
              </a:extLst>
            </p:cNvPr>
            <p:cNvSpPr txBox="1"/>
            <p:nvPr/>
          </p:nvSpPr>
          <p:spPr>
            <a:xfrm>
              <a:off x="5783853" y="473813"/>
              <a:ext cx="2522863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kern="0" dirty="0" err="1">
                  <a:solidFill>
                    <a:srgbClr val="F9FAF0"/>
                  </a:solidFill>
                  <a:cs typeface="Arial"/>
                  <a:sym typeface="Arial"/>
                </a:rPr>
                <a:t>Chặng</a:t>
              </a:r>
              <a:r>
                <a:rPr lang="en-US" sz="6400" kern="0" dirty="0">
                  <a:solidFill>
                    <a:srgbClr val="F9FAF0"/>
                  </a:solidFill>
                  <a:cs typeface="Arial"/>
                  <a:sym typeface="Arial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63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184384">
            <a:off x="4359525" y="1280258"/>
            <a:ext cx="5598187" cy="1468399"/>
          </a:xfrm>
          <a:prstGeom prst="rect">
            <a:avLst/>
          </a:prstGeom>
          <a:noFill/>
        </p:spPr>
        <p:txBody>
          <a:bodyPr wrap="none" lIns="121805" tIns="60902" rIns="121805" bIns="60902" anchor="ctr">
            <a:prstTxWarp prst="textPlai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300" b="1" dirty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 rot="21184384">
            <a:off x="2160174" y="3319042"/>
            <a:ext cx="9658239" cy="1269947"/>
          </a:xfrm>
          <a:prstGeom prst="rect">
            <a:avLst/>
          </a:prstGeom>
          <a:noFill/>
        </p:spPr>
        <p:txBody>
          <a:bodyPr wrap="none" lIns="121805" tIns="60902" rIns="121805" bIns="60902" anchor="ctr">
            <a:prstTxWarp prst="textPlai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300" b="1" dirty="0" err="1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Nêu</a:t>
            </a:r>
            <a:r>
              <a:rPr lang="en-US" sz="38300" b="1" dirty="0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300" b="1" dirty="0" err="1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nội</a:t>
            </a:r>
            <a:r>
              <a:rPr lang="en-US" sz="38300" b="1" dirty="0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dung </a:t>
            </a:r>
            <a:r>
              <a:rPr lang="en-US" sz="38300" b="1" dirty="0" err="1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chính</a:t>
            </a:r>
            <a:r>
              <a:rPr lang="en-US" sz="38300" b="1" dirty="0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300" b="1" dirty="0" err="1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38300" b="1" dirty="0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300" b="1" dirty="0" err="1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38300" b="1" dirty="0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300" b="1" dirty="0" err="1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38300" b="1" dirty="0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300" b="1" dirty="0" err="1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Tập</a:t>
            </a:r>
            <a:r>
              <a:rPr lang="en-US" sz="38300" b="1" dirty="0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300" b="1" dirty="0" err="1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8300" b="1" dirty="0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300" b="1" dirty="0" err="1" smtClean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văn</a:t>
            </a:r>
            <a:endParaRPr lang="en-US" sz="38300" b="1" dirty="0">
              <a:ln w="1905">
                <a:solidFill>
                  <a:srgbClr val="FF0000"/>
                </a:solidFill>
              </a:ln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893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7" name="Rectangle: Rounded Corners 49">
            <a:extLst>
              <a:ext uri="{FF2B5EF4-FFF2-40B4-BE49-F238E27FC236}">
                <a16:creationId xmlns="" xmlns:a16="http://schemas.microsoft.com/office/drawing/2014/main" id="{801CCE6E-A786-11BD-80EB-D290B426695D}"/>
              </a:ext>
            </a:extLst>
          </p:cNvPr>
          <p:cNvSpPr/>
          <p:nvPr/>
        </p:nvSpPr>
        <p:spPr>
          <a:xfrm>
            <a:off x="5673734" y="323603"/>
            <a:ext cx="6066911" cy="835480"/>
          </a:xfrm>
          <a:custGeom>
            <a:avLst/>
            <a:gdLst>
              <a:gd name="connsiteX0" fmla="*/ 0 w 6066911"/>
              <a:gd name="connsiteY0" fmla="*/ 316471 h 835480"/>
              <a:gd name="connsiteX1" fmla="*/ 316471 w 6066911"/>
              <a:gd name="connsiteY1" fmla="*/ 0 h 835480"/>
              <a:gd name="connsiteX2" fmla="*/ 832698 w 6066911"/>
              <a:gd name="connsiteY2" fmla="*/ 0 h 835480"/>
              <a:gd name="connsiteX3" fmla="*/ 1403265 w 6066911"/>
              <a:gd name="connsiteY3" fmla="*/ 0 h 835480"/>
              <a:gd name="connsiteX4" fmla="*/ 2028171 w 6066911"/>
              <a:gd name="connsiteY4" fmla="*/ 0 h 835480"/>
              <a:gd name="connsiteX5" fmla="*/ 2707417 w 6066911"/>
              <a:gd name="connsiteY5" fmla="*/ 0 h 835480"/>
              <a:gd name="connsiteX6" fmla="*/ 3441003 w 6066911"/>
              <a:gd name="connsiteY6" fmla="*/ 0 h 835480"/>
              <a:gd name="connsiteX7" fmla="*/ 4228929 w 6066911"/>
              <a:gd name="connsiteY7" fmla="*/ 0 h 835480"/>
              <a:gd name="connsiteX8" fmla="*/ 4799495 w 6066911"/>
              <a:gd name="connsiteY8" fmla="*/ 0 h 835480"/>
              <a:gd name="connsiteX9" fmla="*/ 5750440 w 6066911"/>
              <a:gd name="connsiteY9" fmla="*/ 0 h 835480"/>
              <a:gd name="connsiteX10" fmla="*/ 6066911 w 6066911"/>
              <a:gd name="connsiteY10" fmla="*/ 316471 h 835480"/>
              <a:gd name="connsiteX11" fmla="*/ 6066911 w 6066911"/>
              <a:gd name="connsiteY11" fmla="*/ 519009 h 835480"/>
              <a:gd name="connsiteX12" fmla="*/ 5750440 w 6066911"/>
              <a:gd name="connsiteY12" fmla="*/ 835480 h 835480"/>
              <a:gd name="connsiteX13" fmla="*/ 5016854 w 6066911"/>
              <a:gd name="connsiteY13" fmla="*/ 835480 h 835480"/>
              <a:gd name="connsiteX14" fmla="*/ 4391948 w 6066911"/>
              <a:gd name="connsiteY14" fmla="*/ 835480 h 835480"/>
              <a:gd name="connsiteX15" fmla="*/ 3875721 w 6066911"/>
              <a:gd name="connsiteY15" fmla="*/ 835480 h 835480"/>
              <a:gd name="connsiteX16" fmla="*/ 3305154 w 6066911"/>
              <a:gd name="connsiteY16" fmla="*/ 835480 h 835480"/>
              <a:gd name="connsiteX17" fmla="*/ 2680248 w 6066911"/>
              <a:gd name="connsiteY17" fmla="*/ 835480 h 835480"/>
              <a:gd name="connsiteX18" fmla="*/ 2055341 w 6066911"/>
              <a:gd name="connsiteY18" fmla="*/ 835480 h 835480"/>
              <a:gd name="connsiteX19" fmla="*/ 1484774 w 6066911"/>
              <a:gd name="connsiteY19" fmla="*/ 835480 h 835480"/>
              <a:gd name="connsiteX20" fmla="*/ 316471 w 6066911"/>
              <a:gd name="connsiteY20" fmla="*/ 835480 h 835480"/>
              <a:gd name="connsiteX21" fmla="*/ 0 w 6066911"/>
              <a:gd name="connsiteY21" fmla="*/ 519009 h 835480"/>
              <a:gd name="connsiteX22" fmla="*/ 0 w 6066911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1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5315" y="-24916"/>
                  <a:pt x="4228929" y="0"/>
                </a:cubicBezTo>
                <a:cubicBezTo>
                  <a:pt x="4522543" y="24916"/>
                  <a:pt x="4606883" y="-9156"/>
                  <a:pt x="4799495" y="0"/>
                </a:cubicBezTo>
                <a:cubicBezTo>
                  <a:pt x="4992107" y="9156"/>
                  <a:pt x="5455939" y="-35392"/>
                  <a:pt x="5750440" y="0"/>
                </a:cubicBezTo>
                <a:cubicBezTo>
                  <a:pt x="5891649" y="6532"/>
                  <a:pt x="6052650" y="174525"/>
                  <a:pt x="6066911" y="316471"/>
                </a:cubicBezTo>
                <a:cubicBezTo>
                  <a:pt x="6060800" y="397825"/>
                  <a:pt x="6075259" y="440342"/>
                  <a:pt x="6066911" y="519009"/>
                </a:cubicBezTo>
                <a:cubicBezTo>
                  <a:pt x="6097815" y="683482"/>
                  <a:pt x="5931626" y="823255"/>
                  <a:pt x="5750440" y="835480"/>
                </a:cubicBezTo>
                <a:cubicBezTo>
                  <a:pt x="5488038" y="842403"/>
                  <a:pt x="5378636" y="846146"/>
                  <a:pt x="5016854" y="835480"/>
                </a:cubicBezTo>
                <a:cubicBezTo>
                  <a:pt x="4655072" y="824814"/>
                  <a:pt x="4556099" y="847477"/>
                  <a:pt x="4391948" y="835480"/>
                </a:cubicBezTo>
                <a:cubicBezTo>
                  <a:pt x="4227797" y="823483"/>
                  <a:pt x="4101919" y="831473"/>
                  <a:pt x="3875721" y="835480"/>
                </a:cubicBezTo>
                <a:cubicBezTo>
                  <a:pt x="3649523" y="839487"/>
                  <a:pt x="3517467" y="852706"/>
                  <a:pt x="3305154" y="835480"/>
                </a:cubicBezTo>
                <a:cubicBezTo>
                  <a:pt x="3092841" y="818254"/>
                  <a:pt x="2810174" y="847768"/>
                  <a:pt x="2680248" y="835480"/>
                </a:cubicBezTo>
                <a:cubicBezTo>
                  <a:pt x="2550322" y="823192"/>
                  <a:pt x="2182821" y="829928"/>
                  <a:pt x="2055341" y="835480"/>
                </a:cubicBezTo>
                <a:cubicBezTo>
                  <a:pt x="1927861" y="841032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1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6587" y="-32492"/>
                  <a:pt x="928540" y="-26748"/>
                  <a:pt x="1104397" y="0"/>
                </a:cubicBezTo>
                <a:cubicBezTo>
                  <a:pt x="1280254" y="26748"/>
                  <a:pt x="1424276" y="-14573"/>
                  <a:pt x="1620624" y="0"/>
                </a:cubicBezTo>
                <a:cubicBezTo>
                  <a:pt x="1816972" y="14573"/>
                  <a:pt x="1974125" y="-13618"/>
                  <a:pt x="2245530" y="0"/>
                </a:cubicBezTo>
                <a:cubicBezTo>
                  <a:pt x="2516935" y="13618"/>
                  <a:pt x="2733838" y="-12017"/>
                  <a:pt x="2924776" y="0"/>
                </a:cubicBezTo>
                <a:cubicBezTo>
                  <a:pt x="3115714" y="12017"/>
                  <a:pt x="3310524" y="4467"/>
                  <a:pt x="3549683" y="0"/>
                </a:cubicBezTo>
                <a:cubicBezTo>
                  <a:pt x="3788842" y="-4467"/>
                  <a:pt x="4017586" y="18416"/>
                  <a:pt x="4337608" y="0"/>
                </a:cubicBezTo>
                <a:cubicBezTo>
                  <a:pt x="4657630" y="-18416"/>
                  <a:pt x="4706239" y="-1524"/>
                  <a:pt x="4853835" y="0"/>
                </a:cubicBezTo>
                <a:cubicBezTo>
                  <a:pt x="5001431" y="1524"/>
                  <a:pt x="5525273" y="-23643"/>
                  <a:pt x="5750440" y="0"/>
                </a:cubicBezTo>
                <a:cubicBezTo>
                  <a:pt x="5930500" y="593"/>
                  <a:pt x="6068266" y="135464"/>
                  <a:pt x="6066911" y="316471"/>
                </a:cubicBezTo>
                <a:cubicBezTo>
                  <a:pt x="6072304" y="362787"/>
                  <a:pt x="6058354" y="425311"/>
                  <a:pt x="6066911" y="519009"/>
                </a:cubicBezTo>
                <a:cubicBezTo>
                  <a:pt x="6078856" y="726740"/>
                  <a:pt x="5933756" y="825632"/>
                  <a:pt x="5750440" y="835480"/>
                </a:cubicBezTo>
                <a:cubicBezTo>
                  <a:pt x="5527084" y="833100"/>
                  <a:pt x="5401446" y="811549"/>
                  <a:pt x="5179873" y="835480"/>
                </a:cubicBezTo>
                <a:cubicBezTo>
                  <a:pt x="4958300" y="859411"/>
                  <a:pt x="4772341" y="820711"/>
                  <a:pt x="4500627" y="835480"/>
                </a:cubicBezTo>
                <a:cubicBezTo>
                  <a:pt x="4228913" y="850249"/>
                  <a:pt x="4122538" y="830202"/>
                  <a:pt x="3930060" y="835480"/>
                </a:cubicBezTo>
                <a:cubicBezTo>
                  <a:pt x="3737582" y="840758"/>
                  <a:pt x="3426003" y="829345"/>
                  <a:pt x="3196475" y="835480"/>
                </a:cubicBezTo>
                <a:cubicBezTo>
                  <a:pt x="2966948" y="841615"/>
                  <a:pt x="2873208" y="849953"/>
                  <a:pt x="2625908" y="835480"/>
                </a:cubicBezTo>
                <a:cubicBezTo>
                  <a:pt x="2378608" y="821007"/>
                  <a:pt x="2087766" y="846307"/>
                  <a:pt x="1892322" y="835480"/>
                </a:cubicBezTo>
                <a:cubicBezTo>
                  <a:pt x="1696878" y="824653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nhóm</a:t>
            </a:r>
            <a:endParaRPr lang="en-US" sz="48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93812D4-FC40-249D-8547-DCB0BF8A769D}"/>
              </a:ext>
            </a:extLst>
          </p:cNvPr>
          <p:cNvGrpSpPr/>
          <p:nvPr/>
        </p:nvGrpSpPr>
        <p:grpSpPr>
          <a:xfrm>
            <a:off x="786843" y="978213"/>
            <a:ext cx="5752214" cy="2349795"/>
            <a:chOff x="457200" y="1176848"/>
            <a:chExt cx="5798127" cy="3135379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B3A41300-DEF7-1F21-8513-C50BB262A76A}"/>
                </a:ext>
              </a:extLst>
            </p:cNvPr>
            <p:cNvGrpSpPr/>
            <p:nvPr/>
          </p:nvGrpSpPr>
          <p:grpSpPr>
            <a:xfrm>
              <a:off x="457200" y="1922318"/>
              <a:ext cx="5798127" cy="2389909"/>
              <a:chOff x="602672" y="2483427"/>
              <a:chExt cx="5922819" cy="2389909"/>
            </a:xfrm>
            <a:solidFill>
              <a:srgbClr val="FFFFCC"/>
            </a:solidFill>
          </p:grpSpPr>
          <p:sp>
            <p:nvSpPr>
              <p:cNvPr id="11" name="Rectangle: Rounded Corners 12">
                <a:extLst>
                  <a:ext uri="{FF2B5EF4-FFF2-40B4-BE49-F238E27FC236}">
                    <a16:creationId xmlns="" xmlns:a16="http://schemas.microsoft.com/office/drawing/2014/main" id="{72454E8D-E224-CC48-B9ED-A918942B4CCB}"/>
                  </a:ext>
                </a:extLst>
              </p:cNvPr>
              <p:cNvSpPr/>
              <p:nvPr/>
            </p:nvSpPr>
            <p:spPr>
              <a:xfrm>
                <a:off x="602672" y="2483427"/>
                <a:ext cx="5922819" cy="2389909"/>
              </a:xfrm>
              <a:custGeom>
                <a:avLst/>
                <a:gdLst>
                  <a:gd name="connsiteX0" fmla="*/ 0 w 5922819"/>
                  <a:gd name="connsiteY0" fmla="*/ 398326 h 2389909"/>
                  <a:gd name="connsiteX1" fmla="*/ 398326 w 5922819"/>
                  <a:gd name="connsiteY1" fmla="*/ 0 h 2389909"/>
                  <a:gd name="connsiteX2" fmla="*/ 865377 w 5922819"/>
                  <a:gd name="connsiteY2" fmla="*/ 0 h 2389909"/>
                  <a:gd name="connsiteX3" fmla="*/ 1281166 w 5922819"/>
                  <a:gd name="connsiteY3" fmla="*/ 0 h 2389909"/>
                  <a:gd name="connsiteX4" fmla="*/ 1799478 w 5922819"/>
                  <a:gd name="connsiteY4" fmla="*/ 0 h 2389909"/>
                  <a:gd name="connsiteX5" fmla="*/ 2471576 w 5922819"/>
                  <a:gd name="connsiteY5" fmla="*/ 0 h 2389909"/>
                  <a:gd name="connsiteX6" fmla="*/ 3041150 w 5922819"/>
                  <a:gd name="connsiteY6" fmla="*/ 0 h 2389909"/>
                  <a:gd name="connsiteX7" fmla="*/ 3508201 w 5922819"/>
                  <a:gd name="connsiteY7" fmla="*/ 0 h 2389909"/>
                  <a:gd name="connsiteX8" fmla="*/ 4077775 w 5922819"/>
                  <a:gd name="connsiteY8" fmla="*/ 0 h 2389909"/>
                  <a:gd name="connsiteX9" fmla="*/ 4596087 w 5922819"/>
                  <a:gd name="connsiteY9" fmla="*/ 0 h 2389909"/>
                  <a:gd name="connsiteX10" fmla="*/ 5524493 w 5922819"/>
                  <a:gd name="connsiteY10" fmla="*/ 0 h 2389909"/>
                  <a:gd name="connsiteX11" fmla="*/ 5922819 w 5922819"/>
                  <a:gd name="connsiteY11" fmla="*/ 398326 h 2389909"/>
                  <a:gd name="connsiteX12" fmla="*/ 5922819 w 5922819"/>
                  <a:gd name="connsiteY12" fmla="*/ 913479 h 2389909"/>
                  <a:gd name="connsiteX13" fmla="*/ 5922819 w 5922819"/>
                  <a:gd name="connsiteY13" fmla="*/ 1428632 h 2389909"/>
                  <a:gd name="connsiteX14" fmla="*/ 5922819 w 5922819"/>
                  <a:gd name="connsiteY14" fmla="*/ 1991583 h 2389909"/>
                  <a:gd name="connsiteX15" fmla="*/ 5524493 w 5922819"/>
                  <a:gd name="connsiteY15" fmla="*/ 2389909 h 2389909"/>
                  <a:gd name="connsiteX16" fmla="*/ 5006181 w 5922819"/>
                  <a:gd name="connsiteY16" fmla="*/ 2389909 h 2389909"/>
                  <a:gd name="connsiteX17" fmla="*/ 4385345 w 5922819"/>
                  <a:gd name="connsiteY17" fmla="*/ 2389909 h 2389909"/>
                  <a:gd name="connsiteX18" fmla="*/ 3764509 w 5922819"/>
                  <a:gd name="connsiteY18" fmla="*/ 2389909 h 2389909"/>
                  <a:gd name="connsiteX19" fmla="*/ 3194935 w 5922819"/>
                  <a:gd name="connsiteY19" fmla="*/ 2389909 h 2389909"/>
                  <a:gd name="connsiteX20" fmla="*/ 2625361 w 5922819"/>
                  <a:gd name="connsiteY20" fmla="*/ 2389909 h 2389909"/>
                  <a:gd name="connsiteX21" fmla="*/ 2055787 w 5922819"/>
                  <a:gd name="connsiteY21" fmla="*/ 2389909 h 2389909"/>
                  <a:gd name="connsiteX22" fmla="*/ 1486213 w 5922819"/>
                  <a:gd name="connsiteY22" fmla="*/ 2389909 h 2389909"/>
                  <a:gd name="connsiteX23" fmla="*/ 1019162 w 5922819"/>
                  <a:gd name="connsiteY23" fmla="*/ 2389909 h 2389909"/>
                  <a:gd name="connsiteX24" fmla="*/ 398326 w 5922819"/>
                  <a:gd name="connsiteY24" fmla="*/ 2389909 h 2389909"/>
                  <a:gd name="connsiteX25" fmla="*/ 0 w 5922819"/>
                  <a:gd name="connsiteY25" fmla="*/ 1991583 h 2389909"/>
                  <a:gd name="connsiteX26" fmla="*/ 0 w 5922819"/>
                  <a:gd name="connsiteY26" fmla="*/ 1460497 h 2389909"/>
                  <a:gd name="connsiteX27" fmla="*/ 0 w 5922819"/>
                  <a:gd name="connsiteY27" fmla="*/ 961277 h 2389909"/>
                  <a:gd name="connsiteX28" fmla="*/ 0 w 5922819"/>
                  <a:gd name="connsiteY28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22819" h="2389909" fill="none" extrusionOk="0">
                    <a:moveTo>
                      <a:pt x="0" y="398326"/>
                    </a:moveTo>
                    <a:cubicBezTo>
                      <a:pt x="-25110" y="225623"/>
                      <a:pt x="172914" y="-50858"/>
                      <a:pt x="398326" y="0"/>
                    </a:cubicBezTo>
                    <a:cubicBezTo>
                      <a:pt x="585273" y="-54826"/>
                      <a:pt x="682883" y="22090"/>
                      <a:pt x="865377" y="0"/>
                    </a:cubicBezTo>
                    <a:cubicBezTo>
                      <a:pt x="1047871" y="-22090"/>
                      <a:pt x="1115818" y="36667"/>
                      <a:pt x="1281166" y="0"/>
                    </a:cubicBezTo>
                    <a:cubicBezTo>
                      <a:pt x="1446514" y="-36667"/>
                      <a:pt x="1552483" y="55872"/>
                      <a:pt x="1799478" y="0"/>
                    </a:cubicBezTo>
                    <a:cubicBezTo>
                      <a:pt x="2046473" y="-55872"/>
                      <a:pt x="2256759" y="68933"/>
                      <a:pt x="2471576" y="0"/>
                    </a:cubicBezTo>
                    <a:cubicBezTo>
                      <a:pt x="2686393" y="-68933"/>
                      <a:pt x="2899860" y="63360"/>
                      <a:pt x="3041150" y="0"/>
                    </a:cubicBezTo>
                    <a:cubicBezTo>
                      <a:pt x="3182440" y="-63360"/>
                      <a:pt x="3402433" y="22609"/>
                      <a:pt x="3508201" y="0"/>
                    </a:cubicBezTo>
                    <a:cubicBezTo>
                      <a:pt x="3613969" y="-22609"/>
                      <a:pt x="3823621" y="15479"/>
                      <a:pt x="4077775" y="0"/>
                    </a:cubicBezTo>
                    <a:cubicBezTo>
                      <a:pt x="4331929" y="-15479"/>
                      <a:pt x="4455861" y="29743"/>
                      <a:pt x="4596087" y="0"/>
                    </a:cubicBezTo>
                    <a:cubicBezTo>
                      <a:pt x="4736313" y="-29743"/>
                      <a:pt x="5188909" y="47133"/>
                      <a:pt x="5524493" y="0"/>
                    </a:cubicBezTo>
                    <a:cubicBezTo>
                      <a:pt x="5742430" y="35191"/>
                      <a:pt x="5919924" y="172593"/>
                      <a:pt x="5922819" y="398326"/>
                    </a:cubicBezTo>
                    <a:cubicBezTo>
                      <a:pt x="5977811" y="536512"/>
                      <a:pt x="5884879" y="679623"/>
                      <a:pt x="5922819" y="913479"/>
                    </a:cubicBezTo>
                    <a:cubicBezTo>
                      <a:pt x="5960759" y="1147335"/>
                      <a:pt x="5919332" y="1282699"/>
                      <a:pt x="5922819" y="1428632"/>
                    </a:cubicBezTo>
                    <a:cubicBezTo>
                      <a:pt x="5926306" y="1574565"/>
                      <a:pt x="5903684" y="1841276"/>
                      <a:pt x="5922819" y="1991583"/>
                    </a:cubicBezTo>
                    <a:cubicBezTo>
                      <a:pt x="5922394" y="2232997"/>
                      <a:pt x="5710083" y="2359016"/>
                      <a:pt x="5524493" y="2389909"/>
                    </a:cubicBezTo>
                    <a:cubicBezTo>
                      <a:pt x="5364463" y="2426672"/>
                      <a:pt x="5224862" y="2363333"/>
                      <a:pt x="5006181" y="2389909"/>
                    </a:cubicBezTo>
                    <a:cubicBezTo>
                      <a:pt x="4787500" y="2416485"/>
                      <a:pt x="4599125" y="2374932"/>
                      <a:pt x="4385345" y="2389909"/>
                    </a:cubicBezTo>
                    <a:cubicBezTo>
                      <a:pt x="4171565" y="2404886"/>
                      <a:pt x="3942501" y="2378500"/>
                      <a:pt x="3764509" y="2389909"/>
                    </a:cubicBezTo>
                    <a:cubicBezTo>
                      <a:pt x="3586517" y="2401318"/>
                      <a:pt x="3346456" y="2359255"/>
                      <a:pt x="3194935" y="2389909"/>
                    </a:cubicBezTo>
                    <a:cubicBezTo>
                      <a:pt x="3043414" y="2420563"/>
                      <a:pt x="2776853" y="2364147"/>
                      <a:pt x="2625361" y="2389909"/>
                    </a:cubicBezTo>
                    <a:cubicBezTo>
                      <a:pt x="2473869" y="2415671"/>
                      <a:pt x="2306156" y="2327869"/>
                      <a:pt x="2055787" y="2389909"/>
                    </a:cubicBezTo>
                    <a:cubicBezTo>
                      <a:pt x="1805418" y="2451949"/>
                      <a:pt x="1676859" y="2365793"/>
                      <a:pt x="1486213" y="2389909"/>
                    </a:cubicBezTo>
                    <a:cubicBezTo>
                      <a:pt x="1295567" y="2414025"/>
                      <a:pt x="1151785" y="2336406"/>
                      <a:pt x="1019162" y="2389909"/>
                    </a:cubicBezTo>
                    <a:cubicBezTo>
                      <a:pt x="886539" y="2443412"/>
                      <a:pt x="687420" y="2350544"/>
                      <a:pt x="398326" y="2389909"/>
                    </a:cubicBezTo>
                    <a:cubicBezTo>
                      <a:pt x="153311" y="2430587"/>
                      <a:pt x="-51599" y="2205144"/>
                      <a:pt x="0" y="1991583"/>
                    </a:cubicBezTo>
                    <a:cubicBezTo>
                      <a:pt x="-21010" y="1782241"/>
                      <a:pt x="42948" y="1657772"/>
                      <a:pt x="0" y="1460497"/>
                    </a:cubicBezTo>
                    <a:cubicBezTo>
                      <a:pt x="-42948" y="1263222"/>
                      <a:pt x="55504" y="1079879"/>
                      <a:pt x="0" y="961277"/>
                    </a:cubicBezTo>
                    <a:cubicBezTo>
                      <a:pt x="-55504" y="842675"/>
                      <a:pt x="11724" y="638618"/>
                      <a:pt x="0" y="398326"/>
                    </a:cubicBezTo>
                    <a:close/>
                  </a:path>
                  <a:path w="5922819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642830" y="-60785"/>
                      <a:pt x="747062" y="24238"/>
                      <a:pt x="1070423" y="0"/>
                    </a:cubicBezTo>
                    <a:cubicBezTo>
                      <a:pt x="1393784" y="-24238"/>
                      <a:pt x="1305202" y="37410"/>
                      <a:pt x="1486213" y="0"/>
                    </a:cubicBezTo>
                    <a:cubicBezTo>
                      <a:pt x="1667224" y="-37410"/>
                      <a:pt x="1769014" y="49417"/>
                      <a:pt x="1953263" y="0"/>
                    </a:cubicBezTo>
                    <a:cubicBezTo>
                      <a:pt x="2137512" y="-49417"/>
                      <a:pt x="2293059" y="17162"/>
                      <a:pt x="2420314" y="0"/>
                    </a:cubicBezTo>
                    <a:cubicBezTo>
                      <a:pt x="2547569" y="-17162"/>
                      <a:pt x="2748384" y="50954"/>
                      <a:pt x="2989888" y="0"/>
                    </a:cubicBezTo>
                    <a:cubicBezTo>
                      <a:pt x="3231392" y="-50954"/>
                      <a:pt x="3404777" y="50809"/>
                      <a:pt x="3610724" y="0"/>
                    </a:cubicBezTo>
                    <a:cubicBezTo>
                      <a:pt x="3816671" y="-50809"/>
                      <a:pt x="3967566" y="13755"/>
                      <a:pt x="4077775" y="0"/>
                    </a:cubicBezTo>
                    <a:cubicBezTo>
                      <a:pt x="4187984" y="-13755"/>
                      <a:pt x="4365908" y="26888"/>
                      <a:pt x="4596087" y="0"/>
                    </a:cubicBezTo>
                    <a:cubicBezTo>
                      <a:pt x="4826266" y="-26888"/>
                      <a:pt x="5308079" y="65204"/>
                      <a:pt x="5524493" y="0"/>
                    </a:cubicBezTo>
                    <a:cubicBezTo>
                      <a:pt x="5753362" y="-2336"/>
                      <a:pt x="5955032" y="149097"/>
                      <a:pt x="5922819" y="398326"/>
                    </a:cubicBezTo>
                    <a:cubicBezTo>
                      <a:pt x="5935221" y="550432"/>
                      <a:pt x="5902100" y="757142"/>
                      <a:pt x="5922819" y="945344"/>
                    </a:cubicBezTo>
                    <a:cubicBezTo>
                      <a:pt x="5943538" y="1133546"/>
                      <a:pt x="5895225" y="1244330"/>
                      <a:pt x="5922819" y="1428632"/>
                    </a:cubicBezTo>
                    <a:cubicBezTo>
                      <a:pt x="5950413" y="1612934"/>
                      <a:pt x="5863195" y="1804810"/>
                      <a:pt x="5922819" y="1991583"/>
                    </a:cubicBezTo>
                    <a:cubicBezTo>
                      <a:pt x="5931280" y="2210588"/>
                      <a:pt x="5741519" y="2385258"/>
                      <a:pt x="5524493" y="2389909"/>
                    </a:cubicBezTo>
                    <a:cubicBezTo>
                      <a:pt x="5286124" y="2454480"/>
                      <a:pt x="5032427" y="2386343"/>
                      <a:pt x="4852396" y="2389909"/>
                    </a:cubicBezTo>
                    <a:cubicBezTo>
                      <a:pt x="4672365" y="2393475"/>
                      <a:pt x="4415604" y="2339542"/>
                      <a:pt x="4282821" y="2389909"/>
                    </a:cubicBezTo>
                    <a:cubicBezTo>
                      <a:pt x="4150038" y="2440276"/>
                      <a:pt x="3923054" y="2379463"/>
                      <a:pt x="3815771" y="2389909"/>
                    </a:cubicBezTo>
                    <a:cubicBezTo>
                      <a:pt x="3708488" y="2400355"/>
                      <a:pt x="3563831" y="2389885"/>
                      <a:pt x="3399982" y="2389909"/>
                    </a:cubicBezTo>
                    <a:cubicBezTo>
                      <a:pt x="3236133" y="2389933"/>
                      <a:pt x="3027031" y="2370175"/>
                      <a:pt x="2932931" y="2389909"/>
                    </a:cubicBezTo>
                    <a:cubicBezTo>
                      <a:pt x="2838831" y="2409643"/>
                      <a:pt x="2571977" y="2341503"/>
                      <a:pt x="2363357" y="2389909"/>
                    </a:cubicBezTo>
                    <a:cubicBezTo>
                      <a:pt x="2154737" y="2438315"/>
                      <a:pt x="2008988" y="2354771"/>
                      <a:pt x="1691259" y="2389909"/>
                    </a:cubicBezTo>
                    <a:cubicBezTo>
                      <a:pt x="1373530" y="2425047"/>
                      <a:pt x="1200729" y="2314294"/>
                      <a:pt x="1019162" y="2389909"/>
                    </a:cubicBezTo>
                    <a:cubicBezTo>
                      <a:pt x="837595" y="2465524"/>
                      <a:pt x="631849" y="2361835"/>
                      <a:pt x="398326" y="2389909"/>
                    </a:cubicBezTo>
                    <a:cubicBezTo>
                      <a:pt x="198246" y="2364416"/>
                      <a:pt x="-32898" y="2224780"/>
                      <a:pt x="0" y="1991583"/>
                    </a:cubicBezTo>
                    <a:cubicBezTo>
                      <a:pt x="-4321" y="1858753"/>
                      <a:pt x="42256" y="1653378"/>
                      <a:pt x="0" y="1492362"/>
                    </a:cubicBezTo>
                    <a:cubicBezTo>
                      <a:pt x="-42256" y="1331346"/>
                      <a:pt x="20366" y="1198021"/>
                      <a:pt x="0" y="945344"/>
                    </a:cubicBezTo>
                    <a:cubicBezTo>
                      <a:pt x="-20366" y="692667"/>
                      <a:pt x="20388" y="569457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just" defTabSz="914377">
                  <a:defRPr/>
                </a:pP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	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Phân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công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theo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đoạn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  <a:p>
                <a:pPr algn="just" defTabSz="914377">
                  <a:defRPr/>
                </a:pP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	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Tất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cả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thành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viên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đều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 smtClean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A8D1366F-8CE9-039A-06FD-34F636806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07221" y="2770898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49F398A9-116A-091F-374D-C380605E5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907221" y="3268339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10" name="Rectangle: Rounded Corners 11">
              <a:extLst>
                <a:ext uri="{FF2B5EF4-FFF2-40B4-BE49-F238E27FC236}">
                  <a16:creationId xmlns="" xmlns:a16="http://schemas.microsoft.com/office/drawing/2014/main" id="{C20A36BA-96A1-C275-5BC7-10E470DAEB8B}"/>
                </a:ext>
              </a:extLst>
            </p:cNvPr>
            <p:cNvSpPr/>
            <p:nvPr/>
          </p:nvSpPr>
          <p:spPr>
            <a:xfrm>
              <a:off x="1351605" y="1176848"/>
              <a:ext cx="3438604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sz="66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Yêu</a:t>
              </a:r>
              <a:r>
                <a:rPr lang="en-US" sz="66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cầu</a:t>
              </a:r>
              <a:endParaRPr lang="en-US" sz="6600" dirty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C41EEAA-4C50-1EFF-8F79-268AECA49819}"/>
              </a:ext>
            </a:extLst>
          </p:cNvPr>
          <p:cNvGrpSpPr/>
          <p:nvPr/>
        </p:nvGrpSpPr>
        <p:grpSpPr>
          <a:xfrm>
            <a:off x="5671593" y="2784242"/>
            <a:ext cx="6191901" cy="3544110"/>
            <a:chOff x="535741" y="1010664"/>
            <a:chExt cx="6840681" cy="3891109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7E95307D-3220-AF4C-CFA0-5C7BD28920A4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19" name="Rectangle: Rounded Corners 19">
                <a:extLst>
                  <a:ext uri="{FF2B5EF4-FFF2-40B4-BE49-F238E27FC236}">
                    <a16:creationId xmlns="" xmlns:a16="http://schemas.microsoft.com/office/drawing/2014/main" id="{293F6376-9E82-1784-A59F-D9152D00D014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to,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rõ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ngắt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,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nghỉ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chỗ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78BEF015-80D3-2202-0B1B-62199667962F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2359C224-6980-DE5C-40F3-386C4E433D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" name="Picture 29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39641B08-E005-4BE5-7825-C5ED67E443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1" name="Picture 30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A39ABF54-329A-3DA8-8057-341810AB4F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CBB9A72E-B673-0E69-96F3-6D74A04DE0F5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26" name="Picture 25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C07B7C3B-394C-BD3A-E246-A989691D2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7" name="Picture 26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A883F4E9-2FDE-8552-CFB7-ECE1B2F3F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8" name="Picture 27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5150052B-A638-9ECE-87A3-48C4C763B1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EB247097-24DC-F165-8153-08DD8B357366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94F6ABC9-7841-0A2F-68F4-95D9B47D2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4" name="Picture 23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5CCB7FA8-6EE8-73AE-1FC2-3AF3E71C78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24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10C496E5-B89E-E2A0-D65B-233A150181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18" name="Rectangle: Rounded Corners 18">
              <a:extLst>
                <a:ext uri="{FF2B5EF4-FFF2-40B4-BE49-F238E27FC236}">
                  <a16:creationId xmlns="" xmlns:a16="http://schemas.microsoft.com/office/drawing/2014/main" id="{5BC9C79F-C18A-6256-FB43-15C49C05D2E2}"/>
                </a:ext>
              </a:extLst>
            </p:cNvPr>
            <p:cNvSpPr/>
            <p:nvPr/>
          </p:nvSpPr>
          <p:spPr>
            <a:xfrm>
              <a:off x="1658511" y="1010664"/>
              <a:ext cx="5074542" cy="1667608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chí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đánh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giá</a:t>
              </a:r>
              <a:endParaRPr lang="en-US" sz="5400" dirty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32" name="Graphic 50">
            <a:extLst>
              <a:ext uri="{FF2B5EF4-FFF2-40B4-BE49-F238E27FC236}">
                <a16:creationId xmlns="" xmlns:a16="http://schemas.microsoft.com/office/drawing/2014/main" id="{BB924619-FD57-CE67-343A-A450A93BF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9459" y="3668225"/>
            <a:ext cx="4550735" cy="27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6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876A385-3914-3A7C-A4B0-6A3B125AE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7" y="310092"/>
            <a:ext cx="4383177" cy="6005648"/>
          </a:xfrm>
          <a:prstGeom prst="rect">
            <a:avLst/>
          </a:prstGeom>
        </p:spPr>
      </p:pic>
      <p:sp>
        <p:nvSpPr>
          <p:cNvPr id="34" name="Rectangle: Rounded Corners 23">
            <a:extLst>
              <a:ext uri="{FF2B5EF4-FFF2-40B4-BE49-F238E27FC236}">
                <a16:creationId xmlns="" xmlns:a16="http://schemas.microsoft.com/office/drawing/2014/main" id="{0A4C5BC9-C52B-E84A-C3A7-B33569DE2BAC}"/>
              </a:ext>
            </a:extLst>
          </p:cNvPr>
          <p:cNvSpPr/>
          <p:nvPr/>
        </p:nvSpPr>
        <p:spPr>
          <a:xfrm>
            <a:off x="4949846" y="315124"/>
            <a:ext cx="6066911" cy="835480"/>
          </a:xfrm>
          <a:custGeom>
            <a:avLst/>
            <a:gdLst>
              <a:gd name="connsiteX0" fmla="*/ 0 w 6066911"/>
              <a:gd name="connsiteY0" fmla="*/ 316471 h 835480"/>
              <a:gd name="connsiteX1" fmla="*/ 316471 w 6066911"/>
              <a:gd name="connsiteY1" fmla="*/ 0 h 835480"/>
              <a:gd name="connsiteX2" fmla="*/ 832698 w 6066911"/>
              <a:gd name="connsiteY2" fmla="*/ 0 h 835480"/>
              <a:gd name="connsiteX3" fmla="*/ 1403265 w 6066911"/>
              <a:gd name="connsiteY3" fmla="*/ 0 h 835480"/>
              <a:gd name="connsiteX4" fmla="*/ 2028171 w 6066911"/>
              <a:gd name="connsiteY4" fmla="*/ 0 h 835480"/>
              <a:gd name="connsiteX5" fmla="*/ 2707417 w 6066911"/>
              <a:gd name="connsiteY5" fmla="*/ 0 h 835480"/>
              <a:gd name="connsiteX6" fmla="*/ 3441003 w 6066911"/>
              <a:gd name="connsiteY6" fmla="*/ 0 h 835480"/>
              <a:gd name="connsiteX7" fmla="*/ 4228929 w 6066911"/>
              <a:gd name="connsiteY7" fmla="*/ 0 h 835480"/>
              <a:gd name="connsiteX8" fmla="*/ 4799495 w 6066911"/>
              <a:gd name="connsiteY8" fmla="*/ 0 h 835480"/>
              <a:gd name="connsiteX9" fmla="*/ 5750440 w 6066911"/>
              <a:gd name="connsiteY9" fmla="*/ 0 h 835480"/>
              <a:gd name="connsiteX10" fmla="*/ 6066911 w 6066911"/>
              <a:gd name="connsiteY10" fmla="*/ 316471 h 835480"/>
              <a:gd name="connsiteX11" fmla="*/ 6066911 w 6066911"/>
              <a:gd name="connsiteY11" fmla="*/ 519009 h 835480"/>
              <a:gd name="connsiteX12" fmla="*/ 5750440 w 6066911"/>
              <a:gd name="connsiteY12" fmla="*/ 835480 h 835480"/>
              <a:gd name="connsiteX13" fmla="*/ 5016854 w 6066911"/>
              <a:gd name="connsiteY13" fmla="*/ 835480 h 835480"/>
              <a:gd name="connsiteX14" fmla="*/ 4391948 w 6066911"/>
              <a:gd name="connsiteY14" fmla="*/ 835480 h 835480"/>
              <a:gd name="connsiteX15" fmla="*/ 3875721 w 6066911"/>
              <a:gd name="connsiteY15" fmla="*/ 835480 h 835480"/>
              <a:gd name="connsiteX16" fmla="*/ 3305154 w 6066911"/>
              <a:gd name="connsiteY16" fmla="*/ 835480 h 835480"/>
              <a:gd name="connsiteX17" fmla="*/ 2680248 w 6066911"/>
              <a:gd name="connsiteY17" fmla="*/ 835480 h 835480"/>
              <a:gd name="connsiteX18" fmla="*/ 2055341 w 6066911"/>
              <a:gd name="connsiteY18" fmla="*/ 835480 h 835480"/>
              <a:gd name="connsiteX19" fmla="*/ 1484774 w 6066911"/>
              <a:gd name="connsiteY19" fmla="*/ 835480 h 835480"/>
              <a:gd name="connsiteX20" fmla="*/ 316471 w 6066911"/>
              <a:gd name="connsiteY20" fmla="*/ 835480 h 835480"/>
              <a:gd name="connsiteX21" fmla="*/ 0 w 6066911"/>
              <a:gd name="connsiteY21" fmla="*/ 519009 h 835480"/>
              <a:gd name="connsiteX22" fmla="*/ 0 w 6066911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1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5315" y="-24916"/>
                  <a:pt x="4228929" y="0"/>
                </a:cubicBezTo>
                <a:cubicBezTo>
                  <a:pt x="4522543" y="24916"/>
                  <a:pt x="4606883" y="-9156"/>
                  <a:pt x="4799495" y="0"/>
                </a:cubicBezTo>
                <a:cubicBezTo>
                  <a:pt x="4992107" y="9156"/>
                  <a:pt x="5455939" y="-35392"/>
                  <a:pt x="5750440" y="0"/>
                </a:cubicBezTo>
                <a:cubicBezTo>
                  <a:pt x="5891649" y="6532"/>
                  <a:pt x="6052650" y="174525"/>
                  <a:pt x="6066911" y="316471"/>
                </a:cubicBezTo>
                <a:cubicBezTo>
                  <a:pt x="6060800" y="397825"/>
                  <a:pt x="6075259" y="440342"/>
                  <a:pt x="6066911" y="519009"/>
                </a:cubicBezTo>
                <a:cubicBezTo>
                  <a:pt x="6097815" y="683482"/>
                  <a:pt x="5931626" y="823255"/>
                  <a:pt x="5750440" y="835480"/>
                </a:cubicBezTo>
                <a:cubicBezTo>
                  <a:pt x="5488038" y="842403"/>
                  <a:pt x="5378636" y="846146"/>
                  <a:pt x="5016854" y="835480"/>
                </a:cubicBezTo>
                <a:cubicBezTo>
                  <a:pt x="4655072" y="824814"/>
                  <a:pt x="4556099" y="847477"/>
                  <a:pt x="4391948" y="835480"/>
                </a:cubicBezTo>
                <a:cubicBezTo>
                  <a:pt x="4227797" y="823483"/>
                  <a:pt x="4101919" y="831473"/>
                  <a:pt x="3875721" y="835480"/>
                </a:cubicBezTo>
                <a:cubicBezTo>
                  <a:pt x="3649523" y="839487"/>
                  <a:pt x="3517467" y="852706"/>
                  <a:pt x="3305154" y="835480"/>
                </a:cubicBezTo>
                <a:cubicBezTo>
                  <a:pt x="3092841" y="818254"/>
                  <a:pt x="2810174" y="847768"/>
                  <a:pt x="2680248" y="835480"/>
                </a:cubicBezTo>
                <a:cubicBezTo>
                  <a:pt x="2550322" y="823192"/>
                  <a:pt x="2182821" y="829928"/>
                  <a:pt x="2055341" y="835480"/>
                </a:cubicBezTo>
                <a:cubicBezTo>
                  <a:pt x="1927861" y="841032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1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6587" y="-32492"/>
                  <a:pt x="928540" y="-26748"/>
                  <a:pt x="1104397" y="0"/>
                </a:cubicBezTo>
                <a:cubicBezTo>
                  <a:pt x="1280254" y="26748"/>
                  <a:pt x="1424276" y="-14573"/>
                  <a:pt x="1620624" y="0"/>
                </a:cubicBezTo>
                <a:cubicBezTo>
                  <a:pt x="1816972" y="14573"/>
                  <a:pt x="1974125" y="-13618"/>
                  <a:pt x="2245530" y="0"/>
                </a:cubicBezTo>
                <a:cubicBezTo>
                  <a:pt x="2516935" y="13618"/>
                  <a:pt x="2733838" y="-12017"/>
                  <a:pt x="2924776" y="0"/>
                </a:cubicBezTo>
                <a:cubicBezTo>
                  <a:pt x="3115714" y="12017"/>
                  <a:pt x="3310524" y="4467"/>
                  <a:pt x="3549683" y="0"/>
                </a:cubicBezTo>
                <a:cubicBezTo>
                  <a:pt x="3788842" y="-4467"/>
                  <a:pt x="4017586" y="18416"/>
                  <a:pt x="4337608" y="0"/>
                </a:cubicBezTo>
                <a:cubicBezTo>
                  <a:pt x="4657630" y="-18416"/>
                  <a:pt x="4706239" y="-1524"/>
                  <a:pt x="4853835" y="0"/>
                </a:cubicBezTo>
                <a:cubicBezTo>
                  <a:pt x="5001431" y="1524"/>
                  <a:pt x="5525273" y="-23643"/>
                  <a:pt x="5750440" y="0"/>
                </a:cubicBezTo>
                <a:cubicBezTo>
                  <a:pt x="5930500" y="593"/>
                  <a:pt x="6068266" y="135464"/>
                  <a:pt x="6066911" y="316471"/>
                </a:cubicBezTo>
                <a:cubicBezTo>
                  <a:pt x="6072304" y="362787"/>
                  <a:pt x="6058354" y="425311"/>
                  <a:pt x="6066911" y="519009"/>
                </a:cubicBezTo>
                <a:cubicBezTo>
                  <a:pt x="6078856" y="726740"/>
                  <a:pt x="5933756" y="825632"/>
                  <a:pt x="5750440" y="835480"/>
                </a:cubicBezTo>
                <a:cubicBezTo>
                  <a:pt x="5527084" y="833100"/>
                  <a:pt x="5401446" y="811549"/>
                  <a:pt x="5179873" y="835480"/>
                </a:cubicBezTo>
                <a:cubicBezTo>
                  <a:pt x="4958300" y="859411"/>
                  <a:pt x="4772341" y="820711"/>
                  <a:pt x="4500627" y="835480"/>
                </a:cubicBezTo>
                <a:cubicBezTo>
                  <a:pt x="4228913" y="850249"/>
                  <a:pt x="4122538" y="830202"/>
                  <a:pt x="3930060" y="835480"/>
                </a:cubicBezTo>
                <a:cubicBezTo>
                  <a:pt x="3737582" y="840758"/>
                  <a:pt x="3426003" y="829345"/>
                  <a:pt x="3196475" y="835480"/>
                </a:cubicBezTo>
                <a:cubicBezTo>
                  <a:pt x="2966948" y="841615"/>
                  <a:pt x="2873208" y="849953"/>
                  <a:pt x="2625908" y="835480"/>
                </a:cubicBezTo>
                <a:cubicBezTo>
                  <a:pt x="2378608" y="821007"/>
                  <a:pt x="2087766" y="846307"/>
                  <a:pt x="1892322" y="835480"/>
                </a:cubicBezTo>
                <a:cubicBezTo>
                  <a:pt x="1696878" y="824653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trước</a:t>
            </a:r>
            <a:r>
              <a:rPr lang="en-US" sz="4800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cs typeface="Calibri" panose="020F0502020204030204" pitchFamily="34" charset="0"/>
              </a:rPr>
              <a:t>lớp</a:t>
            </a:r>
            <a:endParaRPr lang="en-US" sz="48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C63638C-ABA2-6C63-E856-FAE5EFE85DA3}"/>
              </a:ext>
            </a:extLst>
          </p:cNvPr>
          <p:cNvGrpSpPr/>
          <p:nvPr/>
        </p:nvGrpSpPr>
        <p:grpSpPr>
          <a:xfrm>
            <a:off x="4949848" y="1570682"/>
            <a:ext cx="6840681" cy="3194191"/>
            <a:chOff x="535741" y="1707583"/>
            <a:chExt cx="6840681" cy="319419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85CF5720-026F-E9EA-01CD-3EF8BFDE2D04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38" name="Rectangle: Rounded Corners 10">
                <a:extLst>
                  <a:ext uri="{FF2B5EF4-FFF2-40B4-BE49-F238E27FC236}">
                    <a16:creationId xmlns="" xmlns:a16="http://schemas.microsoft.com/office/drawing/2014/main" id="{399DB878-D324-ABFF-5C83-869C2EB25BF6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 cap="flat" cmpd="sng" algn="ctr">
                <a:solidFill>
                  <a:srgbClr val="00B05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to,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rõ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  <a:p>
                <a:pPr marL="514338" indent="-514338" algn="just" defTabSz="914377">
                  <a:buFontTx/>
                  <a:buAutoNum type="arabicPeriod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Đọc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ngắt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,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nghỉ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cs typeface="Calibri" panose="020F0502020204030204" pitchFamily="34" charset="0"/>
                  </a:rPr>
                  <a:t>chỗ</a:t>
                </a:r>
                <a:r>
                  <a:rPr lang="en-US" sz="32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="" xmlns:a16="http://schemas.microsoft.com/office/drawing/2014/main" id="{3F5B7505-8160-7194-CB0B-9876E8463B71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18426353-096D-E97D-1608-C50C0DEB54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9" name="Picture 48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8DA7CF53-F6C6-245F-7DEF-A2A1AE959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0" name="Picture 49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51BE873B-F647-DEDE-2E4C-D83466FAC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FE7522CC-F87A-35FD-4C47-BC761A5D3FBB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45" name="Picture 44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A1CC3826-0D1A-37E4-CEE4-B267569CE2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6" name="Picture 45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125254B5-9701-D985-9FE1-FE85BED23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7" name="Picture 46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16872F50-8900-1AF5-244A-DC430B7B8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1" name="Group 40">
                <a:extLst>
                  <a:ext uri="{FF2B5EF4-FFF2-40B4-BE49-F238E27FC236}">
                    <a16:creationId xmlns="" xmlns:a16="http://schemas.microsoft.com/office/drawing/2014/main" id="{8B14B385-FDAB-770E-8F78-41C21D8EF653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42" name="Picture 41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DA9D78C5-738F-7C90-3F0C-242C32CB5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3" name="Picture 42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52022D65-B894-EAA7-99F5-872DBD61E8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="" xmlns:a16="http://schemas.microsoft.com/office/drawing/2014/main" id="{58E98E78-DF6B-B330-99D6-8B88049D3B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37" name="Rectangle: Rounded Corners 9">
              <a:extLst>
                <a:ext uri="{FF2B5EF4-FFF2-40B4-BE49-F238E27FC236}">
                  <a16:creationId xmlns="" xmlns:a16="http://schemas.microsoft.com/office/drawing/2014/main" id="{50DD1DEE-F8D3-BB51-8A82-3BD6213C0A1F}"/>
                </a:ext>
              </a:extLst>
            </p:cNvPr>
            <p:cNvSpPr/>
            <p:nvPr/>
          </p:nvSpPr>
          <p:spPr>
            <a:xfrm>
              <a:off x="1072294" y="1707583"/>
              <a:ext cx="5275429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chí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đánh</a:t>
              </a:r>
              <a:r>
                <a:rPr lang="en-US" sz="5400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giá</a:t>
              </a:r>
              <a:endParaRPr lang="en-US" sz="5400" dirty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51" name="图片 4">
            <a:extLst>
              <a:ext uri="{FF2B5EF4-FFF2-40B4-BE49-F238E27FC236}">
                <a16:creationId xmlns="" xmlns:a16="http://schemas.microsoft.com/office/drawing/2014/main" id="{9B8B0F6C-39CE-4275-BD65-C4F22DB1B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40" y="4425602"/>
            <a:ext cx="147256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1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EJ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itle 1"/>
          <p:cNvSpPr>
            <a:spLocks noGrp="1"/>
          </p:cNvSpPr>
          <p:nvPr>
            <p:ph type="title"/>
          </p:nvPr>
        </p:nvSpPr>
        <p:spPr>
          <a:xfrm>
            <a:off x="1219200" y="2438400"/>
            <a:ext cx="10668000" cy="3505200"/>
          </a:xfrm>
        </p:spPr>
        <p:txBody>
          <a:bodyPr/>
          <a:lstStyle/>
          <a:p>
            <a:endParaRPr lang="en-US" sz="31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h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2362200"/>
            <a:ext cx="975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100395" y="2720975"/>
            <a:ext cx="59817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718" rIns="91378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8480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Hoạt</a:t>
            </a:r>
            <a:r>
              <a:rPr lang="en-US" alt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 </a:t>
            </a: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động</a:t>
            </a:r>
            <a:r>
              <a:rPr lang="en-US" alt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 </a:t>
            </a: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vận</a:t>
            </a:r>
            <a:r>
              <a:rPr lang="en-US" alt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 </a:t>
            </a: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dụng</a:t>
            </a:r>
            <a:endParaRPr lang="en-US" altLang="en-US" sz="8000" b="1" dirty="0">
              <a:solidFill>
                <a:srgbClr val="0000FF"/>
              </a:solidFill>
              <a:latin typeface="Times New Roman" panose="02020603050405020304" pitchFamily="18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861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23" y="-246160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33" tIns="60865" rIns="121733" bIns="60865" anchor="ctr">
            <a:spAutoFit/>
          </a:bodyPr>
          <a:lstStyle/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23" y="-274736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33" tIns="60865" rIns="121733" bIns="60865" anchor="ctr">
            <a:spAutoFit/>
          </a:bodyPr>
          <a:lstStyle/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23" y="2954279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33" tIns="60865" rIns="121733" bIns="60865" anchor="ctr">
            <a:spAutoFit/>
          </a:bodyPr>
          <a:lstStyle/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1633275" y="2824360"/>
            <a:ext cx="10222176" cy="86158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6 </a:t>
            </a:r>
            <a:r>
              <a:rPr lang="en-US" altLang="zh-CN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tuổi</a:t>
            </a:r>
            <a:endParaRPr lang="en-US" altLang="en-US" sz="4700" b="1" dirty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177158" name="Text Box 7"/>
          <p:cNvSpPr txBox="1">
            <a:spLocks noChangeArrowheads="1"/>
          </p:cNvSpPr>
          <p:nvPr/>
        </p:nvSpPr>
        <p:spPr bwMode="auto">
          <a:xfrm>
            <a:off x="0" y="3200424"/>
            <a:ext cx="3149600" cy="123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1625600" y="3785611"/>
            <a:ext cx="10229851" cy="84114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smtClean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8 </a:t>
            </a:r>
            <a:r>
              <a:rPr lang="en-US" altLang="zh-CN" sz="4700" b="1" dirty="0" err="1" smtClean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tuổi</a:t>
            </a:r>
            <a:endParaRPr lang="en-US" altLang="zh-CN" sz="47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1625600" y="4763607"/>
            <a:ext cx="10229851" cy="84114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smtClean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10 </a:t>
            </a:r>
            <a:r>
              <a:rPr lang="en-US" altLang="zh-CN" sz="4700" b="1" dirty="0" err="1" smtClean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tuổi</a:t>
            </a:r>
            <a:endParaRPr lang="en-US" altLang="zh-CN" sz="47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pic>
        <p:nvPicPr>
          <p:cNvPr id="215051" name="Picture 11" descr="dong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8" y="5562600"/>
            <a:ext cx="14012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2032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1</a:t>
            </a:r>
          </a:p>
        </p:txBody>
      </p:sp>
      <p:sp>
        <p:nvSpPr>
          <p:cNvPr id="215054" name="Rectangle 14"/>
          <p:cNvSpPr>
            <a:spLocks noChangeArrowheads="1"/>
          </p:cNvSpPr>
          <p:nvPr/>
        </p:nvSpPr>
        <p:spPr bwMode="auto">
          <a:xfrm>
            <a:off x="3149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2</a:t>
            </a:r>
          </a:p>
        </p:txBody>
      </p:sp>
      <p:sp>
        <p:nvSpPr>
          <p:cNvPr id="215055" name="Rectangle 15"/>
          <p:cNvSpPr>
            <a:spLocks noChangeArrowheads="1"/>
          </p:cNvSpPr>
          <p:nvPr/>
        </p:nvSpPr>
        <p:spPr bwMode="auto">
          <a:xfrm>
            <a:off x="4267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3</a:t>
            </a:r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53848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4</a:t>
            </a: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65024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5</a:t>
            </a:r>
          </a:p>
        </p:txBody>
      </p:sp>
      <p:sp>
        <p:nvSpPr>
          <p:cNvPr id="215058" name="Rectangle 18"/>
          <p:cNvSpPr>
            <a:spLocks noChangeArrowheads="1"/>
          </p:cNvSpPr>
          <p:nvPr/>
        </p:nvSpPr>
        <p:spPr bwMode="auto">
          <a:xfrm>
            <a:off x="7620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6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8737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7</a:t>
            </a:r>
          </a:p>
        </p:txBody>
      </p:sp>
      <p:sp>
        <p:nvSpPr>
          <p:cNvPr id="215060" name="Rectangle 20"/>
          <p:cNvSpPr>
            <a:spLocks noChangeArrowheads="1"/>
          </p:cNvSpPr>
          <p:nvPr/>
        </p:nvSpPr>
        <p:spPr bwMode="auto">
          <a:xfrm>
            <a:off x="9855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8</a:t>
            </a:r>
          </a:p>
        </p:txBody>
      </p:sp>
      <p:sp>
        <p:nvSpPr>
          <p:cNvPr id="215063" name="Oval 23"/>
          <p:cNvSpPr>
            <a:spLocks noChangeArrowheads="1"/>
          </p:cNvSpPr>
          <p:nvPr/>
        </p:nvSpPr>
        <p:spPr bwMode="auto">
          <a:xfrm>
            <a:off x="491704" y="2934165"/>
            <a:ext cx="812800" cy="512441"/>
          </a:xfrm>
          <a:prstGeom prst="ellipse">
            <a:avLst/>
          </a:prstGeom>
          <a:solidFill>
            <a:srgbClr val="FF99FF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A</a:t>
            </a:r>
          </a:p>
        </p:txBody>
      </p:sp>
      <p:sp>
        <p:nvSpPr>
          <p:cNvPr id="215064" name="Oval 24"/>
          <p:cNvSpPr>
            <a:spLocks noChangeArrowheads="1"/>
          </p:cNvSpPr>
          <p:nvPr/>
        </p:nvSpPr>
        <p:spPr bwMode="auto">
          <a:xfrm>
            <a:off x="537999" y="4837761"/>
            <a:ext cx="916516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C</a:t>
            </a:r>
          </a:p>
        </p:txBody>
      </p:sp>
      <p:sp>
        <p:nvSpPr>
          <p:cNvPr id="215065" name="Oval 25"/>
          <p:cNvSpPr>
            <a:spLocks noChangeArrowheads="1"/>
          </p:cNvSpPr>
          <p:nvPr/>
        </p:nvSpPr>
        <p:spPr bwMode="auto">
          <a:xfrm>
            <a:off x="544980" y="3850240"/>
            <a:ext cx="916517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B</a:t>
            </a:r>
          </a:p>
        </p:txBody>
      </p:sp>
      <p:sp>
        <p:nvSpPr>
          <p:cNvPr id="215066" name="Oval 26"/>
          <p:cNvSpPr>
            <a:spLocks noChangeArrowheads="1"/>
          </p:cNvSpPr>
          <p:nvPr/>
        </p:nvSpPr>
        <p:spPr bwMode="auto">
          <a:xfrm>
            <a:off x="409997" y="2830613"/>
            <a:ext cx="1016995" cy="642160"/>
          </a:xfrm>
          <a:prstGeom prst="ellipse">
            <a:avLst/>
          </a:prstGeom>
          <a:solidFill>
            <a:srgbClr val="FF0000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A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07676" y="304800"/>
            <a:ext cx="11250253" cy="77854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lIns="121454" tIns="60716" rIns="121454" bIns="60716">
            <a:prstTxWarp prst="textPlain">
              <a:avLst/>
            </a:prstTxWarp>
            <a:spAutoFit/>
          </a:bodyPr>
          <a:lstStyle/>
          <a:p>
            <a:pPr algn="ctr" defTabSz="1218390" fontAlgn="base">
              <a:spcBef>
                <a:spcPct val="20000"/>
              </a:spcBef>
              <a:spcAft>
                <a:spcPct val="0"/>
              </a:spcAft>
              <a:buClr>
                <a:srgbClr val="56C7AA"/>
              </a:buClr>
              <a:buSzPct val="120000"/>
              <a:defRPr/>
            </a:pPr>
            <a:r>
              <a:rPr lang="en-US" sz="5300" b="1" noProof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Trò chơi: AI </a:t>
            </a:r>
            <a:r>
              <a:rPr lang="en-US" sz="5300" b="1" noProof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NHANH, </a:t>
            </a:r>
            <a:r>
              <a:rPr lang="en-US" sz="5300" b="1" noProof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AI ĐÚNG!</a:t>
            </a:r>
            <a:endParaRPr sz="5300" b="1" noProof="1">
              <a:ln w="10541" cmpd="sng"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Arial" pitchFamily="34" charset="0"/>
              <a:sym typeface="Arial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625600" y="2848691"/>
            <a:ext cx="10229851" cy="84619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6 </a:t>
            </a:r>
            <a:r>
              <a:rPr lang="en-US" altLang="zh-CN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tuổi</a:t>
            </a:r>
            <a:endParaRPr lang="en-US" altLang="en-US" sz="4700" b="1" dirty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8001" y="1161722"/>
            <a:ext cx="11347451" cy="784350"/>
          </a:xfrm>
          <a:prstGeom prst="rect">
            <a:avLst/>
          </a:pr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68" tIns="60722" rIns="121468" bIns="6072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defTabSz="12185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3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Nhà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phát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minh </a:t>
            </a:r>
            <a:r>
              <a:rPr lang="en-US" sz="43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trong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bài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mấy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tuổi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?</a:t>
            </a:r>
            <a:endParaRPr lang="en-US" altLang="en-US" sz="4300" b="1" dirty="0">
              <a:solidFill>
                <a:srgbClr val="000000"/>
              </a:solidFill>
              <a:latin typeface="Times New Roman" pitchFamily="18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5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15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10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10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6" grpId="0" animBg="1"/>
      <p:bldP spid="215048" grpId="0" animBg="1"/>
      <p:bldP spid="215049" grpId="0" animBg="1"/>
      <p:bldP spid="215053" grpId="0" animBg="1"/>
      <p:bldP spid="215053" grpId="1" animBg="1"/>
      <p:bldP spid="215054" grpId="0" animBg="1"/>
      <p:bldP spid="215054" grpId="1" animBg="1"/>
      <p:bldP spid="215055" grpId="0" animBg="1"/>
      <p:bldP spid="215055" grpId="1" animBg="1"/>
      <p:bldP spid="215056" grpId="0" animBg="1"/>
      <p:bldP spid="215056" grpId="1" animBg="1"/>
      <p:bldP spid="215057" grpId="0" animBg="1"/>
      <p:bldP spid="215057" grpId="1" animBg="1"/>
      <p:bldP spid="215058" grpId="0" animBg="1"/>
      <p:bldP spid="215058" grpId="1" animBg="1"/>
      <p:bldP spid="215059" grpId="0" animBg="1"/>
      <p:bldP spid="215059" grpId="1" animBg="1"/>
      <p:bldP spid="215060" grpId="0" animBg="1"/>
      <p:bldP spid="215060" grpId="1" animBg="1"/>
      <p:bldP spid="215063" grpId="0" animBg="1"/>
      <p:bldP spid="215064" grpId="0" animBg="1"/>
      <p:bldP spid="215065" grpId="0" animBg="1"/>
      <p:bldP spid="215066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23" y="-246160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46" tIns="60872" rIns="121746" bIns="60872" anchor="ctr">
            <a:spAutoFit/>
          </a:bodyPr>
          <a:lstStyle/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23" y="-274736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46" tIns="60872" rIns="121746" bIns="60872" anchor="ctr">
            <a:spAutoFit/>
          </a:bodyPr>
          <a:lstStyle/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23" y="2954273"/>
            <a:ext cx="246081" cy="4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46" tIns="60872" rIns="121746" bIns="60872" anchor="ctr">
            <a:spAutoFit/>
          </a:bodyPr>
          <a:lstStyle/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1633275" y="2856253"/>
            <a:ext cx="10222176" cy="84620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Gia</a:t>
            </a:r>
            <a:r>
              <a:rPr lang="en-US" altLang="en-US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nhân</a:t>
            </a:r>
            <a:endParaRPr lang="en-US" altLang="en-US" sz="4700" b="1" dirty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177158" name="Text Box 7"/>
          <p:cNvSpPr txBox="1">
            <a:spLocks noChangeArrowheads="1"/>
          </p:cNvSpPr>
          <p:nvPr/>
        </p:nvSpPr>
        <p:spPr bwMode="auto">
          <a:xfrm>
            <a:off x="0" y="3200424"/>
            <a:ext cx="3149600" cy="123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1625600" y="3806877"/>
            <a:ext cx="10229851" cy="84114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err="1" smtClean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Nô</a:t>
            </a:r>
            <a:r>
              <a:rPr lang="en-US" altLang="zh-CN" sz="4700" b="1" dirty="0" smtClean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- ben</a:t>
            </a:r>
            <a:endParaRPr lang="en-US" altLang="zh-CN" sz="47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1625600" y="4763607"/>
            <a:ext cx="10229851" cy="84114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sz="47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Ma-</a:t>
            </a:r>
            <a:r>
              <a:rPr lang="en-US" sz="4700" b="1" dirty="0" err="1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ri</a:t>
            </a:r>
            <a:r>
              <a:rPr lang="en-US" sz="47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-a</a:t>
            </a:r>
            <a:endParaRPr lang="en-US" altLang="zh-CN" sz="4700" b="1" dirty="0">
              <a:solidFill>
                <a:prstClr val="white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Arial"/>
            </a:endParaRPr>
          </a:p>
        </p:txBody>
      </p:sp>
      <p:pic>
        <p:nvPicPr>
          <p:cNvPr id="215051" name="Picture 11" descr="dong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1" y="5562600"/>
            <a:ext cx="14012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2032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1</a:t>
            </a:r>
          </a:p>
        </p:txBody>
      </p:sp>
      <p:sp>
        <p:nvSpPr>
          <p:cNvPr id="215054" name="Rectangle 14"/>
          <p:cNvSpPr>
            <a:spLocks noChangeArrowheads="1"/>
          </p:cNvSpPr>
          <p:nvPr/>
        </p:nvSpPr>
        <p:spPr bwMode="auto">
          <a:xfrm>
            <a:off x="3149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2</a:t>
            </a:r>
          </a:p>
        </p:txBody>
      </p:sp>
      <p:sp>
        <p:nvSpPr>
          <p:cNvPr id="215055" name="Rectangle 15"/>
          <p:cNvSpPr>
            <a:spLocks noChangeArrowheads="1"/>
          </p:cNvSpPr>
          <p:nvPr/>
        </p:nvSpPr>
        <p:spPr bwMode="auto">
          <a:xfrm>
            <a:off x="4267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3</a:t>
            </a:r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53848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4</a:t>
            </a: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65024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5</a:t>
            </a:r>
          </a:p>
        </p:txBody>
      </p:sp>
      <p:sp>
        <p:nvSpPr>
          <p:cNvPr id="215058" name="Rectangle 18"/>
          <p:cNvSpPr>
            <a:spLocks noChangeArrowheads="1"/>
          </p:cNvSpPr>
          <p:nvPr/>
        </p:nvSpPr>
        <p:spPr bwMode="auto">
          <a:xfrm>
            <a:off x="7620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6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8737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7</a:t>
            </a:r>
          </a:p>
        </p:txBody>
      </p:sp>
      <p:sp>
        <p:nvSpPr>
          <p:cNvPr id="215060" name="Rectangle 20"/>
          <p:cNvSpPr>
            <a:spLocks noChangeArrowheads="1"/>
          </p:cNvSpPr>
          <p:nvPr/>
        </p:nvSpPr>
        <p:spPr bwMode="auto">
          <a:xfrm>
            <a:off x="9855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8</a:t>
            </a:r>
          </a:p>
        </p:txBody>
      </p:sp>
      <p:sp>
        <p:nvSpPr>
          <p:cNvPr id="215063" name="Oval 23"/>
          <p:cNvSpPr>
            <a:spLocks noChangeArrowheads="1"/>
          </p:cNvSpPr>
          <p:nvPr/>
        </p:nvSpPr>
        <p:spPr bwMode="auto">
          <a:xfrm>
            <a:off x="491704" y="2934158"/>
            <a:ext cx="812800" cy="512441"/>
          </a:xfrm>
          <a:prstGeom prst="ellipse">
            <a:avLst/>
          </a:prstGeom>
          <a:solidFill>
            <a:srgbClr val="FF99FF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A</a:t>
            </a:r>
          </a:p>
        </p:txBody>
      </p:sp>
      <p:sp>
        <p:nvSpPr>
          <p:cNvPr id="215064" name="Oval 24"/>
          <p:cNvSpPr>
            <a:spLocks noChangeArrowheads="1"/>
          </p:cNvSpPr>
          <p:nvPr/>
        </p:nvSpPr>
        <p:spPr bwMode="auto">
          <a:xfrm>
            <a:off x="537999" y="4837761"/>
            <a:ext cx="916516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C</a:t>
            </a:r>
          </a:p>
        </p:txBody>
      </p:sp>
      <p:sp>
        <p:nvSpPr>
          <p:cNvPr id="215065" name="Oval 25"/>
          <p:cNvSpPr>
            <a:spLocks noChangeArrowheads="1"/>
          </p:cNvSpPr>
          <p:nvPr/>
        </p:nvSpPr>
        <p:spPr bwMode="auto">
          <a:xfrm>
            <a:off x="544980" y="3850240"/>
            <a:ext cx="916517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B</a:t>
            </a:r>
          </a:p>
        </p:txBody>
      </p:sp>
      <p:sp>
        <p:nvSpPr>
          <p:cNvPr id="215066" name="Oval 26"/>
          <p:cNvSpPr>
            <a:spLocks noChangeArrowheads="1"/>
          </p:cNvSpPr>
          <p:nvPr/>
        </p:nvSpPr>
        <p:spPr bwMode="auto">
          <a:xfrm>
            <a:off x="421720" y="4764853"/>
            <a:ext cx="1016995" cy="642160"/>
          </a:xfrm>
          <a:prstGeom prst="ellipse">
            <a:avLst/>
          </a:prstGeom>
          <a:solidFill>
            <a:srgbClr val="FF0000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C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07676" y="304800"/>
            <a:ext cx="11250253" cy="77854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lIns="121468" tIns="60722" rIns="121468" bIns="60722">
            <a:prstTxWarp prst="textPlain">
              <a:avLst/>
            </a:prstTxWarp>
            <a:spAutoFit/>
          </a:bodyPr>
          <a:lstStyle/>
          <a:p>
            <a:pPr algn="ctr" defTabSz="1218540" fontAlgn="base">
              <a:spcBef>
                <a:spcPct val="20000"/>
              </a:spcBef>
              <a:spcAft>
                <a:spcPct val="0"/>
              </a:spcAft>
              <a:buClr>
                <a:srgbClr val="56C7AA"/>
              </a:buClr>
              <a:buSzPct val="120000"/>
              <a:defRPr/>
            </a:pPr>
            <a:r>
              <a:rPr lang="en-US" sz="5300" b="1" noProof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Trò chơi: AI </a:t>
            </a:r>
            <a:r>
              <a:rPr lang="en-US" sz="5300" b="1" noProof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NHANH, </a:t>
            </a:r>
            <a:r>
              <a:rPr lang="en-US" sz="5300" b="1" noProof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AI ĐÚNG!</a:t>
            </a:r>
            <a:endParaRPr sz="5300" b="1" noProof="1">
              <a:ln w="10541" cmpd="sng"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Arial" pitchFamily="34" charset="0"/>
              <a:sym typeface="Arial"/>
            </a:endParaRPr>
          </a:p>
        </p:txBody>
      </p:sp>
      <p:sp>
        <p:nvSpPr>
          <p:cNvPr id="177175" name="Text Box 5"/>
          <p:cNvSpPr txBox="1">
            <a:spLocks noChangeArrowheads="1"/>
          </p:cNvSpPr>
          <p:nvPr/>
        </p:nvSpPr>
        <p:spPr bwMode="auto">
          <a:xfrm>
            <a:off x="671064" y="1256331"/>
            <a:ext cx="11354359" cy="799738"/>
          </a:xfrm>
          <a:prstGeom prst="rect">
            <a:avLst/>
          </a:pr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68" tIns="60722" rIns="121468" bIns="6072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algn="just"/>
            <a:r>
              <a:rPr lang="en-US" sz="43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Nhà</a:t>
            </a: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phát</a:t>
            </a: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minh 6 </a:t>
            </a:r>
            <a:r>
              <a:rPr lang="en-US" sz="43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tuổi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trong</a:t>
            </a: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bài</a:t>
            </a:r>
            <a:r>
              <a:rPr lang="en-US" sz="43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tên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là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 </a:t>
            </a:r>
            <a:r>
              <a:rPr lang="en-US" sz="43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gì</a:t>
            </a:r>
            <a:r>
              <a:rPr lang="en-US" sz="43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Arial"/>
              </a:rPr>
              <a:t>?</a:t>
            </a:r>
            <a:endParaRPr lang="en-US" sz="4400" b="1" dirty="0">
              <a:solidFill>
                <a:srgbClr val="1F497D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625600" y="4756982"/>
            <a:ext cx="10229851" cy="84620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sz="4700" b="1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Ma-</a:t>
            </a:r>
            <a:r>
              <a:rPr lang="en-US" sz="4700" b="1" dirty="0" err="1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ri</a:t>
            </a:r>
            <a:r>
              <a:rPr lang="en-US" sz="4700" b="1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-a</a:t>
            </a:r>
            <a:endParaRPr lang="en-US" altLang="zh-CN" sz="4700" b="1" dirty="0">
              <a:solidFill>
                <a:schemeClr val="bg1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49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15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10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10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6" grpId="0" animBg="1"/>
      <p:bldP spid="215048" grpId="0" animBg="1"/>
      <p:bldP spid="215049" grpId="0" animBg="1"/>
      <p:bldP spid="215053" grpId="0" animBg="1"/>
      <p:bldP spid="215053" grpId="1" animBg="1"/>
      <p:bldP spid="215054" grpId="0" animBg="1"/>
      <p:bldP spid="215054" grpId="1" animBg="1"/>
      <p:bldP spid="215055" grpId="0" animBg="1"/>
      <p:bldP spid="215055" grpId="1" animBg="1"/>
      <p:bldP spid="215056" grpId="0" animBg="1"/>
      <p:bldP spid="215056" grpId="1" animBg="1"/>
      <p:bldP spid="215057" grpId="0" animBg="1"/>
      <p:bldP spid="215057" grpId="1" animBg="1"/>
      <p:bldP spid="215058" grpId="0" animBg="1"/>
      <p:bldP spid="215058" grpId="1" animBg="1"/>
      <p:bldP spid="215059" grpId="0" animBg="1"/>
      <p:bldP spid="215059" grpId="1" animBg="1"/>
      <p:bldP spid="215060" grpId="0" animBg="1"/>
      <p:bldP spid="215060" grpId="1" animBg="1"/>
      <p:bldP spid="215063" grpId="0" animBg="1"/>
      <p:bldP spid="215064" grpId="0" animBg="1"/>
      <p:bldP spid="215065" grpId="0" animBg="1"/>
      <p:bldP spid="215066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" y="-619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8" descr="BIRDTR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5849965"/>
            <a:ext cx="1344084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Thuong-qua-viet-nam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12" descr="BIRDTR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7" y="5849965"/>
            <a:ext cx="134408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5" name="Text Box 23"/>
          <p:cNvSpPr txBox="1">
            <a:spLocks noChangeArrowheads="1"/>
          </p:cNvSpPr>
          <p:nvPr/>
        </p:nvSpPr>
        <p:spPr bwMode="auto">
          <a:xfrm>
            <a:off x="-9245600" y="5748347"/>
            <a:ext cx="9448800" cy="77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5" tIns="60933" rIns="121865" bIns="60933">
            <a:spAutoFit/>
          </a:bodyPr>
          <a:lstStyle/>
          <a:p>
            <a:pPr algn="ctr" defTabSz="121872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3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Thiết kế bài học : </a:t>
            </a:r>
            <a:r>
              <a:rPr lang="en-US" altLang="en-US" sz="43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Đinh</a:t>
            </a:r>
            <a:r>
              <a:rPr lang="en-US" altLang="en-US" sz="43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3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Thị</a:t>
            </a:r>
            <a:r>
              <a:rPr lang="en-US" altLang="en-US" sz="43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3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Lan</a:t>
            </a:r>
            <a:r>
              <a:rPr lang="en-US" altLang="en-US" sz="43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3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Phương</a:t>
            </a:r>
            <a:endParaRPr lang="en-US" altLang="en-US" sz="43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429684" y="618520"/>
            <a:ext cx="11785600" cy="192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74" tIns="60937" rIns="121874" bIns="60937">
            <a:spAutoFit/>
          </a:bodyPr>
          <a:lstStyle/>
          <a:p>
            <a:pPr algn="ctr" defTabSz="12187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Bài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học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kết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thúc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!</a:t>
            </a:r>
          </a:p>
        </p:txBody>
      </p:sp>
      <p:pic>
        <p:nvPicPr>
          <p:cNvPr id="79899" name="Picture 27" descr="FIREWRK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7"/>
            <a:ext cx="38608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0" name="Picture 28" descr="FIREWK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17" y="76224"/>
            <a:ext cx="4267200" cy="190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1" name="Picture 29" descr="FIREWRK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04801"/>
            <a:ext cx="3352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834393" y="1976447"/>
            <a:ext cx="10951211" cy="3449636"/>
          </a:xfrm>
          <a:prstGeom prst="rect">
            <a:avLst/>
          </a:prstGeom>
        </p:spPr>
        <p:txBody>
          <a:bodyPr wrap="none" lIns="121874" tIns="60937" rIns="121874" bIns="60937" fromWordArt="1">
            <a:prstTxWarp prst="textInflate">
              <a:avLst>
                <a:gd name="adj" fmla="val 1363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12187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Kính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chúc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các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thầy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cô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giáo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luôn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mạnh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khỏe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,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hạnh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phúc</a:t>
            </a:r>
            <a:endParaRPr lang="en-US" sz="3700" b="1" kern="10" dirty="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  <a:sym typeface="Arial"/>
            </a:endParaRPr>
          </a:p>
          <a:p>
            <a:pPr algn="ctr" defTabSz="12187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Chúc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các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em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luôn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chăm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ngoan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,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học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giỏi</a:t>
            </a:r>
            <a:endParaRPr lang="en-US" sz="3700" b="1" kern="10" dirty="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931083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 -0.2375 C -0.00156 -0.3706 0.01893 -0.50301 0.08282 -0.57037 C 0.14653 -0.63773 0.24341 -0.62639 0.36112 -0.64236 C 0.47865 -0.65857 0.68542 -0.63565 0.7882 -0.6662 C 0.89115 -0.69699 0.90105 -0.79144 0.9783 -0.82639 " pathEditMode="relative" rAng="0" ptsTypes="aaaaA">
                                      <p:cBhvr>
                                        <p:cTn id="6" dur="15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-29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46 -0.05972 C -0.04132 -0.19283 -0.02084 -0.32523 0.04306 -0.39259 C 0.10678 -0.45995 0.20365 -0.44861 0.32136 -0.46458 C 0.43889 -0.48079 0.64566 -0.45787 0.74844 -0.48843 C 0.85139 -0.51921 0.86129 -0.61366 0.93855 -0.64861 " pathEditMode="relative" rAng="0" ptsTypes="aaaaA">
                                      <p:cBhvr>
                                        <p:cTn id="8" dur="150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-294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9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9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1"/>
                </p:tgtEl>
              </p:cMediaNode>
            </p:audio>
          </p:childTnLst>
        </p:cTn>
      </p:par>
    </p:tnLst>
    <p:bldLst>
      <p:bldP spid="79895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8" name="Picture 7" descr="Sir Isaac Newt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7" y="106891"/>
            <a:ext cx="6289785" cy="579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lbert Einstei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153" y="106890"/>
            <a:ext cx="4834269" cy="56846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371529" y="5897828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kern="0" dirty="0">
                <a:latin typeface="Calibri"/>
                <a:ea typeface="SimSun"/>
                <a:cs typeface="Times New Roman"/>
              </a:rPr>
              <a:t>I-</a:t>
            </a:r>
            <a:r>
              <a:rPr lang="en-US" sz="2000" kern="0" dirty="0">
                <a:ea typeface="SimSun"/>
                <a:cs typeface="Times New Roman"/>
              </a:rPr>
              <a:t>x</a:t>
            </a:r>
            <a:r>
              <a:rPr lang="vi-VN" sz="2000" kern="0" dirty="0">
                <a:latin typeface="Calibri"/>
                <a:ea typeface="SimSun"/>
                <a:cs typeface="Times New Roman"/>
              </a:rPr>
              <a:t>ắc Niu-tơn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506049" y="5791498"/>
            <a:ext cx="21584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kern="0" dirty="0">
                <a:latin typeface="Calibri"/>
                <a:ea typeface="SimSun"/>
                <a:cs typeface="Times New Roman"/>
              </a:rPr>
              <a:t>An-bớt Anh-xtanh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7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2050" name="Picture 2" descr="Description: https://img.loigiaihay.com/picture/2023/0415/13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12192001" cy="696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00940" y="310092"/>
            <a:ext cx="7474688" cy="1625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 6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51)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6" descr="Anh dep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7990" r="1245" b="7263"/>
          <a:stretch>
            <a:fillRect/>
          </a:stretch>
        </p:blipFill>
        <p:spPr bwMode="auto">
          <a:xfrm>
            <a:off x="7" y="0"/>
            <a:ext cx="123317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2133600" y="1905000"/>
            <a:ext cx="7721600" cy="3429000"/>
          </a:xfrm>
          <a:prstGeom prst="rect">
            <a:avLst/>
          </a:prstGeom>
        </p:spPr>
        <p:txBody>
          <a:bodyPr wrap="none" lIns="91338" tIns="45718" rIns="91338" bIns="45718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defTabSz="12181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Times New Roman"/>
                <a:cs typeface="Times New Roman"/>
                <a:sym typeface="Arial"/>
              </a:rPr>
              <a:t>KHÁM</a:t>
            </a:r>
            <a:r>
              <a:rPr lang="en-US" sz="3600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Times New Roman"/>
                <a:cs typeface="Times New Roman"/>
                <a:sym typeface="Arial"/>
              </a:rPr>
              <a:t>PHÁ</a:t>
            </a:r>
            <a:endParaRPr lang="en-US" sz="3600" kern="10" dirty="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3399"/>
              </a:solidFill>
              <a:latin typeface="Times New Roman"/>
              <a:cs typeface="Times New Roman"/>
              <a:sym typeface="Arial"/>
            </a:endParaRPr>
          </a:p>
        </p:txBody>
      </p: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4470400" y="762000"/>
            <a:ext cx="2616200" cy="938213"/>
            <a:chOff x="2268" y="2544"/>
            <a:chExt cx="1236" cy="591"/>
          </a:xfrm>
        </p:grpSpPr>
        <p:pic>
          <p:nvPicPr>
            <p:cNvPr id="179205" name="Picture 10" descr="Tweety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06" name="Picture 11" descr="Tweety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03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2050" name="Picture 2" descr="Description: https://img.loigiaihay.com/picture/2023/0415/13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12192001" cy="696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2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0" name="Group 15"/>
          <p:cNvGrpSpPr>
            <a:grpSpLocks/>
          </p:cNvGrpSpPr>
          <p:nvPr/>
        </p:nvGrpSpPr>
        <p:grpSpPr bwMode="auto">
          <a:xfrm>
            <a:off x="11096679" y="6491817"/>
            <a:ext cx="409575" cy="101600"/>
            <a:chOff x="0" y="0"/>
            <a:chExt cx="1729668" cy="429260"/>
          </a:xfrm>
        </p:grpSpPr>
        <p:sp>
          <p:nvSpPr>
            <p:cNvPr id="21528" name="Freeform 16"/>
            <p:cNvSpPr>
              <a:spLocks/>
            </p:cNvSpPr>
            <p:nvPr/>
          </p:nvSpPr>
          <p:spPr bwMode="auto">
            <a:xfrm>
              <a:off x="0" y="-5080"/>
              <a:ext cx="1729668" cy="434340"/>
            </a:xfrm>
            <a:custGeom>
              <a:avLst/>
              <a:gdLst>
                <a:gd name="T0" fmla="*/ 1711888 w 1729668"/>
                <a:gd name="T1" fmla="*/ 187960 h 434340"/>
                <a:gd name="T2" fmla="*/ 1450268 w 1729668"/>
                <a:gd name="T3" fmla="*/ 11430 h 434340"/>
                <a:gd name="T4" fmla="*/ 1396928 w 1729668"/>
                <a:gd name="T5" fmla="*/ 21590 h 434340"/>
                <a:gd name="T6" fmla="*/ 1407088 w 1729668"/>
                <a:gd name="T7" fmla="*/ 74930 h 434340"/>
                <a:gd name="T8" fmla="*/ 1565838 w 1729668"/>
                <a:gd name="T9" fmla="*/ 181610 h 434340"/>
                <a:gd name="T10" fmla="*/ 0 w 1729668"/>
                <a:gd name="T11" fmla="*/ 181610 h 434340"/>
                <a:gd name="T12" fmla="*/ 0 w 1729668"/>
                <a:gd name="T13" fmla="*/ 257810 h 434340"/>
                <a:gd name="T14" fmla="*/ 1565838 w 1729668"/>
                <a:gd name="T15" fmla="*/ 257810 h 434340"/>
                <a:gd name="T16" fmla="*/ 1407088 w 1729668"/>
                <a:gd name="T17" fmla="*/ 364490 h 434340"/>
                <a:gd name="T18" fmla="*/ 1396928 w 1729668"/>
                <a:gd name="T19" fmla="*/ 417830 h 434340"/>
                <a:gd name="T20" fmla="*/ 1428678 w 1729668"/>
                <a:gd name="T21" fmla="*/ 434340 h 434340"/>
                <a:gd name="T22" fmla="*/ 1450268 w 1729668"/>
                <a:gd name="T23" fmla="*/ 427990 h 434340"/>
                <a:gd name="T24" fmla="*/ 1713158 w 1729668"/>
                <a:gd name="T25" fmla="*/ 251460 h 434340"/>
                <a:gd name="T26" fmla="*/ 1729668 w 1729668"/>
                <a:gd name="T27" fmla="*/ 219710 h 434340"/>
                <a:gd name="T28" fmla="*/ 1711888 w 1729668"/>
                <a:gd name="T29" fmla="*/ 187960 h 4343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29668"/>
                <a:gd name="T46" fmla="*/ 0 h 434340"/>
                <a:gd name="T47" fmla="*/ 1729668 w 1729668"/>
                <a:gd name="T48" fmla="*/ 434340 h 4343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29668" h="434340">
                  <a:moveTo>
                    <a:pt x="1711888" y="187960"/>
                  </a:moveTo>
                  <a:lnTo>
                    <a:pt x="1450268" y="11430"/>
                  </a:lnTo>
                  <a:cubicBezTo>
                    <a:pt x="1432488" y="0"/>
                    <a:pt x="1409628" y="3810"/>
                    <a:pt x="1396928" y="21590"/>
                  </a:cubicBezTo>
                  <a:cubicBezTo>
                    <a:pt x="1385498" y="39370"/>
                    <a:pt x="1389308" y="62230"/>
                    <a:pt x="1407088" y="74930"/>
                  </a:cubicBezTo>
                  <a:lnTo>
                    <a:pt x="1565838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565838" y="257810"/>
                  </a:lnTo>
                  <a:lnTo>
                    <a:pt x="1407088" y="364490"/>
                  </a:lnTo>
                  <a:cubicBezTo>
                    <a:pt x="1389308" y="375920"/>
                    <a:pt x="1385498" y="400050"/>
                    <a:pt x="1396928" y="417830"/>
                  </a:cubicBezTo>
                  <a:cubicBezTo>
                    <a:pt x="1404548" y="429260"/>
                    <a:pt x="1415978" y="434340"/>
                    <a:pt x="1428678" y="434340"/>
                  </a:cubicBezTo>
                  <a:cubicBezTo>
                    <a:pt x="1436298" y="434340"/>
                    <a:pt x="1443918" y="431800"/>
                    <a:pt x="1450268" y="427990"/>
                  </a:cubicBezTo>
                  <a:lnTo>
                    <a:pt x="1713158" y="251460"/>
                  </a:lnTo>
                  <a:cubicBezTo>
                    <a:pt x="1723318" y="243840"/>
                    <a:pt x="1729668" y="232410"/>
                    <a:pt x="1729668" y="219710"/>
                  </a:cubicBezTo>
                  <a:cubicBezTo>
                    <a:pt x="1729668" y="207010"/>
                    <a:pt x="1723318" y="195580"/>
                    <a:pt x="1711888" y="187960"/>
                  </a:cubicBezTo>
                  <a:close/>
                </a:path>
              </a:pathLst>
            </a:custGeom>
            <a:solidFill>
              <a:srgbClr val="29292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809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latin typeface="Arial" charset="0"/>
                <a:cs typeface="Arial" charset="0"/>
                <a:sym typeface="Arial"/>
              </a:endParaRPr>
            </a:p>
          </p:txBody>
        </p:sp>
      </p:grpSp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09" tIns="30478" rIns="60909" bIns="30478"/>
          <a:lstStyle/>
          <a:p>
            <a:pPr defTabSz="121809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09" tIns="30478" rIns="60909" bIns="30478"/>
          <a:lstStyle/>
          <a:p>
            <a:pPr defTabSz="121809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09" tIns="30478" rIns="60909" bIns="30478"/>
          <a:lstStyle/>
          <a:p>
            <a:pPr defTabSz="121809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0"/>
            <a:ext cx="12102105" cy="677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Nhóm 8">
            <a:extLst>
              <a:ext uri="{FF2B5EF4-FFF2-40B4-BE49-F238E27FC236}">
                <a16:creationId xmlns="" xmlns:a16="http://schemas.microsoft.com/office/drawing/2014/main" id="{74D989CF-9169-0BB8-DA32-1662979AD024}"/>
              </a:ext>
            </a:extLst>
          </p:cNvPr>
          <p:cNvGrpSpPr/>
          <p:nvPr/>
        </p:nvGrpSpPr>
        <p:grpSpPr>
          <a:xfrm>
            <a:off x="1028981" y="352624"/>
            <a:ext cx="4524260" cy="2099257"/>
            <a:chOff x="5166911" y="0"/>
            <a:chExt cx="3393195" cy="1574443"/>
          </a:xfrm>
        </p:grpSpPr>
        <p:pic>
          <p:nvPicPr>
            <p:cNvPr id="9" name="Hình ảnh 2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AFCB78F1-5D37-5940-DA9C-BA7728E21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326" t="14779" r="3493" b="47952"/>
            <a:stretch/>
          </p:blipFill>
          <p:spPr>
            <a:xfrm>
              <a:off x="5166911" y="0"/>
              <a:ext cx="3393195" cy="1574443"/>
            </a:xfrm>
            <a:prstGeom prst="rect">
              <a:avLst/>
            </a:prstGeom>
          </p:spPr>
        </p:pic>
        <p:sp>
          <p:nvSpPr>
            <p:cNvPr id="10" name="Hộp Văn bản 5">
              <a:extLst>
                <a:ext uri="{FF2B5EF4-FFF2-40B4-BE49-F238E27FC236}">
                  <a16:creationId xmlns="" xmlns:a16="http://schemas.microsoft.com/office/drawing/2014/main" id="{3AB9E0B0-75B8-32DE-C41F-1CEAA08D15A3}"/>
                </a:ext>
              </a:extLst>
            </p:cNvPr>
            <p:cNvSpPr txBox="1"/>
            <p:nvPr/>
          </p:nvSpPr>
          <p:spPr>
            <a:xfrm>
              <a:off x="5862434" y="488101"/>
              <a:ext cx="2522863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6400" b="1" kern="0" dirty="0" err="1">
                  <a:solidFill>
                    <a:srgbClr val="F9FAF0"/>
                  </a:solidFill>
                  <a:cs typeface="Arial"/>
                  <a:sym typeface="Arial"/>
                </a:rPr>
                <a:t>Chặng</a:t>
              </a:r>
              <a:r>
                <a:rPr lang="en-US" sz="6400" b="1" kern="0" dirty="0">
                  <a:solidFill>
                    <a:srgbClr val="F9FAF0"/>
                  </a:solidFill>
                  <a:cs typeface="Arial"/>
                  <a:sym typeface="Arial"/>
                </a:rPr>
                <a:t> 1</a:t>
              </a: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="" xmlns:a16="http://schemas.microsoft.com/office/drawing/2014/main" id="{1628CD1B-9444-FE71-C3BD-2A82B1FB76A0}"/>
              </a:ext>
            </a:extLst>
          </p:cNvPr>
          <p:cNvGrpSpPr/>
          <p:nvPr/>
        </p:nvGrpSpPr>
        <p:grpSpPr>
          <a:xfrm>
            <a:off x="306917" y="2196966"/>
            <a:ext cx="6140068" cy="3018997"/>
            <a:chOff x="4682169" y="1304810"/>
            <a:chExt cx="4605051" cy="2264248"/>
          </a:xfrm>
        </p:grpSpPr>
        <p:pic>
          <p:nvPicPr>
            <p:cNvPr id="12" name="Hình ảnh 3" descr="Ảnh có chứa văn bản&#10;&#10;Mô tả được tạo tự động">
              <a:extLst>
                <a:ext uri="{FF2B5EF4-FFF2-40B4-BE49-F238E27FC236}">
                  <a16:creationId xmlns="" xmlns:a16="http://schemas.microsoft.com/office/drawing/2014/main" id="{5046006E-70F3-CDFF-8EE3-869D02621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326" t="14779" r="3493" b="47952"/>
            <a:stretch/>
          </p:blipFill>
          <p:spPr>
            <a:xfrm>
              <a:off x="4682169" y="1304810"/>
              <a:ext cx="4461831" cy="2264248"/>
            </a:xfrm>
            <a:prstGeom prst="rect">
              <a:avLst/>
            </a:prstGeom>
          </p:spPr>
        </p:pic>
        <p:sp>
          <p:nvSpPr>
            <p:cNvPr id="13" name="Hộp Văn bản 6">
              <a:extLst>
                <a:ext uri="{FF2B5EF4-FFF2-40B4-BE49-F238E27FC236}">
                  <a16:creationId xmlns="" xmlns:a16="http://schemas.microsoft.com/office/drawing/2014/main" id="{A5C5EFF0-0136-CD4C-8662-F1449C1C5786}"/>
                </a:ext>
              </a:extLst>
            </p:cNvPr>
            <p:cNvSpPr txBox="1"/>
            <p:nvPr/>
          </p:nvSpPr>
          <p:spPr>
            <a:xfrm>
              <a:off x="5583714" y="1778623"/>
              <a:ext cx="3703506" cy="142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5867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Luyện</a:t>
              </a:r>
              <a:r>
                <a:rPr lang="en-US" sz="5867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5867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đọc</a:t>
              </a:r>
              <a:r>
                <a:rPr lang="en-US" sz="5867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5867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thành</a:t>
              </a:r>
              <a:r>
                <a:rPr lang="en-US" sz="5867" b="1" kern="0" dirty="0">
                  <a:solidFill>
                    <a:srgbClr val="002060"/>
                  </a:solidFill>
                  <a:cs typeface="Arial"/>
                  <a:sym typeface="Arial"/>
                </a:rPr>
                <a:t> </a:t>
              </a:r>
              <a:r>
                <a:rPr lang="en-US" sz="5867" b="1" kern="0" dirty="0" err="1">
                  <a:solidFill>
                    <a:srgbClr val="002060"/>
                  </a:solidFill>
                  <a:cs typeface="Arial"/>
                  <a:sym typeface="Arial"/>
                </a:rPr>
                <a:t>tiếng</a:t>
              </a:r>
              <a:endParaRPr lang="en-US" sz="5867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8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2050" name="Picture 2" descr="Description: https://img.loigiaihay.com/picture/2023/0415/13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12192001" cy="696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Hình ảnh 10">
            <a:extLst>
              <a:ext uri="{FF2B5EF4-FFF2-40B4-BE49-F238E27FC236}">
                <a16:creationId xmlns="" xmlns:a16="http://schemas.microsoft.com/office/drawing/2014/main" id="{47A3E390-0C8A-99AD-80F6-644CFAB4B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63" y="-8722"/>
            <a:ext cx="3657616" cy="2045194"/>
          </a:xfrm>
          <a:prstGeom prst="rect">
            <a:avLst/>
          </a:prstGeom>
        </p:spPr>
      </p:pic>
      <p:pic>
        <p:nvPicPr>
          <p:cNvPr id="10" name="Hình ảnh 8">
            <a:extLst>
              <a:ext uri="{FF2B5EF4-FFF2-40B4-BE49-F238E27FC236}">
                <a16:creationId xmlns="" xmlns:a16="http://schemas.microsoft.com/office/drawing/2014/main" id="{034F33D2-9872-D07A-A7CB-97FBE9A2B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071" y="2036472"/>
            <a:ext cx="4125433" cy="2066393"/>
          </a:xfrm>
          <a:prstGeom prst="rect">
            <a:avLst/>
          </a:prstGeom>
        </p:spPr>
      </p:pic>
      <p:pic>
        <p:nvPicPr>
          <p:cNvPr id="11" name="Hình ảnh 6">
            <a:extLst>
              <a:ext uri="{FF2B5EF4-FFF2-40B4-BE49-F238E27FC236}">
                <a16:creationId xmlns="" xmlns:a16="http://schemas.microsoft.com/office/drawing/2014/main" id="{09ACE0A0-79EF-63B0-CACE-5823D1609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8833" y="3864711"/>
            <a:ext cx="4234358" cy="20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12DBC2-5554-F93B-2200-CD62C821B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12" y="2519916"/>
            <a:ext cx="8689340" cy="2583711"/>
          </a:xfrm>
          <a:prstGeom prst="rect">
            <a:avLst/>
          </a:prstGeom>
        </p:spPr>
      </p:pic>
      <p:pic>
        <p:nvPicPr>
          <p:cNvPr id="3074" name="Picture 2" descr="Description: https://img.loigiaihay.com/picture/2023/0415/13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0"/>
            <a:ext cx="6003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4973" y="208492"/>
            <a:ext cx="6858087" cy="1354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 6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51)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9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1109</Words>
  <Application>Microsoft Office PowerPoint</Application>
  <PresentationFormat>Custom</PresentationFormat>
  <Paragraphs>145</Paragraphs>
  <Slides>25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2_Office Theme</vt:lpstr>
      <vt:lpstr>1_Default Design</vt:lpstr>
      <vt:lpstr>4_Office Theme</vt:lpstr>
      <vt:lpstr>Trek</vt:lpstr>
      <vt:lpstr>12_Default Design</vt:lpstr>
      <vt:lpstr>1_Trek</vt:lpstr>
      <vt:lpstr>3_Office Theme</vt:lpstr>
      <vt:lpstr>8_Office Theme</vt:lpstr>
      <vt:lpstr>10_Default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THANH HUONG</cp:lastModifiedBy>
  <cp:revision>167</cp:revision>
  <dcterms:created xsi:type="dcterms:W3CDTF">2021-06-02T05:01:13Z</dcterms:created>
  <dcterms:modified xsi:type="dcterms:W3CDTF">2023-10-10T02:02:01Z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