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5"/>
  </p:notesMasterIdLst>
  <p:handoutMasterIdLst>
    <p:handoutMasterId r:id="rId46"/>
  </p:handoutMasterIdLst>
  <p:sldIdLst>
    <p:sldId id="257" r:id="rId7"/>
    <p:sldId id="260" r:id="rId8"/>
    <p:sldId id="323" r:id="rId9"/>
    <p:sldId id="256" r:id="rId10"/>
    <p:sldId id="324" r:id="rId11"/>
    <p:sldId id="325" r:id="rId12"/>
    <p:sldId id="326" r:id="rId13"/>
    <p:sldId id="327" r:id="rId14"/>
    <p:sldId id="261" r:id="rId15"/>
    <p:sldId id="331" r:id="rId16"/>
    <p:sldId id="332" r:id="rId17"/>
    <p:sldId id="328" r:id="rId18"/>
    <p:sldId id="258" r:id="rId19"/>
    <p:sldId id="273" r:id="rId20"/>
    <p:sldId id="333" r:id="rId21"/>
    <p:sldId id="2007577185" r:id="rId22"/>
    <p:sldId id="277" r:id="rId23"/>
    <p:sldId id="292" r:id="rId24"/>
    <p:sldId id="339" r:id="rId25"/>
    <p:sldId id="340" r:id="rId26"/>
    <p:sldId id="259" r:id="rId27"/>
    <p:sldId id="334" r:id="rId28"/>
    <p:sldId id="335" r:id="rId29"/>
    <p:sldId id="336" r:id="rId30"/>
    <p:sldId id="337" r:id="rId31"/>
    <p:sldId id="338" r:id="rId32"/>
    <p:sldId id="274" r:id="rId33"/>
    <p:sldId id="341" r:id="rId34"/>
    <p:sldId id="342" r:id="rId35"/>
    <p:sldId id="343" r:id="rId36"/>
    <p:sldId id="344" r:id="rId37"/>
    <p:sldId id="345" r:id="rId38"/>
    <p:sldId id="346" r:id="rId39"/>
    <p:sldId id="348" r:id="rId40"/>
    <p:sldId id="2007577188" r:id="rId41"/>
    <p:sldId id="2007577187" r:id="rId42"/>
    <p:sldId id="347" r:id="rId43"/>
    <p:sldId id="32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67" d="100"/>
          <a:sy n="67" d="100"/>
        </p:scale>
        <p:origin x="900"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11/7/2023</a:t>
            </a:fld>
            <a:endParaRPr lang="en-US"/>
          </a:p>
        </p:txBody>
      </p:sp>
      <p:sp>
        <p:nvSpPr>
          <p:cNvPr id="4" name="Footer Placeholder 3">
            <a:extLst>
              <a:ext uri="{FF2B5EF4-FFF2-40B4-BE49-F238E27FC236}">
                <a16:creationId xmlns:a16="http://schemas.microsoft.com/office/drawing/2014/main" xmlns=""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xmlns=""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xmlns=""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xmlns=""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xmlns=""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xmlns=""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xmlns=""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xmlns=""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xmlns=""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xmlns=""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xmlns=""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xmlns=""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xmlns=""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xmlns=""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xmlns=""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xmlns=""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xmlns=""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xmlns=""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xmlns=""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xmlns=""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xmlns=""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xmlns=""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xmlns=""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xmlns=""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xmlns=""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xmlns=""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xmlns=""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xmlns=""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xmlns=""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xmlns=""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xmlns=""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xmlns=""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xmlns=""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xmlns=""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xmlns=""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xmlns=""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xmlns=""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xmlns=""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EFDB5C0F-E05A-FBF9-54DF-B7E73AD7FF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emf"/><Relationship Id="rId11" Type="http://schemas.openxmlformats.org/officeDocument/2006/relationships/image" Target="../media/image18.emf"/><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23.sv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2.png"/><Relationship Id="rId4" Type="http://schemas.openxmlformats.org/officeDocument/2006/relationships/image" Target="../media/image54.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4.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34.svg"/><Relationship Id="rId5" Type="http://schemas.openxmlformats.org/officeDocument/2006/relationships/image" Target="../media/image17.png"/><Relationship Id="rId4" Type="http://schemas.openxmlformats.org/officeDocument/2006/relationships/image" Target="../media/image15.emf"/><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0.png"/><Relationship Id="rId7" Type="http://schemas.openxmlformats.org/officeDocument/2006/relationships/image" Target="../media/image27.emf"/><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26.png"/><Relationship Id="rId10"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65.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1.xml"/><Relationship Id="rId16" Type="http://schemas.openxmlformats.org/officeDocument/2006/relationships/image" Target="../media/image68.png"/><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18.xml"/><Relationship Id="rId9" Type="http://schemas.openxmlformats.org/officeDocument/2006/relationships/image" Target="../media/image20.png"/><Relationship Id="rId14" Type="http://schemas.openxmlformats.org/officeDocument/2006/relationships/image" Target="../media/image15.emf"/></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70.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2.xml"/><Relationship Id="rId16" Type="http://schemas.openxmlformats.org/officeDocument/2006/relationships/image" Target="../media/image68.png"/><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19.xml"/><Relationship Id="rId9" Type="http://schemas.openxmlformats.org/officeDocument/2006/relationships/image" Target="../media/image20.png"/><Relationship Id="rId14" Type="http://schemas.openxmlformats.org/officeDocument/2006/relationships/image" Target="../media/image15.emf"/></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71.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3.xml"/><Relationship Id="rId16" Type="http://schemas.openxmlformats.org/officeDocument/2006/relationships/image" Target="../media/image68.png"/><Relationship Id="rId1" Type="http://schemas.openxmlformats.org/officeDocument/2006/relationships/vmlDrawing" Target="../drawings/vmlDrawing3.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20.xml"/><Relationship Id="rId9" Type="http://schemas.openxmlformats.org/officeDocument/2006/relationships/image" Target="../media/image20.png"/><Relationship Id="rId14" Type="http://schemas.openxmlformats.org/officeDocument/2006/relationships/image" Target="../media/image15.emf"/></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72.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4.xml"/><Relationship Id="rId16" Type="http://schemas.openxmlformats.org/officeDocument/2006/relationships/image" Target="../media/image68.png"/><Relationship Id="rId1" Type="http://schemas.openxmlformats.org/officeDocument/2006/relationships/vmlDrawing" Target="../drawings/vmlDrawing4.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21.xml"/><Relationship Id="rId9" Type="http://schemas.openxmlformats.org/officeDocument/2006/relationships/image" Target="../media/image20.png"/><Relationship Id="rId1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8.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emf"/><Relationship Id="rId5" Type="http://schemas.openxmlformats.org/officeDocument/2006/relationships/image" Target="../media/image14.png"/><Relationship Id="rId10" Type="http://schemas.openxmlformats.org/officeDocument/2006/relationships/image" Target="../media/image66.png"/><Relationship Id="rId4" Type="http://schemas.openxmlformats.org/officeDocument/2006/relationships/image" Target="../media/image13.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91.png"/><Relationship Id="rId3" Type="http://schemas.openxmlformats.org/officeDocument/2006/relationships/image" Target="../media/image2.png"/><Relationship Id="rId7" Type="http://schemas.openxmlformats.org/officeDocument/2006/relationships/image" Target="../media/image15.emf"/><Relationship Id="rId12" Type="http://schemas.openxmlformats.org/officeDocument/2006/relationships/image" Target="../media/image18.emf"/><Relationship Id="rId17" Type="http://schemas.openxmlformats.org/officeDocument/2006/relationships/image" Target="../media/image90.png"/><Relationship Id="rId2" Type="http://schemas.openxmlformats.org/officeDocument/2006/relationships/notesSlide" Target="../notesSlides/notesSlide27.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emf"/><Relationship Id="rId11" Type="http://schemas.openxmlformats.org/officeDocument/2006/relationships/image" Target="../media/image34.svg"/><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97.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gif"/><Relationship Id="rId7"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3.gif"/><Relationship Id="rId11" Type="http://schemas.openxmlformats.org/officeDocument/2006/relationships/image" Target="../media/image38.png"/><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39.jpg"/><Relationship Id="rId7" Type="http://schemas.openxmlformats.org/officeDocument/2006/relationships/image" Target="../media/image35.gif"/><Relationship Id="rId12"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4.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2.gif"/><Relationship Id="rId15" Type="http://schemas.openxmlformats.org/officeDocument/2006/relationships/image" Target="../media/image43.gif"/><Relationship Id="rId10" Type="http://schemas.openxmlformats.org/officeDocument/2006/relationships/image" Target="../media/image40.png"/><Relationship Id="rId4" Type="http://schemas.openxmlformats.org/officeDocument/2006/relationships/slide" Target="slide6.xml"/><Relationship Id="rId9" Type="http://schemas.openxmlformats.org/officeDocument/2006/relationships/image" Target="../media/image36.gif"/><Relationship Id="rId14" Type="http://schemas.openxmlformats.org/officeDocument/2006/relationships/image" Target="../media/image42.gif"/></Relationships>
</file>

<file path=ppt/slides/_rels/slide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20.png"/><Relationship Id="rId7"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9.jpeg"/><Relationship Id="rId5" Type="http://schemas.openxmlformats.org/officeDocument/2006/relationships/image" Target="../media/image26.png"/><Relationship Id="rId10" Type="http://schemas.openxmlformats.org/officeDocument/2006/relationships/image" Target="../media/image45.jpeg"/><Relationship Id="rId4" Type="http://schemas.openxmlformats.org/officeDocument/2006/relationships/image" Target="../media/image22.pn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xmlns=""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xmlns="" id="{E1B0062C-E73C-4430-B5EF-966502526CE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xmlns="" id="{C55AD77B-02BB-4E24-ABAE-9CAB1BF667F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xmlns=""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xmlns=""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xmlns=""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xmlns=""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xmlns=""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xmlns=""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xmlns="" id="{79CBD613-7B94-0F02-104E-56BDA7D77F0B}"/>
              </a:ext>
            </a:extLst>
          </p:cNvPr>
          <p:cNvPicPr>
            <a:picLocks noChangeAspect="1"/>
          </p:cNvPicPr>
          <p:nvPr/>
        </p:nvPicPr>
        <p:blipFill>
          <a:blip r:embed="rId16"/>
          <a:stretch>
            <a:fillRect/>
          </a:stretch>
        </p:blipFill>
        <p:spPr>
          <a:xfrm>
            <a:off x="4473906" y="1488353"/>
            <a:ext cx="3048549" cy="883855"/>
          </a:xfrm>
          <a:prstGeom prst="rect">
            <a:avLst/>
          </a:prstGeom>
        </p:spPr>
      </p:pic>
      <p:pic>
        <p:nvPicPr>
          <p:cNvPr id="6" name="Picture 5">
            <a:extLst>
              <a:ext uri="{FF2B5EF4-FFF2-40B4-BE49-F238E27FC236}">
                <a16:creationId xmlns:a16="http://schemas.microsoft.com/office/drawing/2014/main" xmlns="" id="{ECB3F623-C0FA-EE6B-9831-D198828B9E2E}"/>
              </a:ext>
            </a:extLst>
          </p:cNvPr>
          <p:cNvPicPr>
            <a:picLocks noChangeAspect="1"/>
          </p:cNvPicPr>
          <p:nvPr/>
        </p:nvPicPr>
        <p:blipFill>
          <a:blip r:embed="rId17"/>
          <a:stretch>
            <a:fillRect/>
          </a:stretch>
        </p:blipFill>
        <p:spPr>
          <a:xfrm>
            <a:off x="-1226360" y="2255467"/>
            <a:ext cx="4499238" cy="1072989"/>
          </a:xfrm>
          <a:prstGeom prst="rect">
            <a:avLst/>
          </a:prstGeom>
        </p:spPr>
      </p:pic>
      <p:sp>
        <p:nvSpPr>
          <p:cNvPr id="10" name="TextBox 9">
            <a:extLst>
              <a:ext uri="{FF2B5EF4-FFF2-40B4-BE49-F238E27FC236}">
                <a16:creationId xmlns:a16="http://schemas.microsoft.com/office/drawing/2014/main" xmlns="" id="{0EF8B6DE-01F7-CA7D-0545-62A1501B19A9}"/>
              </a:ext>
            </a:extLst>
          </p:cNvPr>
          <p:cNvSpPr txBox="1"/>
          <p:nvPr/>
        </p:nvSpPr>
        <p:spPr>
          <a:xfrm>
            <a:off x="3267681" y="2433166"/>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xmlns="" id="{36E1C357-FAF0-C36F-D237-2384F77345B8}"/>
              </a:ext>
            </a:extLst>
          </p:cNvPr>
          <p:cNvPicPr>
            <a:picLocks noChangeAspect="1"/>
          </p:cNvPicPr>
          <p:nvPr/>
        </p:nvPicPr>
        <p:blipFill>
          <a:blip r:embed="rId18"/>
          <a:stretch>
            <a:fillRect/>
          </a:stretch>
        </p:blipFill>
        <p:spPr>
          <a:xfrm>
            <a:off x="380169" y="2385953"/>
            <a:ext cx="12052837" cy="2889754"/>
          </a:xfrm>
          <a:prstGeom prst="rect">
            <a:avLst/>
          </a:prstGeom>
        </p:spPr>
      </p:pic>
      <p:sp>
        <p:nvSpPr>
          <p:cNvPr id="3" name="TextBox 2"/>
          <p:cNvSpPr txBox="1"/>
          <p:nvPr/>
        </p:nvSpPr>
        <p:spPr>
          <a:xfrm>
            <a:off x="4100513" y="185374"/>
            <a:ext cx="5902524"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hai</a:t>
            </a:r>
            <a:r>
              <a:rPr lang="en-US" sz="2800" dirty="0" smtClean="0"/>
              <a:t> </a:t>
            </a:r>
            <a:r>
              <a:rPr lang="en-US" sz="2800" dirty="0" err="1" smtClean="0"/>
              <a:t>ngày</a:t>
            </a:r>
            <a:r>
              <a:rPr lang="en-US" sz="2800" dirty="0" smtClean="0"/>
              <a:t> 13 </a:t>
            </a:r>
            <a:r>
              <a:rPr lang="en-US" sz="2800" dirty="0" err="1" smtClean="0"/>
              <a:t>tháng</a:t>
            </a:r>
            <a:r>
              <a:rPr lang="en-US" sz="2800" dirty="0" smtClean="0"/>
              <a:t> 11 </a:t>
            </a:r>
            <a:r>
              <a:rPr lang="en-US" sz="2800" dirty="0" err="1" smtClean="0"/>
              <a:t>năm</a:t>
            </a:r>
            <a:r>
              <a:rPr lang="en-US" sz="2800" dirty="0" smtClean="0"/>
              <a:t> 2023</a:t>
            </a:r>
            <a:endParaRPr lang="en-US" sz="2800" dirty="0"/>
          </a:p>
        </p:txBody>
      </p:sp>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xmlns="" id="{04B2D199-F7D0-69DF-A0F7-1FB2C3CE7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xmlns=""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xmlns=""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xmlns=""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xmlns=""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xmlns=""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xmlns=""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xmlns=""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xmlns=""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xmlns=""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xmlns=""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xmlns=""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xmlns=""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xmlns=""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xmlns=""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xmlns=""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xmlns=""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xmlns=""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xmlns=""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xmlns=""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xmlns=""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xmlns=""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xmlns=""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xmlns=""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xmlns=""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xmlns=""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xmlns=""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xmlns=""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xmlns=""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xmlns=""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xmlns=""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xmlns=""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xmlns=""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xmlns=""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xmlns="" id="{7C085ADC-2BAD-4772-B8C1-2D85511D9E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xmlns=""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xmlns=""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xmlns=""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xmlns=""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xmlns=""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xmlns=""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xmlns=""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xmlns=""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xmlns=""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xmlns=""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xmlns=""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xmlns=""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xmlns=""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xmlns=""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xmlns=""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xmlns="" id="{7C085ADC-2BAD-4772-B8C1-2D85511D9E3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xmlns=""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xmlns=""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xmlns=""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xmlns=""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xmlns=""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xmlns=""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xmlns=""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xmlns=""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xmlns=""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xmlns=""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xmlns=""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xmlns=""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xmlns=""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xmlns=""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1026" name="TextBox1" r:id="rId2" imgW="8858160" imgH="1343160"/>
        </mc:Choice>
        <mc:Fallback>
          <p:control name="TextBox1" r:id="rId2" imgW="8858160" imgH="1343160">
            <p:pic>
              <p:nvPicPr>
                <p:cNvPr id="12" name="TextBox1">
                  <a:extLst>
                    <a:ext uri="{FF2B5EF4-FFF2-40B4-BE49-F238E27FC236}">
                      <a16:creationId xmlns:a16="http://schemas.microsoft.com/office/drawing/2014/main" xmlns=""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xmlns=""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xmlns=""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xmlns=""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xmlns=""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xmlns=""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xmlns=""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spid="2050" name="TextBox1" r:id="rId2" imgW="8858160" imgH="1343160"/>
        </mc:Choice>
        <mc:Fallback>
          <p:control name="TextBox1" r:id="rId2" imgW="8858160" imgH="1343160">
            <p:pic>
              <p:nvPicPr>
                <p:cNvPr id="12" name="TextBox1">
                  <a:extLst>
                    <a:ext uri="{FF2B5EF4-FFF2-40B4-BE49-F238E27FC236}">
                      <a16:creationId xmlns:a16="http://schemas.microsoft.com/office/drawing/2014/main" xmlns=""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xmlns=""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xmlns=""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xmlns=""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xmlns=""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xmlns=""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xmlns=""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xmlns=""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spid="3074" name="TextBox1" r:id="rId2" imgW="8858160" imgH="1343160"/>
        </mc:Choice>
        <mc:Fallback>
          <p:control name="TextBox1" r:id="rId2" imgW="8858160" imgH="1343160">
            <p:pic>
              <p:nvPicPr>
                <p:cNvPr id="12" name="TextBox1">
                  <a:extLst>
                    <a:ext uri="{FF2B5EF4-FFF2-40B4-BE49-F238E27FC236}">
                      <a16:creationId xmlns:a16="http://schemas.microsoft.com/office/drawing/2014/main" xmlns=""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xmlns=""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xmlns=""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xmlns=""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xmlns=""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xmlns=""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xmlns=""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xmlns=""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xmlns=""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8858160" imgH="1343160"/>
        </mc:Choice>
        <mc:Fallback>
          <p:control name="TextBox1" r:id="rId2" imgW="8858160" imgH="1343160">
            <p:pic>
              <p:nvPicPr>
                <p:cNvPr id="12" name="TextBox1">
                  <a:extLst>
                    <a:ext uri="{FF2B5EF4-FFF2-40B4-BE49-F238E27FC236}">
                      <a16:creationId xmlns:a16="http://schemas.microsoft.com/office/drawing/2014/main" xmlns=""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xmlns=""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xmlns=""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xmlns=""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xmlns=""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xmlns=""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xmlns=""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xmlns=""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xmlns=""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xmlns=""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xmlns=""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xmlns=""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xmlns=""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xmlns=""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xmlns=""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xmlns=""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xmlns=""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xmlns=""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xmlns=""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xmlns=""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xmlns=""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xmlns=""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5BA9B26D-9AD2-87CD-B6A1-5B59CF291A8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xmlns=""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xmlns=""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xmlns=""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xmlns=""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xmlns=""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xmlns=""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xmlns=""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xmlns=""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xmlns=""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xmlns=""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xmlns=""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xmlns=""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xmlns=""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xmlns=""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xmlns=""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xmlns=""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xmlns=""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xmlns=""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xmlns=""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xmlns=""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xmlns=""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xmlns=""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xmlns=""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xmlns=""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xmlns=""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xmlns=""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xmlns=""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xmlns=""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xmlns=""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xmlns=""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xmlns=""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xmlns=""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xmlns=""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xmlns=""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xmlns=""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xmlns=""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xmlns=""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xmlns=""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xmlns=""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xmlns=""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xmlns=""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xmlns=""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xmlns=""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xmlns=""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xmlns=""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xmlns=""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xmlns=""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xmlns=""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xmlns=""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xmlns=""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xmlns=""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xmlns=""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xmlns=""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xmlns=""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xmlns=""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xmlns=""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xmlns=""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xmlns=""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xmlns=""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xmlns=""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xmlns=""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xmlns=""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xmlns="" id="{E1B0062C-E73C-4430-B5EF-966502526C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xmlns="" id="{C55AD77B-02BB-4E24-ABAE-9CAB1BF667F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xmlns=""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xmlns=""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xmlns=""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xmlns=""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xmlns=""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xmlns=""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xmlns=""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xmlns=""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xmlns=""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xmlns=""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xmlns=""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xmlns=""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xmlns=""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xmlns=""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xmlns=""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xmlns=""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xmlns=""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xmlns="" id="{16FFA8E6-15F0-4FEC-C660-AEC7F8E6CF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xmlns=""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xmlns="" id="{8F50833E-3692-4900-440B-07E4FE9F13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2559</Words>
  <Application>Microsoft Office PowerPoint</Application>
  <PresentationFormat>Widescreen</PresentationFormat>
  <Paragraphs>160</Paragraphs>
  <Slides>38</Slides>
  <Notes>27</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38</vt:i4>
      </vt:variant>
    </vt:vector>
  </HeadingPairs>
  <TitlesOfParts>
    <vt:vector size="60" baseType="lpstr">
      <vt:lpstr>微软雅黑</vt:lpstr>
      <vt:lpstr>宋体</vt:lpstr>
      <vt:lpstr>#9Slide07 HoneyCream</vt:lpstr>
      <vt:lpstr>Arial</vt:lpstr>
      <vt:lpstr>Calibri</vt:lpstr>
      <vt:lpstr>Calibri Light</vt:lpstr>
      <vt:lpstr>Cambria</vt:lpstr>
      <vt:lpstr>SVN-Newton</vt:lpstr>
      <vt:lpstr>SVN-Ready</vt:lpstr>
      <vt:lpstr>Tahoma</vt:lpstr>
      <vt:lpstr>Times New Roman</vt:lpstr>
      <vt:lpstr>Wingdings</vt:lpstr>
      <vt:lpstr>思源黑体 CN Bold</vt:lpstr>
      <vt:lpstr>汉仪粗宋简</vt:lpstr>
      <vt:lpstr>等线</vt:lpstr>
      <vt:lpstr>等线 Light</vt:lpstr>
      <vt:lpstr>Office 主题​​</vt:lpstr>
      <vt:lpstr>1_Office 主题​​</vt:lpstr>
      <vt:lpstr>Office Theme</vt:lpstr>
      <vt:lpstr>2_Office 主题​​</vt:lpstr>
      <vt:lpstr>3_Office 主题​​</vt:lpstr>
      <vt:lpstr>自定义设计方案</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70</cp:revision>
  <dcterms:created xsi:type="dcterms:W3CDTF">2023-07-19T08:30:23Z</dcterms:created>
  <dcterms:modified xsi:type="dcterms:W3CDTF">2023-11-07T07:47:08Z</dcterms:modified>
</cp:coreProperties>
</file>