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20"/>
  </p:notesMasterIdLst>
  <p:sldIdLst>
    <p:sldId id="318" r:id="rId3"/>
    <p:sldId id="280" r:id="rId4"/>
    <p:sldId id="261" r:id="rId5"/>
    <p:sldId id="262" r:id="rId6"/>
    <p:sldId id="281" r:id="rId7"/>
    <p:sldId id="263" r:id="rId8"/>
    <p:sldId id="265" r:id="rId9"/>
    <p:sldId id="266" r:id="rId10"/>
    <p:sldId id="268" r:id="rId11"/>
    <p:sldId id="275" r:id="rId12"/>
    <p:sldId id="294" r:id="rId13"/>
    <p:sldId id="272" r:id="rId14"/>
    <p:sldId id="316" r:id="rId15"/>
    <p:sldId id="317" r:id="rId16"/>
    <p:sldId id="314" r:id="rId17"/>
    <p:sldId id="320" r:id="rId18"/>
    <p:sldId id="32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8" autoAdjust="0"/>
    <p:restoredTop sz="94383" autoAdjust="0"/>
  </p:normalViewPr>
  <p:slideViewPr>
    <p:cSldViewPr>
      <p:cViewPr>
        <p:scale>
          <a:sx n="72" d="100"/>
          <a:sy n="72" d="100"/>
        </p:scale>
        <p:origin x="-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B158-A8F2-4C92-8C33-A34D7A91122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CB96-8BCC-4FEF-887B-E84C35BB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8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2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5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5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5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8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8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17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7CBC-2572-4F08-ABEC-FBB759E98D1F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9E238D-70BC-41B0-9042-66A00AF71DD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" y="45720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179540" y="1745397"/>
            <a:ext cx="89916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73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2" y="712856"/>
            <a:ext cx="8839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2" y="3075902"/>
            <a:ext cx="8153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70765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918052"/>
            <a:ext cx="426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32016" y="3912510"/>
            <a:ext cx="76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971800" y="5424081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3903954"/>
            <a:ext cx="4343400" cy="8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892" y="1097954"/>
            <a:ext cx="87837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143500" y="1455014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81300" y="2437448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184185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89509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5886465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7700" y="29185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86400" y="3479871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5563" y="5948715"/>
            <a:ext cx="76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599"/>
            <a:ext cx="8612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88787"/>
              </p:ext>
            </p:extLst>
          </p:nvPr>
        </p:nvGraphicFramePr>
        <p:xfrm>
          <a:off x="228600" y="2209800"/>
          <a:ext cx="7620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…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vốn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33052"/>
              </p:ext>
            </p:extLst>
          </p:nvPr>
        </p:nvGraphicFramePr>
        <p:xfrm>
          <a:off x="228600" y="2286000"/>
          <a:ext cx="8763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vốn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60" y="76200"/>
            <a:ext cx="8745940" cy="1752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Đ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v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034" y="2667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75260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57" y="3352800"/>
            <a:ext cx="8727743" cy="6949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………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828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 của nước Việt Nam.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043648"/>
            <a:ext cx="4185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 ………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6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 descr="h"/>
          <p:cNvSpPr>
            <a:spLocks noChangeArrowheads="1"/>
          </p:cNvSpPr>
          <p:nvPr/>
        </p:nvSpPr>
        <p:spPr bwMode="auto">
          <a:xfrm>
            <a:off x="762000" y="1066800"/>
            <a:ext cx="7543800" cy="4800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 cmpd="thickThin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40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6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9075" y="685800"/>
            <a:ext cx="8543925" cy="29854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c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sau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kể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Arial" charset="0"/>
              </a:rPr>
              <a:t>Ai </a:t>
            </a:r>
            <a:r>
              <a:rPr lang="en-US" sz="4000" b="1" i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charset="0"/>
              </a:rPr>
              <a:t>gì</a:t>
            </a: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dirty="0">
              <a:solidFill>
                <a:srgbClr val="FF9933"/>
              </a:solidFill>
              <a:latin typeface="VNI-Times" pitchFamily="2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prstClr val="black"/>
                </a:solidFill>
                <a:latin typeface="VNI-Times" pitchFamily="2" charset="0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b="1" dirty="0">
                <a:solidFill>
                  <a:prstClr val="black"/>
                </a:solidFill>
                <a:latin typeface="VNI-Times" pitchFamily="2" charset="0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 smtClean="0">
                <a:solidFill>
                  <a:prstClr val="black"/>
                </a:solidFill>
                <a:latin typeface="VNI-Times" pitchFamily="2" charset="0"/>
              </a:rPr>
              <a:t>.</a:t>
            </a:r>
            <a:endParaRPr lang="en-US" sz="3600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4953000"/>
            <a:ext cx="558323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VNI-Times" pitchFamily="2" charset="0"/>
              </a:rPr>
              <a:t>B</a:t>
            </a:r>
            <a:r>
              <a:rPr lang="en-US" sz="3600" b="1" dirty="0" err="1" smtClean="0">
                <a:solidFill>
                  <a:srgbClr val="FFFF66"/>
                </a:solidFill>
              </a:rPr>
              <a:t>ạn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Lan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là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lớp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trưởng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222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9105900" cy="2124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33CC"/>
                </a:solidFill>
              </a:rPr>
              <a:t>	</a:t>
            </a:r>
            <a:r>
              <a:rPr lang="en-US" sz="4400" b="1" dirty="0" err="1">
                <a:solidFill>
                  <a:srgbClr val="0033CC"/>
                </a:solidFill>
              </a:rPr>
              <a:t>Tìm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chủ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trong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câu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sau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và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biết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chủ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đó</a:t>
            </a:r>
            <a:r>
              <a:rPr lang="en-US" sz="4400" b="1" dirty="0">
                <a:solidFill>
                  <a:srgbClr val="0033CC"/>
                </a:solidFill>
              </a:rPr>
              <a:t> do </a:t>
            </a:r>
            <a:r>
              <a:rPr lang="en-US" sz="4400" b="1" dirty="0" err="1">
                <a:solidFill>
                  <a:srgbClr val="0033CC"/>
                </a:solidFill>
              </a:rPr>
              <a:t>từ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nào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tạo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thành</a:t>
            </a:r>
            <a:r>
              <a:rPr lang="en-US" sz="4400" b="1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21508" name="Picture 36" descr="questionmark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976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Callout 9"/>
          <p:cNvSpPr/>
          <p:nvPr/>
        </p:nvSpPr>
        <p:spPr>
          <a:xfrm>
            <a:off x="152400" y="2514600"/>
            <a:ext cx="8839200" cy="2286000"/>
          </a:xfrm>
          <a:prstGeom prst="up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371600" y="5029200"/>
            <a:ext cx="6477000" cy="1524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Chủ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ngữ</a:t>
            </a:r>
            <a:r>
              <a:rPr lang="en-US" sz="4000" b="1" dirty="0">
                <a:solidFill>
                  <a:srgbClr val="FFFF00"/>
                </a:solidFill>
              </a:rPr>
              <a:t> do </a:t>
            </a:r>
            <a:r>
              <a:rPr lang="en-US" sz="4000" b="1" dirty="0" err="1">
                <a:solidFill>
                  <a:srgbClr val="FFFF00"/>
                </a:solidFill>
              </a:rPr>
              <a:t>danh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từ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thành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2" name="Action Button: End 11">
            <a:hlinkClick r:id="rId4" action="ppaction://hlinksldjump" highlightClick="1"/>
          </p:cNvPr>
          <p:cNvSpPr/>
          <p:nvPr/>
        </p:nvSpPr>
        <p:spPr>
          <a:xfrm>
            <a:off x="8077200" y="6324600"/>
            <a:ext cx="5334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44196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LTVC</a:t>
            </a:r>
            <a:br>
              <a:rPr lang="en-US" smtClean="0"/>
            </a:b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en-US" altLang="en-US" smtClean="0"/>
              <a:t>LỚP 4</a:t>
            </a:r>
          </a:p>
          <a:p>
            <a:pPr marR="0" eaLnBrk="1" hangingPunct="1"/>
            <a:endParaRPr lang="en-US" altLang="en-US" smtClean="0"/>
          </a:p>
          <a:p>
            <a:pPr marR="0" eaLnBrk="1" hangingPunct="1"/>
            <a:endParaRPr lang="en-US" altLang="en-US" smtClean="0"/>
          </a:p>
        </p:txBody>
      </p:sp>
      <p:pic>
        <p:nvPicPr>
          <p:cNvPr id="23556" name="Picture 4" descr="vl_16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41424" y="-1306512"/>
            <a:ext cx="6858001" cy="934085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DFFFE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0" y="533400"/>
            <a:ext cx="8153400" cy="1754188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609600" y="2287588"/>
            <a:ext cx="8305800" cy="29702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ction Button: Beginning 1">
            <a:hlinkClick r:id="" action="ppaction://noaction" highlightClick="1"/>
          </p:cNvPr>
          <p:cNvSpPr/>
          <p:nvPr/>
        </p:nvSpPr>
        <p:spPr>
          <a:xfrm>
            <a:off x="7696200" y="5638800"/>
            <a:ext cx="609600" cy="4572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D65201-738B-4EB0-ABBA-BCE72728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8915400" cy="6781800"/>
          </a:xfrm>
          <a:prstGeom prst="rect">
            <a:avLst/>
          </a:prstGeom>
          <a:noFill/>
        </p:spPr>
      </p:pic>
      <p:sp>
        <p:nvSpPr>
          <p:cNvPr id="5" name="6-Point Star 4"/>
          <p:cNvSpPr/>
          <p:nvPr/>
        </p:nvSpPr>
        <p:spPr>
          <a:xfrm>
            <a:off x="1752600" y="533400"/>
            <a:ext cx="6778305" cy="1132514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</a:t>
            </a:r>
            <a:r>
              <a:rPr lang="en-US" sz="4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dò</a:t>
            </a:r>
            <a:endParaRPr lang="en-US" sz="4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286000"/>
            <a:ext cx="6845417" cy="1853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   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. </a:t>
            </a: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tiết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30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b4/bf/c8/b4bfc821bc63c69f631cdc89ef6ace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1" y="0"/>
            <a:ext cx="10058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38400"/>
            <a:ext cx="88633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514600"/>
            <a:ext cx="8595815" cy="4114800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487" y="1756887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0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4"/>
          <p:cNvSpPr txBox="1">
            <a:spLocks/>
          </p:cNvSpPr>
          <p:nvPr/>
        </p:nvSpPr>
        <p:spPr>
          <a:xfrm>
            <a:off x="168322" y="1600200"/>
            <a:ext cx="5927678" cy="7108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1" y="2057400"/>
            <a:ext cx="8763000" cy="4165979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21" y="1143000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2590800"/>
            <a:ext cx="4419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124200"/>
            <a:ext cx="3352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3733800"/>
            <a:ext cx="3352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9961" y="4876800"/>
            <a:ext cx="80692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9961" y="5410200"/>
            <a:ext cx="32686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968" y="2438400"/>
            <a:ext cx="8377451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779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779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244" y="4555903"/>
            <a:ext cx="847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8" y="1828800"/>
            <a:ext cx="3205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35" y="5867400"/>
            <a:ext cx="798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182" y="2362200"/>
            <a:ext cx="85344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58" y="4191000"/>
            <a:ext cx="847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735" y="1752600"/>
            <a:ext cx="897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 txBox="1">
            <a:spLocks/>
          </p:cNvSpPr>
          <p:nvPr/>
        </p:nvSpPr>
        <p:spPr>
          <a:xfrm>
            <a:off x="457200" y="-152400"/>
            <a:ext cx="8077200" cy="1066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41491"/>
            <a:ext cx="8763000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22786" y="2804250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38400" y="4393288"/>
            <a:ext cx="609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67000" y="1175295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748" y="3048000"/>
            <a:ext cx="1967552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" y="4724400"/>
            <a:ext cx="22479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" y="1478507"/>
            <a:ext cx="23622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5105400"/>
            <a:ext cx="86868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667702" y="5553852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" y="5942012"/>
            <a:ext cx="54864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75" y="17919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534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324" y="30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324" y="4724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300" y="588788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914400"/>
            <a:ext cx="2628900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" y="2500928"/>
            <a:ext cx="2284686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00" y="4185038"/>
            <a:ext cx="2360886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847" y="5399813"/>
            <a:ext cx="5555120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2" grpId="0"/>
      <p:bldP spid="23" grpId="0"/>
      <p:bldP spid="12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21" y="1524000"/>
            <a:ext cx="8915400" cy="14478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8" y="2819400"/>
            <a:ext cx="8686800" cy="8382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(ho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907" y="34290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4958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511463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0" y="6046500"/>
            <a:ext cx="906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 ho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6" y="1905000"/>
            <a:ext cx="89916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1.Chủ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2.Chủ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Ai? ho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3.Chủ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6" y="1270453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76200" y="4379023"/>
            <a:ext cx="8660525" cy="122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25" y="1830459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6" y="1270453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4576" y="4990548"/>
            <a:ext cx="8138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54864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7600" y="5491942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0800000" flipV="1">
            <a:off x="49925" y="2680560"/>
            <a:ext cx="8660525" cy="12230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3256" y="3292085"/>
            <a:ext cx="7200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25" y="3767498"/>
            <a:ext cx="581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4800" y="3292085"/>
            <a:ext cx="723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b57c26dbfe92ac31ec2053e4d756794c37d42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752</TotalTime>
  <Words>1025</Words>
  <Application>Microsoft Office PowerPoint</Application>
  <PresentationFormat>On-screen Show (4:3)</PresentationFormat>
  <Paragraphs>121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Chủ ngữ trong các câu trên do những từ ngữ như thế nào tạo thành?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LTVC </vt:lpstr>
      <vt:lpstr>PowerPoint Presentation</vt:lpstr>
      <vt:lpstr>PowerPoint Presentation</vt:lpstr>
    </vt:vector>
  </TitlesOfParts>
  <Company>ThQuynhHoa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TH.QuynhHoa</dc:creator>
  <cp:lastModifiedBy>HP</cp:lastModifiedBy>
  <cp:revision>142</cp:revision>
  <dcterms:created xsi:type="dcterms:W3CDTF">2011-01-14T07:52:52Z</dcterms:created>
  <dcterms:modified xsi:type="dcterms:W3CDTF">2023-02-26T13:27:10Z</dcterms:modified>
</cp:coreProperties>
</file>