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70" r:id="rId3"/>
  </p:sldMasterIdLst>
  <p:notesMasterIdLst>
    <p:notesMasterId r:id="rId22"/>
  </p:notesMasterIdLst>
  <p:sldIdLst>
    <p:sldId id="307" r:id="rId4"/>
    <p:sldId id="308" r:id="rId5"/>
    <p:sldId id="309" r:id="rId6"/>
    <p:sldId id="310" r:id="rId7"/>
    <p:sldId id="314" r:id="rId8"/>
    <p:sldId id="315" r:id="rId9"/>
    <p:sldId id="316" r:id="rId10"/>
    <p:sldId id="311" r:id="rId11"/>
    <p:sldId id="264" r:id="rId12"/>
    <p:sldId id="317" r:id="rId13"/>
    <p:sldId id="305" r:id="rId14"/>
    <p:sldId id="318" r:id="rId15"/>
    <p:sldId id="265" r:id="rId16"/>
    <p:sldId id="266" r:id="rId17"/>
    <p:sldId id="312" r:id="rId18"/>
    <p:sldId id="296" r:id="rId19"/>
    <p:sldId id="297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9F59-5423-4740-8E8D-D093B20DB761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76675-1210-46F1-8434-E2A3850B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48C7419-A7B7-4D2E-A369-3243A31699BA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A5D8981A-AE5E-4BF9-A53E-E3A687BD69F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4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A51392-59C5-44E4-8D65-A4652600963D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970A7A-7BB0-4FA6-951D-75E10F8FE20B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4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5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9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2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8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37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3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4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7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7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7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3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65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6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422E-374F-4515-AFDE-00D9245C145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3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9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0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1.png"/><Relationship Id="rId12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11" Type="http://schemas.openxmlformats.org/officeDocument/2006/relationships/image" Target="../media/image420.png"/><Relationship Id="rId5" Type="http://schemas.openxmlformats.org/officeDocument/2006/relationships/image" Target="../media/image39.png"/><Relationship Id="rId1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32.wmf"/><Relationship Id="rId9" Type="http://schemas.openxmlformats.org/officeDocument/2006/relationships/image" Target="../media/image43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6300" y="1295400"/>
            <a:ext cx="800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6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2023</a:t>
            </a:r>
          </a:p>
        </p:txBody>
      </p:sp>
      <p:pic>
        <p:nvPicPr>
          <p:cNvPr id="15364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209800" y="2743200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Rút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gọn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phân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số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76600" y="1887538"/>
            <a:ext cx="3024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HP001 4 hàng" panose="020B0603050302020204" pitchFamily="34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7860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7162800" y="1143000"/>
            <a:ext cx="685800" cy="660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40234"/>
              </p:ext>
            </p:extLst>
          </p:nvPr>
        </p:nvGraphicFramePr>
        <p:xfrm>
          <a:off x="4929342" y="2539120"/>
          <a:ext cx="6159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4" imgW="228501" imgH="393529" progId="">
                  <p:embed/>
                </p:oleObj>
              </mc:Choice>
              <mc:Fallback>
                <p:oleObj name="Equation" r:id="rId4" imgW="228501" imgH="393529" progId="">
                  <p:embed/>
                  <p:pic>
                    <p:nvPicPr>
                      <p:cNvPr id="27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42" y="2539120"/>
                        <a:ext cx="6159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88947"/>
              </p:ext>
            </p:extLst>
          </p:nvPr>
        </p:nvGraphicFramePr>
        <p:xfrm>
          <a:off x="1714500" y="1199223"/>
          <a:ext cx="5619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6" imgW="152334" imgH="393529" progId="">
                  <p:embed/>
                </p:oleObj>
              </mc:Choice>
              <mc:Fallback>
                <p:oleObj name="Equation" r:id="rId6" imgW="152334" imgH="393529" progId="">
                  <p:embed/>
                  <p:pic>
                    <p:nvPicPr>
                      <p:cNvPr id="276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99223"/>
                        <a:ext cx="5619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16"/>
          <p:cNvSpPr>
            <a:spLocks noChangeArrowheads="1"/>
          </p:cNvSpPr>
          <p:nvPr/>
        </p:nvSpPr>
        <p:spPr bwMode="auto">
          <a:xfrm>
            <a:off x="4648200" y="32004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6" name="Rectangle 18"/>
          <p:cNvSpPr>
            <a:spLocks noChangeArrowheads="1"/>
          </p:cNvSpPr>
          <p:nvPr/>
        </p:nvSpPr>
        <p:spPr bwMode="auto">
          <a:xfrm>
            <a:off x="5943600" y="25908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6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93359"/>
              </p:ext>
            </p:extLst>
          </p:nvPr>
        </p:nvGraphicFramePr>
        <p:xfrm>
          <a:off x="4929342" y="1166679"/>
          <a:ext cx="52863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8" imgW="203112" imgH="393529" progId="">
                  <p:embed/>
                </p:oleObj>
              </mc:Choice>
              <mc:Fallback>
                <p:oleObj name="Equation" r:id="rId8" imgW="203112" imgH="393529" progId="">
                  <p:embed/>
                  <p:pic>
                    <p:nvPicPr>
                      <p:cNvPr id="276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342" y="1166679"/>
                        <a:ext cx="52863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99315"/>
              </p:ext>
            </p:extLst>
          </p:nvPr>
        </p:nvGraphicFramePr>
        <p:xfrm>
          <a:off x="1725924" y="2520071"/>
          <a:ext cx="5016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10" imgW="215713" imgH="393359" progId="">
                  <p:embed/>
                </p:oleObj>
              </mc:Choice>
              <mc:Fallback>
                <p:oleObj name="Equation" r:id="rId10" imgW="215713" imgH="393359" progId="">
                  <p:embed/>
                  <p:pic>
                    <p:nvPicPr>
                      <p:cNvPr id="276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924" y="2520071"/>
                        <a:ext cx="50165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38392"/>
              </p:ext>
            </p:extLst>
          </p:nvPr>
        </p:nvGraphicFramePr>
        <p:xfrm>
          <a:off x="1749425" y="4162425"/>
          <a:ext cx="52705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12" imgW="215713" imgH="393359" progId="">
                  <p:embed/>
                </p:oleObj>
              </mc:Choice>
              <mc:Fallback>
                <p:oleObj name="Equation" r:id="rId12" imgW="215713" imgH="393359" progId="">
                  <p:embed/>
                  <p:pic>
                    <p:nvPicPr>
                      <p:cNvPr id="276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4162425"/>
                        <a:ext cx="527050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38690"/>
              </p:ext>
            </p:extLst>
          </p:nvPr>
        </p:nvGraphicFramePr>
        <p:xfrm>
          <a:off x="5022521" y="4176712"/>
          <a:ext cx="50006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14" imgW="215713" imgH="393359" progId="">
                  <p:embed/>
                </p:oleObj>
              </mc:Choice>
              <mc:Fallback>
                <p:oleObj name="Equation" r:id="rId14" imgW="215713" imgH="393359" progId="">
                  <p:embed/>
                  <p:pic>
                    <p:nvPicPr>
                      <p:cNvPr id="276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521" y="4176712"/>
                        <a:ext cx="500063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4229100" y="1489386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4352925" y="448151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aphicFrame>
        <p:nvGraphicFramePr>
          <p:cNvPr id="615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93517"/>
              </p:ext>
            </p:extLst>
          </p:nvPr>
        </p:nvGraphicFramePr>
        <p:xfrm>
          <a:off x="2227574" y="1193006"/>
          <a:ext cx="152558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16" imgW="723586" imgH="393529" progId="Equation.3">
                  <p:embed/>
                </p:oleObj>
              </mc:Choice>
              <mc:Fallback>
                <p:oleObj name="Equation" r:id="rId16" imgW="723586" imgH="393529" progId="Equation.3">
                  <p:embed/>
                  <p:pic>
                    <p:nvPicPr>
                      <p:cNvPr id="615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574" y="1193006"/>
                        <a:ext cx="152558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98867"/>
              </p:ext>
            </p:extLst>
          </p:nvPr>
        </p:nvGraphicFramePr>
        <p:xfrm>
          <a:off x="5524500" y="1149350"/>
          <a:ext cx="19812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Microsoft Equation 3.0" r:id="rId18" imgW="787058" imgH="393529" progId="Equation.3">
                  <p:embed/>
                </p:oleObj>
              </mc:Choice>
              <mc:Fallback>
                <p:oleObj name="Microsoft Equation 3.0" r:id="rId18" imgW="787058" imgH="393529" progId="Equation.3">
                  <p:embed/>
                  <p:pic>
                    <p:nvPicPr>
                      <p:cNvPr id="615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1149350"/>
                        <a:ext cx="19812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4267200" y="2750344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93675"/>
              </p:ext>
            </p:extLst>
          </p:nvPr>
        </p:nvGraphicFramePr>
        <p:xfrm>
          <a:off x="2332987" y="2520070"/>
          <a:ext cx="17526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20" imgW="774364" imgH="393529" progId="Equation.3">
                  <p:embed/>
                </p:oleObj>
              </mc:Choice>
              <mc:Fallback>
                <p:oleObj name="Equation" r:id="rId20" imgW="774364" imgH="393529" progId="Equation.3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987" y="2520070"/>
                        <a:ext cx="17526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11614"/>
              </p:ext>
            </p:extLst>
          </p:nvPr>
        </p:nvGraphicFramePr>
        <p:xfrm>
          <a:off x="5622131" y="2530388"/>
          <a:ext cx="19050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22" imgW="850531" imgH="393529" progId="Equation.3">
                  <p:embed/>
                </p:oleObj>
              </mc:Choice>
              <mc:Fallback>
                <p:oleObj name="Equation" r:id="rId22" imgW="850531" imgH="393529" progId="Equation.3">
                  <p:embed/>
                  <p:pic>
                    <p:nvPicPr>
                      <p:cNvPr id="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131" y="2530388"/>
                        <a:ext cx="19050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76248"/>
              </p:ext>
            </p:extLst>
          </p:nvPr>
        </p:nvGraphicFramePr>
        <p:xfrm>
          <a:off x="2362200" y="4162425"/>
          <a:ext cx="19050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Equation" r:id="rId24" imgW="850531" imgH="393529" progId="Equation.3">
                  <p:embed/>
                </p:oleObj>
              </mc:Choice>
              <mc:Fallback>
                <p:oleObj name="Equation" r:id="rId24" imgW="850531" imgH="393529" progId="Equation.3">
                  <p:embed/>
                  <p:pic>
                    <p:nvPicPr>
                      <p:cNvPr id="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62425"/>
                        <a:ext cx="19050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69479"/>
              </p:ext>
            </p:extLst>
          </p:nvPr>
        </p:nvGraphicFramePr>
        <p:xfrm>
          <a:off x="5622131" y="4162425"/>
          <a:ext cx="1905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26" imgW="850531" imgH="393529" progId="Equation.3">
                  <p:embed/>
                </p:oleObj>
              </mc:Choice>
              <mc:Fallback>
                <p:oleObj name="Equation" r:id="rId26" imgW="850531" imgH="393529" progId="Equation.3">
                  <p:embed/>
                  <p:pic>
                    <p:nvPicPr>
                      <p:cNvPr id="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131" y="4162425"/>
                        <a:ext cx="1905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81239" y="568714"/>
            <a:ext cx="5019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1388" y="1447800"/>
            <a:ext cx="77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84065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1186" y="1914963"/>
                <a:ext cx="832279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86" y="1914963"/>
                <a:ext cx="832279" cy="710451"/>
              </a:xfrm>
              <a:prstGeom prst="rect">
                <a:avLst/>
              </a:prstGeom>
              <a:blipFill>
                <a:blip r:embed="rId5"/>
                <a:stretch>
                  <a:fillRect r="-1386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1799" y="1841610"/>
                <a:ext cx="42351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99" y="1841610"/>
                <a:ext cx="42351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46913" y="1928834"/>
                <a:ext cx="832279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13" y="1928834"/>
                <a:ext cx="832279" cy="703398"/>
              </a:xfrm>
              <a:prstGeom prst="rect">
                <a:avLst/>
              </a:prstGeom>
              <a:blipFill>
                <a:blip r:embed="rId7"/>
                <a:stretch>
                  <a:fillRect r="-13971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4974" y="1880823"/>
                <a:ext cx="4235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74" y="1880823"/>
                <a:ext cx="42351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42640" y="1896953"/>
                <a:ext cx="832279" cy="70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40" y="1896953"/>
                <a:ext cx="832279" cy="702244"/>
              </a:xfrm>
              <a:prstGeom prst="rect">
                <a:avLst/>
              </a:prstGeom>
              <a:blipFill>
                <a:blip r:embed="rId9"/>
                <a:stretch>
                  <a:fillRect r="-13869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92886" y="1813020"/>
                <a:ext cx="4235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86" y="1813020"/>
                <a:ext cx="423514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1186" y="3733800"/>
                <a:ext cx="984565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300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86" y="3733800"/>
                <a:ext cx="984565" cy="710451"/>
              </a:xfrm>
              <a:prstGeom prst="rect">
                <a:avLst/>
              </a:prstGeom>
              <a:blipFill rotWithShape="1">
                <a:blip r:embed="rId11"/>
                <a:stretch>
                  <a:fillRect r="-19753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66900" y="3695936"/>
                <a:ext cx="42351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695936"/>
                <a:ext cx="423514" cy="783804"/>
              </a:xfrm>
              <a:prstGeom prst="rect">
                <a:avLst/>
              </a:prstGeom>
              <a:blipFill rotWithShape="1">
                <a:blip r:embed="rId12"/>
                <a:stretch>
                  <a:fillRect r="-30000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45991" y="3769289"/>
                <a:ext cx="832279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91" y="3769289"/>
                <a:ext cx="832279" cy="710451"/>
              </a:xfrm>
              <a:prstGeom prst="rect">
                <a:avLst/>
              </a:prstGeom>
              <a:blipFill rotWithShape="1">
                <a:blip r:embed="rId13"/>
                <a:stretch>
                  <a:fillRect r="-233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78270" y="3716319"/>
                <a:ext cx="423514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70" y="3716319"/>
                <a:ext cx="423514" cy="784895"/>
              </a:xfrm>
              <a:prstGeom prst="rect">
                <a:avLst/>
              </a:prstGeom>
              <a:blipFill rotWithShape="1">
                <a:blip r:embed="rId14"/>
                <a:stretch>
                  <a:fillRect r="-30435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8400" y="3790763"/>
                <a:ext cx="984565" cy="70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790763"/>
                <a:ext cx="984565" cy="702500"/>
              </a:xfrm>
              <a:prstGeom prst="rect">
                <a:avLst/>
              </a:prstGeom>
              <a:blipFill rotWithShape="1">
                <a:blip r:embed="rId15"/>
                <a:stretch>
                  <a:fillRect r="-19136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2289" y="3790763"/>
                <a:ext cx="59343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89" y="3790763"/>
                <a:ext cx="593432" cy="786177"/>
              </a:xfrm>
              <a:prstGeom prst="rect">
                <a:avLst/>
              </a:prstGeom>
              <a:blipFill rotWithShape="1">
                <a:blip r:embed="rId16"/>
                <a:stretch>
                  <a:fillRect r="-20619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56694" y="1278122"/>
            <a:ext cx="110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1239" y="568714"/>
            <a:ext cx="5019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78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9"/>
          <p:cNvSpPr>
            <a:spLocks noChangeArrowheads="1"/>
          </p:cNvSpPr>
          <p:nvPr/>
        </p:nvSpPr>
        <p:spPr bwMode="auto">
          <a:xfrm>
            <a:off x="4327525" y="16002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Rectangle 2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3" name="Rectangle 2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4" name="Rectangle 206"/>
          <p:cNvSpPr>
            <a:spLocks noChangeArrowheads="1"/>
          </p:cNvSpPr>
          <p:nvPr/>
        </p:nvSpPr>
        <p:spPr bwMode="auto">
          <a:xfrm>
            <a:off x="4327525" y="16002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5" name="Rectangle 208"/>
          <p:cNvSpPr>
            <a:spLocks noChangeArrowheads="1"/>
          </p:cNvSpPr>
          <p:nvPr/>
        </p:nvSpPr>
        <p:spPr bwMode="auto">
          <a:xfrm>
            <a:off x="4327525" y="16002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6" name="Text Box 212"/>
          <p:cNvSpPr txBox="1">
            <a:spLocks noChangeArrowheads="1"/>
          </p:cNvSpPr>
          <p:nvPr/>
        </p:nvSpPr>
        <p:spPr bwMode="auto">
          <a:xfrm>
            <a:off x="622300" y="3048638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8377" name="Rectangle 2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378" name="Object 214"/>
          <p:cNvGraphicFramePr>
            <a:graphicFrameLocks noChangeAspect="1"/>
          </p:cNvGraphicFramePr>
          <p:nvPr/>
        </p:nvGraphicFramePr>
        <p:xfrm>
          <a:off x="5257800" y="1901825"/>
          <a:ext cx="5413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215713" imgH="393359" progId="Equation.DSMT4">
                  <p:embed/>
                </p:oleObj>
              </mc:Choice>
              <mc:Fallback>
                <p:oleObj name="Equation" r:id="rId3" imgW="215713" imgH="393359" progId="Equation.DSMT4">
                  <p:embed/>
                  <p:pic>
                    <p:nvPicPr>
                      <p:cNvPr id="58378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01825"/>
                        <a:ext cx="5413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9" name="Rectangle 220"/>
          <p:cNvSpPr>
            <a:spLocks noChangeArrowheads="1"/>
          </p:cNvSpPr>
          <p:nvPr/>
        </p:nvSpPr>
        <p:spPr bwMode="auto">
          <a:xfrm>
            <a:off x="3871913" y="2143125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8380" name="Object 222"/>
          <p:cNvGraphicFramePr>
            <a:graphicFrameLocks noChangeAspect="1"/>
          </p:cNvGraphicFramePr>
          <p:nvPr/>
        </p:nvGraphicFramePr>
        <p:xfrm>
          <a:off x="1295400" y="1825625"/>
          <a:ext cx="32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5838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5625"/>
                        <a:ext cx="323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Rectangle 224"/>
          <p:cNvSpPr>
            <a:spLocks noChangeArrowheads="1"/>
          </p:cNvSpPr>
          <p:nvPr/>
        </p:nvSpPr>
        <p:spPr bwMode="auto">
          <a:xfrm>
            <a:off x="2667000" y="4772025"/>
            <a:ext cx="46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8382" name="Object 230"/>
          <p:cNvGraphicFramePr>
            <a:graphicFrameLocks noChangeAspect="1"/>
          </p:cNvGraphicFramePr>
          <p:nvPr/>
        </p:nvGraphicFramePr>
        <p:xfrm>
          <a:off x="2590800" y="1901825"/>
          <a:ext cx="382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58382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1825"/>
                        <a:ext cx="382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3" name="Rectangle 233"/>
          <p:cNvSpPr>
            <a:spLocks noChangeArrowheads="1"/>
          </p:cNvSpPr>
          <p:nvPr/>
        </p:nvSpPr>
        <p:spPr bwMode="auto">
          <a:xfrm>
            <a:off x="3871913" y="2143125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384" name="Rectangle 2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5" name="Rectangle 2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6" name="Line 280"/>
          <p:cNvSpPr>
            <a:spLocks noChangeShapeType="1"/>
          </p:cNvSpPr>
          <p:nvPr/>
        </p:nvSpPr>
        <p:spPr bwMode="auto">
          <a:xfrm>
            <a:off x="9906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2" name="Oval 294"/>
          <p:cNvSpPr>
            <a:spLocks noChangeArrowheads="1"/>
          </p:cNvSpPr>
          <p:nvPr/>
        </p:nvSpPr>
        <p:spPr bwMode="auto">
          <a:xfrm>
            <a:off x="1905000" y="1978025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83" name="Oval 295"/>
          <p:cNvSpPr>
            <a:spLocks noChangeArrowheads="1"/>
          </p:cNvSpPr>
          <p:nvPr/>
        </p:nvSpPr>
        <p:spPr bwMode="auto">
          <a:xfrm>
            <a:off x="609600" y="2054225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89" name="Rectangle 297"/>
          <p:cNvSpPr>
            <a:spLocks noChangeArrowheads="1"/>
          </p:cNvSpPr>
          <p:nvPr/>
        </p:nvSpPr>
        <p:spPr bwMode="auto">
          <a:xfrm>
            <a:off x="685800" y="2024063"/>
            <a:ext cx="569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</p:txBody>
      </p:sp>
      <p:sp>
        <p:nvSpPr>
          <p:cNvPr id="58390" name="Rectangle 298"/>
          <p:cNvSpPr>
            <a:spLocks noChangeArrowheads="1"/>
          </p:cNvSpPr>
          <p:nvPr/>
        </p:nvSpPr>
        <p:spPr bwMode="auto">
          <a:xfrm>
            <a:off x="555624" y="866775"/>
            <a:ext cx="645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391" name="Text Box 307"/>
          <p:cNvSpPr txBox="1">
            <a:spLocks noChangeArrowheads="1"/>
          </p:cNvSpPr>
          <p:nvPr/>
        </p:nvSpPr>
        <p:spPr bwMode="auto">
          <a:xfrm>
            <a:off x="3886200" y="23590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8392" name="Text Box 310"/>
          <p:cNvSpPr txBox="1">
            <a:spLocks noChangeArrowheads="1"/>
          </p:cNvSpPr>
          <p:nvPr/>
        </p:nvSpPr>
        <p:spPr bwMode="auto">
          <a:xfrm>
            <a:off x="1981200" y="19780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8393" name="Rectangle 312"/>
          <p:cNvSpPr>
            <a:spLocks noChangeArrowheads="1"/>
          </p:cNvSpPr>
          <p:nvPr/>
        </p:nvSpPr>
        <p:spPr bwMode="auto">
          <a:xfrm>
            <a:off x="4038600" y="1978025"/>
            <a:ext cx="33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8394" name="Line 313"/>
          <p:cNvSpPr>
            <a:spLocks noChangeShapeType="1"/>
          </p:cNvSpPr>
          <p:nvPr/>
        </p:nvSpPr>
        <p:spPr bwMode="auto">
          <a:xfrm flipV="1">
            <a:off x="4038600" y="2435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Rectangle 314"/>
          <p:cNvSpPr>
            <a:spLocks noChangeArrowheads="1"/>
          </p:cNvSpPr>
          <p:nvPr/>
        </p:nvSpPr>
        <p:spPr bwMode="auto">
          <a:xfrm>
            <a:off x="7162800" y="190023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58396" name="Rectangle 315"/>
          <p:cNvSpPr>
            <a:spLocks noChangeArrowheads="1"/>
          </p:cNvSpPr>
          <p:nvPr/>
        </p:nvSpPr>
        <p:spPr bwMode="auto">
          <a:xfrm>
            <a:off x="7162800" y="2357438"/>
            <a:ext cx="58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58397" name="Line 316"/>
          <p:cNvSpPr>
            <a:spLocks noChangeShapeType="1"/>
          </p:cNvSpPr>
          <p:nvPr/>
        </p:nvSpPr>
        <p:spPr bwMode="auto">
          <a:xfrm>
            <a:off x="7239000" y="2435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19"/>
          <p:cNvSpPr txBox="1">
            <a:spLocks noChangeArrowheads="1"/>
          </p:cNvSpPr>
          <p:nvPr/>
        </p:nvSpPr>
        <p:spPr bwMode="auto">
          <a:xfrm>
            <a:off x="3429000" y="20542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399" name="Text Box 388"/>
          <p:cNvSpPr txBox="1">
            <a:spLocks noChangeArrowheads="1"/>
          </p:cNvSpPr>
          <p:nvPr/>
        </p:nvSpPr>
        <p:spPr bwMode="auto">
          <a:xfrm>
            <a:off x="4800600" y="205422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681" name="Oval 393"/>
          <p:cNvSpPr>
            <a:spLocks noChangeArrowheads="1"/>
          </p:cNvSpPr>
          <p:nvPr/>
        </p:nvSpPr>
        <p:spPr bwMode="auto">
          <a:xfrm>
            <a:off x="6400800" y="1978025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401" name="Text Box 395"/>
          <p:cNvSpPr txBox="1">
            <a:spLocks noChangeArrowheads="1"/>
          </p:cNvSpPr>
          <p:nvPr/>
        </p:nvSpPr>
        <p:spPr bwMode="auto">
          <a:xfrm>
            <a:off x="6477000" y="205422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8403" name="Rectangle 11"/>
          <p:cNvSpPr>
            <a:spLocks noChangeArrowheads="1"/>
          </p:cNvSpPr>
          <p:nvPr/>
        </p:nvSpPr>
        <p:spPr bwMode="auto">
          <a:xfrm>
            <a:off x="4648200" y="40386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404" name="Rectangle 46"/>
          <p:cNvSpPr>
            <a:spLocks noChangeArrowheads="1"/>
          </p:cNvSpPr>
          <p:nvPr/>
        </p:nvSpPr>
        <p:spPr bwMode="auto">
          <a:xfrm>
            <a:off x="-762000" y="5864433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685801" y="4945023"/>
            <a:ext cx="8229600" cy="1384995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800" y="4029800"/>
            <a:ext cx="3733800" cy="519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</a:rPr>
              <a:t>Phân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số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tối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giản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là</a:t>
            </a:r>
            <a:r>
              <a:rPr lang="en-US" sz="2800" b="1" dirty="0">
                <a:solidFill>
                  <a:srgbClr val="0000CC"/>
                </a:solidFill>
              </a:rPr>
              <a:t>: </a:t>
            </a:r>
          </a:p>
        </p:txBody>
      </p:sp>
      <p:graphicFrame>
        <p:nvGraphicFramePr>
          <p:cNvPr id="4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48055"/>
              </p:ext>
            </p:extLst>
          </p:nvPr>
        </p:nvGraphicFramePr>
        <p:xfrm>
          <a:off x="4375150" y="3735318"/>
          <a:ext cx="22860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9" imgW="571252" imgH="393529" progId="Equation.3">
                  <p:embed/>
                </p:oleObj>
              </mc:Choice>
              <mc:Fallback>
                <p:oleObj name="Equation" r:id="rId9" imgW="571252" imgH="393529" progId="Equation.3">
                  <p:embed/>
                  <p:pic>
                    <p:nvPicPr>
                      <p:cNvPr id="4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3735318"/>
                        <a:ext cx="22860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7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2" grpId="0" animBg="1"/>
      <p:bldP spid="12583" grpId="0" animBg="1"/>
      <p:bldP spid="12681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Text Box 114"/>
          <p:cNvSpPr txBox="1">
            <a:spLocks noChangeArrowheads="1"/>
          </p:cNvSpPr>
          <p:nvPr/>
        </p:nvSpPr>
        <p:spPr bwMode="auto">
          <a:xfrm>
            <a:off x="304800" y="561946"/>
            <a:ext cx="85924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? 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353298"/>
                <a:ext cx="6172200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;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3298"/>
                <a:ext cx="6172200" cy="721031"/>
              </a:xfrm>
              <a:prstGeom prst="rect">
                <a:avLst/>
              </a:prstGeom>
              <a:blipFill>
                <a:blip r:embed="rId2"/>
                <a:stretch>
                  <a:fillRect l="-1974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933957"/>
                <a:ext cx="851620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33957"/>
                <a:ext cx="8516208" cy="714683"/>
              </a:xfrm>
              <a:prstGeom prst="rect">
                <a:avLst/>
              </a:prstGeom>
              <a:blipFill>
                <a:blip r:embed="rId3"/>
                <a:stretch>
                  <a:fillRect l="-150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05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764874" y="533400"/>
            <a:ext cx="7159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trống</a:t>
            </a:r>
            <a:r>
              <a:rPr lang="en-US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1446" name="Object 8"/>
          <p:cNvGraphicFramePr>
            <a:graphicFrameLocks noChangeAspect="1"/>
          </p:cNvGraphicFramePr>
          <p:nvPr/>
        </p:nvGraphicFramePr>
        <p:xfrm>
          <a:off x="5143500" y="1447801"/>
          <a:ext cx="457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" name="Equation" r:id="rId3" imgW="139680" imgH="431640" progId="Equation.3">
                  <p:embed/>
                </p:oleObj>
              </mc:Choice>
              <mc:Fallback>
                <p:oleObj name="Equation" r:id="rId3" imgW="13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447801"/>
                        <a:ext cx="457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9"/>
          <p:cNvGraphicFramePr>
            <a:graphicFrameLocks noChangeAspect="1"/>
          </p:cNvGraphicFramePr>
          <p:nvPr/>
        </p:nvGraphicFramePr>
        <p:xfrm>
          <a:off x="4305300" y="1524000"/>
          <a:ext cx="438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Equation" r:id="rId5" imgW="203040" imgH="393480" progId="Equation.3">
                  <p:embed/>
                </p:oleObj>
              </mc:Choice>
              <mc:Fallback>
                <p:oleObj name="Equation" r:id="rId5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524000"/>
                        <a:ext cx="438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10"/>
          <p:cNvGraphicFramePr>
            <a:graphicFrameLocks noChangeAspect="1"/>
          </p:cNvGraphicFramePr>
          <p:nvPr/>
        </p:nvGraphicFramePr>
        <p:xfrm>
          <a:off x="3543300" y="1524001"/>
          <a:ext cx="342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Equation" r:id="rId7" imgW="228600" imgH="431640" progId="Equation.3">
                  <p:embed/>
                </p:oleObj>
              </mc:Choice>
              <mc:Fallback>
                <p:oleObj name="Equation" r:id="rId7" imgW="22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524001"/>
                        <a:ext cx="342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11"/>
          <p:cNvGraphicFramePr>
            <a:graphicFrameLocks noChangeAspect="1"/>
          </p:cNvGraphicFramePr>
          <p:nvPr/>
        </p:nvGraphicFramePr>
        <p:xfrm>
          <a:off x="2705100" y="1524000"/>
          <a:ext cx="34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" name="Equation" r:id="rId9" imgW="228600" imgH="393480" progId="Equation.3">
                  <p:embed/>
                </p:oleObj>
              </mc:Choice>
              <mc:Fallback>
                <p:oleObj name="Equation" r:id="rId9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524000"/>
                        <a:ext cx="342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2"/>
          <p:cNvSpPr>
            <a:spLocks noChangeArrowheads="1"/>
          </p:cNvSpPr>
          <p:nvPr/>
        </p:nvSpPr>
        <p:spPr bwMode="auto">
          <a:xfrm>
            <a:off x="34671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4305300" y="139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4"/>
          <p:cNvSpPr>
            <a:spLocks noChangeArrowheads="1"/>
          </p:cNvSpPr>
          <p:nvPr/>
        </p:nvSpPr>
        <p:spPr bwMode="auto">
          <a:xfrm>
            <a:off x="51435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3124200" y="167640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=           =           =          .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454400" y="199548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343400" y="14224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4333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7665" grpId="0"/>
      <p:bldP spid="276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8989" y="-7620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Hộp_Văn_Bản 7"/>
          <p:cNvSpPr txBox="1">
            <a:spLocks noChangeArrowheads="1"/>
          </p:cNvSpPr>
          <p:nvPr/>
        </p:nvSpPr>
        <p:spPr bwMode="auto">
          <a:xfrm>
            <a:off x="1219200" y="2133600"/>
            <a:ext cx="728345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9404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1"/>
          <p:cNvSpPr txBox="1">
            <a:spLocks noChangeArrowheads="1"/>
          </p:cNvSpPr>
          <p:nvPr/>
        </p:nvSpPr>
        <p:spPr bwMode="auto">
          <a:xfrm>
            <a:off x="2162184" y="2872326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7" name="Text Box 32"/>
          <p:cNvSpPr txBox="1">
            <a:spLocks noChangeArrowheads="1"/>
          </p:cNvSpPr>
          <p:nvPr/>
        </p:nvSpPr>
        <p:spPr bwMode="auto">
          <a:xfrm>
            <a:off x="3724284" y="2914658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8" name="Text Box 33"/>
          <p:cNvSpPr txBox="1">
            <a:spLocks noChangeArrowheads="1"/>
          </p:cNvSpPr>
          <p:nvPr/>
        </p:nvSpPr>
        <p:spPr bwMode="auto">
          <a:xfrm>
            <a:off x="5253047" y="2899840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1989" name="Group 54"/>
          <p:cNvGrpSpPr>
            <a:grpSpLocks/>
          </p:cNvGrpSpPr>
          <p:nvPr/>
        </p:nvGrpSpPr>
        <p:grpSpPr bwMode="auto">
          <a:xfrm>
            <a:off x="1230313" y="2565402"/>
            <a:ext cx="673100" cy="1258888"/>
            <a:chOff x="1091" y="2683"/>
            <a:chExt cx="424" cy="793"/>
          </a:xfrm>
        </p:grpSpPr>
        <p:sp>
          <p:nvSpPr>
            <p:cNvPr id="42012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42013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42014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990" name="Rectangle 53"/>
          <p:cNvSpPr>
            <a:spLocks noChangeArrowheads="1"/>
          </p:cNvSpPr>
          <p:nvPr/>
        </p:nvSpPr>
        <p:spPr bwMode="auto">
          <a:xfrm>
            <a:off x="1162050" y="2436285"/>
            <a:ext cx="941388" cy="148166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1" name="Text Box 56"/>
          <p:cNvSpPr txBox="1">
            <a:spLocks noChangeArrowheads="1"/>
          </p:cNvSpPr>
          <p:nvPr/>
        </p:nvSpPr>
        <p:spPr bwMode="auto">
          <a:xfrm>
            <a:off x="2800350" y="326602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33CC"/>
              </a:solidFill>
            </a:endParaRPr>
          </a:p>
        </p:txBody>
      </p:sp>
      <p:sp>
        <p:nvSpPr>
          <p:cNvPr id="41992" name="Text Box 58"/>
          <p:cNvSpPr txBox="1">
            <a:spLocks noChangeArrowheads="1"/>
          </p:cNvSpPr>
          <p:nvPr/>
        </p:nvSpPr>
        <p:spPr bwMode="auto">
          <a:xfrm>
            <a:off x="2784475" y="24362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41993" name="Line 59"/>
          <p:cNvSpPr>
            <a:spLocks noChangeShapeType="1"/>
          </p:cNvSpPr>
          <p:nvPr/>
        </p:nvSpPr>
        <p:spPr bwMode="auto">
          <a:xfrm>
            <a:off x="2784484" y="3160184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94" name="Text Box 61"/>
          <p:cNvSpPr txBox="1">
            <a:spLocks noChangeArrowheads="1"/>
          </p:cNvSpPr>
          <p:nvPr/>
        </p:nvSpPr>
        <p:spPr bwMode="auto">
          <a:xfrm>
            <a:off x="2811472" y="3244851"/>
            <a:ext cx="644525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995" name="Text Box 62"/>
          <p:cNvSpPr txBox="1">
            <a:spLocks noChangeArrowheads="1"/>
          </p:cNvSpPr>
          <p:nvPr/>
        </p:nvSpPr>
        <p:spPr bwMode="auto">
          <a:xfrm>
            <a:off x="2790825" y="3276606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1996" name="Rectangle 64"/>
          <p:cNvSpPr>
            <a:spLocks noChangeArrowheads="1"/>
          </p:cNvSpPr>
          <p:nvPr/>
        </p:nvSpPr>
        <p:spPr bwMode="auto">
          <a:xfrm>
            <a:off x="2708275" y="2429936"/>
            <a:ext cx="914400" cy="149013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997" name="Text Box 65"/>
          <p:cNvSpPr txBox="1">
            <a:spLocks noChangeArrowheads="1"/>
          </p:cNvSpPr>
          <p:nvPr/>
        </p:nvSpPr>
        <p:spPr bwMode="auto">
          <a:xfrm>
            <a:off x="4387850" y="251249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33CC"/>
              </a:solidFill>
            </a:endParaRPr>
          </a:p>
        </p:txBody>
      </p:sp>
      <p:sp>
        <p:nvSpPr>
          <p:cNvPr id="41998" name="Text Box 66"/>
          <p:cNvSpPr txBox="1">
            <a:spLocks noChangeArrowheads="1"/>
          </p:cNvSpPr>
          <p:nvPr/>
        </p:nvSpPr>
        <p:spPr bwMode="auto">
          <a:xfrm>
            <a:off x="4379913" y="33379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1999" name="Line 67"/>
          <p:cNvSpPr>
            <a:spLocks noChangeShapeType="1"/>
          </p:cNvSpPr>
          <p:nvPr/>
        </p:nvSpPr>
        <p:spPr bwMode="auto">
          <a:xfrm>
            <a:off x="4386269" y="321521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0" name="Text Box 68"/>
          <p:cNvSpPr txBox="1">
            <a:spLocks noChangeArrowheads="1"/>
          </p:cNvSpPr>
          <p:nvPr/>
        </p:nvSpPr>
        <p:spPr bwMode="auto">
          <a:xfrm>
            <a:off x="4343400" y="2482851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1" name="Text Box 71"/>
          <p:cNvSpPr txBox="1">
            <a:spLocks noChangeArrowheads="1"/>
          </p:cNvSpPr>
          <p:nvPr/>
        </p:nvSpPr>
        <p:spPr bwMode="auto">
          <a:xfrm>
            <a:off x="4341813" y="2512492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002" name="Text Box 72"/>
          <p:cNvSpPr txBox="1">
            <a:spLocks noChangeArrowheads="1"/>
          </p:cNvSpPr>
          <p:nvPr/>
        </p:nvSpPr>
        <p:spPr bwMode="auto">
          <a:xfrm>
            <a:off x="5783263" y="2470158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2003" name="Line 73"/>
          <p:cNvSpPr>
            <a:spLocks noChangeShapeType="1"/>
          </p:cNvSpPr>
          <p:nvPr/>
        </p:nvSpPr>
        <p:spPr bwMode="auto">
          <a:xfrm>
            <a:off x="5805488" y="3200400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04" name="Text Box 75"/>
          <p:cNvSpPr txBox="1">
            <a:spLocks noChangeArrowheads="1"/>
          </p:cNvSpPr>
          <p:nvPr/>
        </p:nvSpPr>
        <p:spPr bwMode="auto">
          <a:xfrm>
            <a:off x="5848350" y="3304124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33CC"/>
              </a:solidFill>
            </a:endParaRPr>
          </a:p>
        </p:txBody>
      </p:sp>
      <p:sp>
        <p:nvSpPr>
          <p:cNvPr id="42005" name="Rectangle 77"/>
          <p:cNvSpPr>
            <a:spLocks noChangeArrowheads="1"/>
          </p:cNvSpPr>
          <p:nvPr/>
        </p:nvSpPr>
        <p:spPr bwMode="auto">
          <a:xfrm>
            <a:off x="4292600" y="2415120"/>
            <a:ext cx="914400" cy="151553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006" name="Text Box 78"/>
          <p:cNvSpPr txBox="1">
            <a:spLocks noChangeArrowheads="1"/>
          </p:cNvSpPr>
          <p:nvPr/>
        </p:nvSpPr>
        <p:spPr bwMode="auto">
          <a:xfrm>
            <a:off x="5767388" y="32829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007" name="Text Box 80"/>
          <p:cNvSpPr txBox="1">
            <a:spLocks noChangeArrowheads="1"/>
          </p:cNvSpPr>
          <p:nvPr/>
        </p:nvSpPr>
        <p:spPr bwMode="auto">
          <a:xfrm>
            <a:off x="5713413" y="3276600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8" name="Rectangle 81"/>
          <p:cNvSpPr>
            <a:spLocks noChangeArrowheads="1"/>
          </p:cNvSpPr>
          <p:nvPr/>
        </p:nvSpPr>
        <p:spPr bwMode="auto">
          <a:xfrm>
            <a:off x="5729288" y="2396073"/>
            <a:ext cx="914400" cy="153881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011" name="Text Box 88"/>
          <p:cNvSpPr txBox="1">
            <a:spLocks noChangeArrowheads="1"/>
          </p:cNvSpPr>
          <p:nvPr/>
        </p:nvSpPr>
        <p:spPr bwMode="auto">
          <a:xfrm>
            <a:off x="465147" y="177281"/>
            <a:ext cx="8297853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Trò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chơi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: Ô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bí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mật</a:t>
            </a:r>
            <a:endParaRPr lang="en-US" altLang="en-US" sz="24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009784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629033" y="33760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57822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1338263" y="2973912"/>
            <a:ext cx="673100" cy="1313986"/>
            <a:chOff x="1091" y="2648"/>
            <a:chExt cx="424" cy="828"/>
          </a:xfrm>
        </p:grpSpPr>
        <p:sp>
          <p:nvSpPr>
            <p:cNvPr id="44056" name="Text Box 7"/>
            <p:cNvSpPr txBox="1">
              <a:spLocks noChangeArrowheads="1"/>
            </p:cNvSpPr>
            <p:nvPr/>
          </p:nvSpPr>
          <p:spPr bwMode="auto">
            <a:xfrm>
              <a:off x="1091" y="264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33CC"/>
                  </a:solidFill>
                </a:rPr>
                <a:t>36</a:t>
              </a:r>
            </a:p>
          </p:txBody>
        </p:sp>
        <p:sp>
          <p:nvSpPr>
            <p:cNvPr id="44057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33CC"/>
                  </a:solidFill>
                </a:rPr>
                <a:t>48</a:t>
              </a:r>
            </a:p>
          </p:txBody>
        </p:sp>
        <p:sp>
          <p:nvSpPr>
            <p:cNvPr id="44058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977900" y="2870206"/>
            <a:ext cx="1077913" cy="175683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2852738" y="2942174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2865445" y="365336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874963" y="3718984"/>
            <a:ext cx="642937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808288" y="37676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471738" y="2870202"/>
            <a:ext cx="1173162" cy="17907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4044" name="Text Box 18"/>
          <p:cNvSpPr txBox="1">
            <a:spLocks noChangeArrowheads="1"/>
          </p:cNvSpPr>
          <p:nvPr/>
        </p:nvSpPr>
        <p:spPr bwMode="auto">
          <a:xfrm>
            <a:off x="4532313" y="3663957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4045" name="Line 19"/>
          <p:cNvSpPr>
            <a:spLocks noChangeShapeType="1"/>
          </p:cNvSpPr>
          <p:nvPr/>
        </p:nvSpPr>
        <p:spPr bwMode="auto">
          <a:xfrm>
            <a:off x="4506922" y="3718984"/>
            <a:ext cx="72072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46" name="Text Box 22"/>
          <p:cNvSpPr txBox="1">
            <a:spLocks noChangeArrowheads="1"/>
          </p:cNvSpPr>
          <p:nvPr/>
        </p:nvSpPr>
        <p:spPr bwMode="auto">
          <a:xfrm>
            <a:off x="6040438" y="2937940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4047" name="Line 23"/>
          <p:cNvSpPr>
            <a:spLocks noChangeShapeType="1"/>
          </p:cNvSpPr>
          <p:nvPr/>
        </p:nvSpPr>
        <p:spPr bwMode="auto">
          <a:xfrm flipV="1">
            <a:off x="5981709" y="3708400"/>
            <a:ext cx="722313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4238634" y="2823634"/>
            <a:ext cx="1090613" cy="18012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5988050" y="37295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5967413" y="3799417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5913439" y="2798233"/>
            <a:ext cx="1227137" cy="183726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4454525" y="2906184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63" name="Text Box 43"/>
          <p:cNvSpPr txBox="1">
            <a:spLocks noChangeArrowheads="1"/>
          </p:cNvSpPr>
          <p:nvPr/>
        </p:nvSpPr>
        <p:spPr bwMode="auto">
          <a:xfrm>
            <a:off x="4478338" y="29908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465147" y="177281"/>
            <a:ext cx="8297853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Trò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chơi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: Ô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bí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mật</a:t>
            </a:r>
            <a:endParaRPr lang="en-US" altLang="en-US" sz="24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81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5" grpId="0" animBg="1"/>
      <p:bldP spid="81947" grpId="0"/>
      <p:bldP spid="81948" grpId="0" animBg="1"/>
      <p:bldP spid="81962" grpId="0"/>
      <p:bldP spid="81962" grpId="1"/>
      <p:bldP spid="819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8675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28677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61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360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533400" y="32766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Tìm  phân số bằng phân số         nhưng có tử số và mẫu số bé hơn. </a:t>
            </a:r>
          </a:p>
        </p:txBody>
      </p:sp>
      <p:sp>
        <p:nvSpPr>
          <p:cNvPr id="7373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Rectangle 33"/>
          <p:cNvSpPr>
            <a:spLocks noChangeArrowheads="1"/>
          </p:cNvSpPr>
          <p:nvPr/>
        </p:nvSpPr>
        <p:spPr bwMode="auto">
          <a:xfrm>
            <a:off x="0" y="390525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4" name="Rectangle 35"/>
          <p:cNvSpPr>
            <a:spLocks noChangeArrowheads="1"/>
          </p:cNvSpPr>
          <p:nvPr/>
        </p:nvSpPr>
        <p:spPr bwMode="auto">
          <a:xfrm>
            <a:off x="0" y="390525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33" name="Object 37"/>
          <p:cNvGraphicFramePr>
            <a:graphicFrameLocks noChangeAspect="1"/>
          </p:cNvGraphicFramePr>
          <p:nvPr/>
        </p:nvGraphicFramePr>
        <p:xfrm>
          <a:off x="5638800" y="3048000"/>
          <a:ext cx="5492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Microsoft Equation 3.0" r:id="rId3" imgW="184261" imgH="374825" progId="Equation.3">
                  <p:embed/>
                </p:oleObj>
              </mc:Choice>
              <mc:Fallback>
                <p:oleObj name="Microsoft Equation 3.0" r:id="rId3" imgW="184261" imgH="374825" progId="Equation.3">
                  <p:embed/>
                  <p:pic>
                    <p:nvPicPr>
                      <p:cNvPr id="41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8000"/>
                        <a:ext cx="5492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7" name="Rectangle 38"/>
          <p:cNvSpPr>
            <a:spLocks noChangeArrowheads="1"/>
          </p:cNvSpPr>
          <p:nvPr/>
        </p:nvSpPr>
        <p:spPr bwMode="auto">
          <a:xfrm>
            <a:off x="0" y="390525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9" name="Rectangle 40"/>
          <p:cNvSpPr>
            <a:spLocks noChangeArrowheads="1"/>
          </p:cNvSpPr>
          <p:nvPr/>
        </p:nvSpPr>
        <p:spPr bwMode="auto">
          <a:xfrm>
            <a:off x="0" y="390525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39" name="Object 43"/>
          <p:cNvGraphicFramePr>
            <a:graphicFrameLocks noChangeAspect="1"/>
          </p:cNvGraphicFramePr>
          <p:nvPr/>
        </p:nvGraphicFramePr>
        <p:xfrm>
          <a:off x="3276600" y="4343400"/>
          <a:ext cx="5492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184261" imgH="374825" progId="Equation.3">
                  <p:embed/>
                </p:oleObj>
              </mc:Choice>
              <mc:Fallback>
                <p:oleObj name="Equation" r:id="rId5" imgW="184261" imgH="374825" progId="Equation.3">
                  <p:embed/>
                  <p:pic>
                    <p:nvPicPr>
                      <p:cNvPr id="413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5492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3962400" y="4648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73743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44" name="Object 48"/>
          <p:cNvGraphicFramePr>
            <a:graphicFrameLocks noChangeAspect="1"/>
          </p:cNvGraphicFramePr>
          <p:nvPr/>
        </p:nvGraphicFramePr>
        <p:xfrm>
          <a:off x="4495800" y="4343400"/>
          <a:ext cx="927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7" imgW="355501" imgH="374825" progId="Equation.3">
                  <p:embed/>
                </p:oleObj>
              </mc:Choice>
              <mc:Fallback>
                <p:oleObj name="Equation" r:id="rId7" imgW="355501" imgH="374825" progId="Equation.3">
                  <p:embed/>
                  <p:pic>
                    <p:nvPicPr>
                      <p:cNvPr id="414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927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486400" y="4648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7374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48" name="Object 52"/>
          <p:cNvGraphicFramePr>
            <a:graphicFrameLocks noChangeAspect="1"/>
          </p:cNvGraphicFramePr>
          <p:nvPr/>
        </p:nvGraphicFramePr>
        <p:xfrm>
          <a:off x="5943600" y="4267200"/>
          <a:ext cx="3730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9" imgW="133362" imgH="374825" progId="Equation.3">
                  <p:embed/>
                </p:oleObj>
              </mc:Choice>
              <mc:Fallback>
                <p:oleObj name="Equation" r:id="rId9" imgW="133362" imgH="374825" progId="Equation.3">
                  <p:embed/>
                  <p:pic>
                    <p:nvPicPr>
                      <p:cNvPr id="414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7200"/>
                        <a:ext cx="3730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533400" y="8382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4038600" y="17526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>
            <a:off x="4038600" y="2209800"/>
            <a:ext cx="381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4038600" y="21336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4648200" y="1981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5410200" y="1762125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02" name="Line 106"/>
          <p:cNvSpPr>
            <a:spLocks noChangeShapeType="1"/>
          </p:cNvSpPr>
          <p:nvPr/>
        </p:nvSpPr>
        <p:spPr bwMode="auto">
          <a:xfrm>
            <a:off x="5334000" y="2286000"/>
            <a:ext cx="533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5" name="Rectangle 129"/>
          <p:cNvSpPr>
            <a:spLocks noChangeArrowheads="1"/>
          </p:cNvSpPr>
          <p:nvPr/>
        </p:nvSpPr>
        <p:spPr bwMode="auto">
          <a:xfrm>
            <a:off x="5410200" y="2362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6" name="Text Box 130"/>
          <p:cNvSpPr txBox="1">
            <a:spLocks noChangeArrowheads="1"/>
          </p:cNvSpPr>
          <p:nvPr/>
        </p:nvSpPr>
        <p:spPr bwMode="auto">
          <a:xfrm>
            <a:off x="5334000" y="2286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2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build="allAtOnce"/>
      <p:bldP spid="42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209800" y="3390900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2913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800100" y="1400175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0" y="390525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0" y="390525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8251" name="Object 11"/>
          <p:cNvGraphicFramePr>
            <a:graphicFrameLocks noChangeAspect="1"/>
          </p:cNvGraphicFramePr>
          <p:nvPr/>
        </p:nvGraphicFramePr>
        <p:xfrm>
          <a:off x="5965825" y="1173163"/>
          <a:ext cx="509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Microsoft Equation 3.0" r:id="rId3" imgW="184261" imgH="374825" progId="Equation.3">
                  <p:embed/>
                </p:oleObj>
              </mc:Choice>
              <mc:Fallback>
                <p:oleObj name="Microsoft Equation 3.0" r:id="rId3" imgW="184261" imgH="374825" progId="Equation.3">
                  <p:embed/>
                  <p:pic>
                    <p:nvPicPr>
                      <p:cNvPr id="1382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1173163"/>
                        <a:ext cx="509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Rectangle 12"/>
          <p:cNvSpPr>
            <a:spLocks noChangeArrowheads="1"/>
          </p:cNvSpPr>
          <p:nvPr/>
        </p:nvSpPr>
        <p:spPr bwMode="auto">
          <a:xfrm>
            <a:off x="0" y="390525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5" name="Rectangle 14"/>
          <p:cNvSpPr>
            <a:spLocks noChangeArrowheads="1"/>
          </p:cNvSpPr>
          <p:nvPr/>
        </p:nvSpPr>
        <p:spPr bwMode="auto">
          <a:xfrm>
            <a:off x="0" y="390525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8256" name="Object 16"/>
          <p:cNvGraphicFramePr>
            <a:graphicFrameLocks noChangeAspect="1"/>
          </p:cNvGraphicFramePr>
          <p:nvPr/>
        </p:nvGraphicFramePr>
        <p:xfrm>
          <a:off x="1674813" y="2667000"/>
          <a:ext cx="5492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5" imgW="184261" imgH="374825" progId="Equation.3">
                  <p:embed/>
                </p:oleObj>
              </mc:Choice>
              <mc:Fallback>
                <p:oleObj name="Equation" r:id="rId5" imgW="184261" imgH="374825" progId="Equation.3">
                  <p:embed/>
                  <p:pic>
                    <p:nvPicPr>
                      <p:cNvPr id="1382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667000"/>
                        <a:ext cx="5492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284413" y="2971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5223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8259" name="Object 19"/>
          <p:cNvGraphicFramePr>
            <a:graphicFrameLocks noChangeAspect="1"/>
          </p:cNvGraphicFramePr>
          <p:nvPr/>
        </p:nvGraphicFramePr>
        <p:xfrm>
          <a:off x="2741613" y="2743200"/>
          <a:ext cx="927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355501" imgH="374825" progId="Equation.3">
                  <p:embed/>
                </p:oleObj>
              </mc:Choice>
              <mc:Fallback>
                <p:oleObj name="Equation" r:id="rId7" imgW="355501" imgH="374825" progId="Equation.3">
                  <p:embed/>
                  <p:pic>
                    <p:nvPicPr>
                      <p:cNvPr id="1382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743200"/>
                        <a:ext cx="927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3808413" y="30480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5224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8262" name="Object 22"/>
          <p:cNvGraphicFramePr>
            <a:graphicFrameLocks noChangeAspect="1"/>
          </p:cNvGraphicFramePr>
          <p:nvPr/>
        </p:nvGraphicFramePr>
        <p:xfrm>
          <a:off x="4418013" y="2667000"/>
          <a:ext cx="3730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9" imgW="133362" imgH="374825" progId="Equation.3">
                  <p:embed/>
                </p:oleObj>
              </mc:Choice>
              <mc:Fallback>
                <p:oleObj name="Equation" r:id="rId9" imgW="133362" imgH="374825" progId="Equation.3">
                  <p:embed/>
                  <p:pic>
                    <p:nvPicPr>
                      <p:cNvPr id="1382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667000"/>
                        <a:ext cx="3730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4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266700" y="504032"/>
            <a:ext cx="6705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4799013" y="29718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5561013" y="2819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8277" name="Line 37"/>
          <p:cNvSpPr>
            <a:spLocks noChangeShapeType="1"/>
          </p:cNvSpPr>
          <p:nvPr/>
        </p:nvSpPr>
        <p:spPr bwMode="auto">
          <a:xfrm>
            <a:off x="5637213" y="33147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5561013" y="3276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6246813" y="2971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6704013" y="274161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6704013" y="32004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8282" name="Line 42"/>
          <p:cNvSpPr>
            <a:spLocks noChangeShapeType="1"/>
          </p:cNvSpPr>
          <p:nvPr/>
        </p:nvSpPr>
        <p:spPr bwMode="auto">
          <a:xfrm>
            <a:off x="6704013" y="3276600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762000" y="4406205"/>
            <a:ext cx="81533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altLang="en-US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19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8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8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8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948113" y="1792288"/>
            <a:ext cx="1841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953000" y="1295400"/>
          <a:ext cx="382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3" imgW="133362" imgH="374825" progId="Equation.3">
                  <p:embed/>
                </p:oleObj>
              </mc:Choice>
              <mc:Fallback>
                <p:oleObj name="Equation" r:id="rId3" imgW="133362" imgH="374825" progId="Equation.3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382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3871913" y="2532063"/>
            <a:ext cx="1841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2933700" y="2466975"/>
          <a:ext cx="3286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5" imgW="133362" imgH="374825" progId="Equation.3">
                  <p:embed/>
                </p:oleObj>
              </mc:Choice>
              <mc:Fallback>
                <p:oleObj name="Equation" r:id="rId5" imgW="133362" imgH="374825" progId="Equation.3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466975"/>
                        <a:ext cx="3286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543300" y="2695575"/>
            <a:ext cx="4476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219700" y="2695575"/>
            <a:ext cx="10160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  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4152900" y="2466975"/>
          <a:ext cx="7016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7" imgW="298290" imgH="374825" progId="Equation.DSMT4">
                  <p:embed/>
                </p:oleObj>
              </mc:Choice>
              <mc:Fallback>
                <p:oleObj name="Equation" r:id="rId7" imgW="298290" imgH="374825" progId="Equation.DSMT4">
                  <p:embed/>
                  <p:pic>
                    <p:nvPicPr>
                      <p:cNvPr id="51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466975"/>
                        <a:ext cx="7016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1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4" name="Rectangle 20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5905500" y="2466975"/>
          <a:ext cx="3429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9" imgW="133362" imgH="374825" progId="Equation.3">
                  <p:embed/>
                </p:oleObj>
              </mc:Choice>
              <mc:Fallback>
                <p:oleObj name="Equation" r:id="rId9" imgW="133362" imgH="374825" progId="Equation.3">
                  <p:embed/>
                  <p:pic>
                    <p:nvPicPr>
                      <p:cNvPr id="51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466975"/>
                        <a:ext cx="3429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33400" y="49530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67" name="Text Box 26"/>
          <p:cNvSpPr txBox="1">
            <a:spLocks noChangeArrowheads="1"/>
          </p:cNvSpPr>
          <p:nvPr/>
        </p:nvSpPr>
        <p:spPr bwMode="auto">
          <a:xfrm>
            <a:off x="1371600" y="838200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66700" y="504032"/>
            <a:ext cx="6705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5"/>
              <p:cNvSpPr txBox="1">
                <a:spLocks noChangeArrowheads="1"/>
              </p:cNvSpPr>
              <p:nvPr/>
            </p:nvSpPr>
            <p:spPr bwMode="auto">
              <a:xfrm>
                <a:off x="980751" y="3962400"/>
                <a:ext cx="8327085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* </a:t>
                </a:r>
                <a:r>
                  <a:rPr lang="en-US" sz="3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3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giản</a:t>
                </a:r>
                <a:r>
                  <a:rPr lang="en-US" sz="3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751" y="3962400"/>
                <a:ext cx="8327085" cy="889924"/>
              </a:xfrm>
              <a:prstGeom prst="rect">
                <a:avLst/>
              </a:prstGeom>
              <a:blipFill>
                <a:blip r:embed="rId11"/>
                <a:stretch>
                  <a:fillRect l="-1757" b="-47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514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2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6450992"/>
              </p:ext>
            </p:extLst>
          </p:nvPr>
        </p:nvGraphicFramePr>
        <p:xfrm>
          <a:off x="5257800" y="1050337"/>
          <a:ext cx="546170" cy="10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203200" imgH="374825" progId="Equation.3">
                  <p:embed/>
                </p:oleObj>
              </mc:Choice>
              <mc:Fallback>
                <p:oleObj name="Equation" r:id="rId3" imgW="203200" imgH="374825" progId="Equation.3">
                  <p:embed/>
                  <p:pic>
                    <p:nvPicPr>
                      <p:cNvPr id="100362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50337"/>
                        <a:ext cx="546170" cy="100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5337175" y="2136775"/>
            <a:ext cx="3197225" cy="3767138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762000" y="1224239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1219200" y="2209800"/>
            <a:ext cx="99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2</a:t>
            </a:r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1208088" y="2589213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: 2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1295400" y="2667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2514600" y="220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0394" name="Rectangle 42"/>
          <p:cNvSpPr>
            <a:spLocks noChangeArrowheads="1"/>
          </p:cNvSpPr>
          <p:nvPr/>
        </p:nvSpPr>
        <p:spPr bwMode="auto">
          <a:xfrm>
            <a:off x="2438400" y="25892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2057400" y="2438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25146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3276600" y="2209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: 9</a:t>
            </a:r>
          </a:p>
        </p:txBody>
      </p:sp>
      <p:sp>
        <p:nvSpPr>
          <p:cNvPr id="100398" name="Rectangle 46"/>
          <p:cNvSpPr>
            <a:spLocks noChangeArrowheads="1"/>
          </p:cNvSpPr>
          <p:nvPr/>
        </p:nvSpPr>
        <p:spPr bwMode="auto">
          <a:xfrm>
            <a:off x="3200400" y="2590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9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2895600" y="2438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>
            <a:off x="32766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2" name="Text Box 50"/>
          <p:cNvSpPr txBox="1">
            <a:spLocks noChangeArrowheads="1"/>
          </p:cNvSpPr>
          <p:nvPr/>
        </p:nvSpPr>
        <p:spPr bwMode="auto">
          <a:xfrm>
            <a:off x="228600" y="22098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>
            <a:off x="323850" y="2617788"/>
            <a:ext cx="5699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00404" name="Line 52"/>
          <p:cNvSpPr>
            <a:spLocks noChangeShapeType="1"/>
          </p:cNvSpPr>
          <p:nvPr/>
        </p:nvSpPr>
        <p:spPr bwMode="auto">
          <a:xfrm flipH="1" flipV="1">
            <a:off x="457200" y="265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5" name="Text Box 53"/>
          <p:cNvSpPr txBox="1">
            <a:spLocks noChangeArrowheads="1"/>
          </p:cNvSpPr>
          <p:nvPr/>
        </p:nvSpPr>
        <p:spPr bwMode="auto">
          <a:xfrm>
            <a:off x="838200" y="2362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0406" name="Text Box 54"/>
          <p:cNvSpPr txBox="1">
            <a:spLocks noChangeArrowheads="1"/>
          </p:cNvSpPr>
          <p:nvPr/>
        </p:nvSpPr>
        <p:spPr bwMode="auto">
          <a:xfrm>
            <a:off x="3962400" y="2438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0407" name="Text Box 55"/>
          <p:cNvSpPr txBox="1">
            <a:spLocks noChangeArrowheads="1"/>
          </p:cNvSpPr>
          <p:nvPr/>
        </p:nvSpPr>
        <p:spPr bwMode="auto">
          <a:xfrm>
            <a:off x="42672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43434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09" name="Text Box 57"/>
          <p:cNvSpPr txBox="1">
            <a:spLocks noChangeArrowheads="1"/>
          </p:cNvSpPr>
          <p:nvPr/>
        </p:nvSpPr>
        <p:spPr bwMode="auto">
          <a:xfrm>
            <a:off x="4267200" y="2667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0410" name="Text Box 58"/>
          <p:cNvSpPr txBox="1">
            <a:spLocks noChangeArrowheads="1"/>
          </p:cNvSpPr>
          <p:nvPr/>
        </p:nvSpPr>
        <p:spPr bwMode="auto">
          <a:xfrm>
            <a:off x="4876800" y="2209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411" name="Rectangle 59"/>
          <p:cNvSpPr>
            <a:spLocks noChangeArrowheads="1"/>
          </p:cNvSpPr>
          <p:nvPr/>
        </p:nvSpPr>
        <p:spPr bwMode="auto">
          <a:xfrm>
            <a:off x="4997450" y="28940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0412" name="Rectangle 60"/>
          <p:cNvSpPr>
            <a:spLocks noChangeArrowheads="1"/>
          </p:cNvSpPr>
          <p:nvPr/>
        </p:nvSpPr>
        <p:spPr bwMode="auto">
          <a:xfrm>
            <a:off x="4997450" y="33528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00413" name="Rectangle 61"/>
          <p:cNvSpPr>
            <a:spLocks noChangeArrowheads="1"/>
          </p:cNvSpPr>
          <p:nvPr/>
        </p:nvSpPr>
        <p:spPr bwMode="auto">
          <a:xfrm>
            <a:off x="6140450" y="2970213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18</a:t>
            </a:r>
          </a:p>
        </p:txBody>
      </p:sp>
      <p:sp>
        <p:nvSpPr>
          <p:cNvPr id="100414" name="Rectangle 62"/>
          <p:cNvSpPr>
            <a:spLocks noChangeArrowheads="1"/>
          </p:cNvSpPr>
          <p:nvPr/>
        </p:nvSpPr>
        <p:spPr bwMode="auto">
          <a:xfrm>
            <a:off x="6140450" y="3351213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: 18</a:t>
            </a:r>
          </a:p>
        </p:txBody>
      </p:sp>
      <p:sp>
        <p:nvSpPr>
          <p:cNvPr id="100415" name="Rectangle 63"/>
          <p:cNvSpPr>
            <a:spLocks noChangeArrowheads="1"/>
          </p:cNvSpPr>
          <p:nvPr/>
        </p:nvSpPr>
        <p:spPr bwMode="auto">
          <a:xfrm>
            <a:off x="7893050" y="2970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0416" name="Rectangle 64"/>
          <p:cNvSpPr>
            <a:spLocks noChangeArrowheads="1"/>
          </p:cNvSpPr>
          <p:nvPr/>
        </p:nvSpPr>
        <p:spPr bwMode="auto">
          <a:xfrm>
            <a:off x="7893050" y="3352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0417" name="Rectangle 65"/>
          <p:cNvSpPr>
            <a:spLocks noChangeArrowheads="1"/>
          </p:cNvSpPr>
          <p:nvPr/>
        </p:nvSpPr>
        <p:spPr bwMode="auto">
          <a:xfrm>
            <a:off x="5683250" y="31226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>
            <a:off x="5105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>
            <a:off x="6324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20" name="Rectangle 68"/>
          <p:cNvSpPr>
            <a:spLocks noChangeArrowheads="1"/>
          </p:cNvSpPr>
          <p:nvPr/>
        </p:nvSpPr>
        <p:spPr bwMode="auto">
          <a:xfrm>
            <a:off x="7359650" y="31988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>
            <a:off x="796925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23" name="Rectangle 71"/>
          <p:cNvSpPr>
            <a:spLocks noChangeArrowheads="1"/>
          </p:cNvSpPr>
          <p:nvPr/>
        </p:nvSpPr>
        <p:spPr bwMode="auto">
          <a:xfrm>
            <a:off x="539750" y="4038600"/>
            <a:ext cx="8223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424" name="Rectangle 72"/>
          <p:cNvSpPr>
            <a:spLocks noChangeArrowheads="1"/>
          </p:cNvSpPr>
          <p:nvPr/>
        </p:nvSpPr>
        <p:spPr bwMode="auto">
          <a:xfrm>
            <a:off x="609600" y="4648200"/>
            <a:ext cx="8382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100425" name="Rectangle 73"/>
          <p:cNvSpPr>
            <a:spLocks noChangeArrowheads="1"/>
          </p:cNvSpPr>
          <p:nvPr/>
        </p:nvSpPr>
        <p:spPr bwMode="auto">
          <a:xfrm>
            <a:off x="608806" y="5562600"/>
            <a:ext cx="8382794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*Chia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altLang="en-US" sz="2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0428" name="Line 76"/>
          <p:cNvSpPr>
            <a:spLocks noChangeShapeType="1"/>
          </p:cNvSpPr>
          <p:nvPr/>
        </p:nvSpPr>
        <p:spPr bwMode="auto">
          <a:xfrm>
            <a:off x="4800600" y="2362200"/>
            <a:ext cx="0" cy="144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66700" y="504032"/>
            <a:ext cx="6705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0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0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0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0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0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0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0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0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0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0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00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0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0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0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Hộp_Văn_Bản 7"/>
          <p:cNvSpPr txBox="1">
            <a:spLocks noChangeArrowheads="1"/>
          </p:cNvSpPr>
          <p:nvPr/>
        </p:nvSpPr>
        <p:spPr bwMode="auto">
          <a:xfrm>
            <a:off x="1219200" y="2133600"/>
            <a:ext cx="728345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296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81239" y="568714"/>
            <a:ext cx="5019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9435" name="Picture 43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8628"/>
            <a:ext cx="685800" cy="7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2697" y="1264854"/>
                <a:ext cx="7361703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97" y="1264854"/>
                <a:ext cx="7361703" cy="721031"/>
              </a:xfrm>
              <a:prstGeom prst="rect">
                <a:avLst/>
              </a:prstGeom>
              <a:blipFill>
                <a:blip r:embed="rId3"/>
                <a:stretch>
                  <a:fillRect l="-1656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378" y="2269975"/>
                <a:ext cx="7243822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78" y="2269975"/>
                <a:ext cx="7243822" cy="721031"/>
              </a:xfrm>
              <a:prstGeom prst="rect">
                <a:avLst/>
              </a:prstGeom>
              <a:blipFill>
                <a:blip r:embed="rId4"/>
                <a:stretch>
                  <a:fillRect l="-1682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5870" y="4409941"/>
                <a:ext cx="2559753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Mẫu: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0" y="4409941"/>
                <a:ext cx="2559753" cy="713529"/>
              </a:xfrm>
              <a:prstGeom prst="rect">
                <a:avLst/>
              </a:prstGeom>
              <a:blipFill>
                <a:blip r:embed="rId5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52800" y="4340606"/>
                <a:ext cx="88780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340606"/>
                <a:ext cx="887807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91000" y="4343400"/>
                <a:ext cx="803425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43400"/>
                <a:ext cx="803425" cy="803682"/>
              </a:xfrm>
              <a:prstGeom prst="rect">
                <a:avLst/>
              </a:prstGeom>
              <a:blipFill>
                <a:blip r:embed="rId7"/>
                <a:stretch>
                  <a:fillRect l="-19847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25870" y="3573815"/>
            <a:ext cx="110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514</Words>
  <Application>Microsoft Office PowerPoint</Application>
  <PresentationFormat>On-screen Show (4:3)</PresentationFormat>
  <Paragraphs>166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 Math</vt:lpstr>
      <vt:lpstr>HP001 4 hàng</vt:lpstr>
      <vt:lpstr>Times New Roman</vt:lpstr>
      <vt:lpstr>Webdings</vt:lpstr>
      <vt:lpstr>Office Theme</vt:lpstr>
      <vt:lpstr>Default Design</vt:lpstr>
      <vt:lpstr>2_Default Design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Cong Hien</cp:lastModifiedBy>
  <cp:revision>116</cp:revision>
  <dcterms:created xsi:type="dcterms:W3CDTF">2020-04-10T15:12:05Z</dcterms:created>
  <dcterms:modified xsi:type="dcterms:W3CDTF">2023-02-05T16:00:54Z</dcterms:modified>
</cp:coreProperties>
</file>