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87" r:id="rId5"/>
    <p:sldId id="277" r:id="rId6"/>
    <p:sldId id="279" r:id="rId7"/>
    <p:sldId id="281" r:id="rId8"/>
    <p:sldId id="280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4CC"/>
    <a:srgbClr val="33CC33"/>
    <a:srgbClr val="FF3399"/>
    <a:srgbClr val="6600FF"/>
    <a:srgbClr val="3333FF"/>
    <a:srgbClr val="FF0000"/>
    <a:srgbClr val="0BC51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3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80E8-5410-42CD-85DF-6F8D3A46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1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D7DC-96B2-471F-AA67-ABA971ECB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4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A311-AF93-45A3-AD32-61B1D8EEC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5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E3B6-281C-4172-8AA4-73AC5EA51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703D-37E5-40EC-8162-B8E7562B4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6D6B-F3B3-4391-B11B-000F2B857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8BB9-6000-49E8-875B-20BE896B2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A3B4-0E10-4B16-A073-9BC14FC02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078B7-050B-487F-8857-F2873F1E4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6E3C-28D3-41EE-BFD8-838CA43F8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6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AC5D-2444-4FBE-9875-816AB9A59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28C4-8519-497D-9B10-52627A00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DD073A8-750D-48B7-BE7A-B42DEAE65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8.xml"/><Relationship Id="rId7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8.xml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1.xml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slide" Target="slide9.xml"/><Relationship Id="rId10" Type="http://schemas.openxmlformats.org/officeDocument/2006/relationships/image" Target="../media/image38.gif"/><Relationship Id="rId4" Type="http://schemas.openxmlformats.org/officeDocument/2006/relationships/image" Target="../media/image35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8.xml"/><Relationship Id="rId7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2677112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CÔ VÀ CÁC EM ĐẾN VỚI TIẾT HỌC HÔM NAY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719042"/>
            <a:ext cx="1981200" cy="18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68974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ounded 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3400" y="3048000"/>
            <a:ext cx="1676400" cy="1371600"/>
          </a:xfrm>
          <a:prstGeom prst="round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Rounded 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3048000"/>
            <a:ext cx="1676400" cy="1371600"/>
          </a:xfrm>
          <a:prstGeom prst="round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ounded 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5600" y="3048000"/>
            <a:ext cx="1676400" cy="1371600"/>
          </a:xfrm>
          <a:prstGeom prst="round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0" y="5691188"/>
            <a:ext cx="206533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810000" y="1516830"/>
            <a:ext cx="2217594" cy="16002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C0504D">
                  <a:hueOff val="4681519"/>
                  <a:satOff val="-5839"/>
                  <a:lumOff val="1373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4681519"/>
                  <a:satOff val="-5839"/>
                  <a:lumOff val="1373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4681519"/>
                  <a:satOff val="-5839"/>
                  <a:lumOff val="137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63500" dir="18900000" algn="bl" rotWithShape="0">
              <a:prstClr val="black">
                <a:alpha val="51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0606" y="1694516"/>
            <a:ext cx="1536382" cy="1244828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735138" y="1905000"/>
            <a:ext cx="190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7030A0"/>
                </a:solidFill>
                <a:latin typeface="Times New Roman" panose="02020603050405020304" pitchFamily="18" charset="0"/>
              </a:rPr>
              <a:t>Tính:</a:t>
            </a:r>
            <a:r>
              <a:rPr lang="en-US" sz="4000" u="sng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663575" y="3810000"/>
            <a:ext cx="2143125" cy="1778000"/>
            <a:chOff x="457200" y="1239996"/>
            <a:chExt cx="2177144" cy="2804886"/>
          </a:xfrm>
        </p:grpSpPr>
        <p:sp>
          <p:nvSpPr>
            <p:cNvPr id="20" name="Rectangle 19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6223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9678" y="4141706"/>
            <a:ext cx="1153264" cy="115249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382963" y="3810000"/>
            <a:ext cx="2143125" cy="1778000"/>
            <a:chOff x="457200" y="1239996"/>
            <a:chExt cx="2177144" cy="2804886"/>
          </a:xfrm>
        </p:grpSpPr>
        <p:sp>
          <p:nvSpPr>
            <p:cNvPr id="31" name="Rectangle 30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6200" y="4092801"/>
            <a:ext cx="1173270" cy="1164999"/>
          </a:xfrm>
          <a:prstGeom prst="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2300" name="Group 4"/>
          <p:cNvGrpSpPr>
            <a:grpSpLocks/>
          </p:cNvGrpSpPr>
          <p:nvPr/>
        </p:nvGrpSpPr>
        <p:grpSpPr bwMode="auto">
          <a:xfrm>
            <a:off x="6100763" y="3810000"/>
            <a:ext cx="2143125" cy="1778000"/>
            <a:chOff x="457200" y="1239996"/>
            <a:chExt cx="2177144" cy="2804886"/>
          </a:xfrm>
        </p:grpSpPr>
        <p:sp>
          <p:nvSpPr>
            <p:cNvPr id="35" name="Rectangle 34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7072" y="4105305"/>
            <a:ext cx="1151597" cy="1152495"/>
          </a:xfrm>
          <a:prstGeom prst="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3062288" y="985838"/>
            <a:ext cx="2652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  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581400" y="4826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solidFill>
                  <a:srgbClr val="0E04CC"/>
                </a:solidFill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30413" y="2590800"/>
            <a:ext cx="47164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“Luyện tập chung” trang 131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44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book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438775"/>
            <a:ext cx="16002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orizontal Scroll 12"/>
          <p:cNvSpPr/>
          <p:nvPr/>
        </p:nvSpPr>
        <p:spPr>
          <a:xfrm>
            <a:off x="223838" y="1371600"/>
            <a:ext cx="4819650" cy="990600"/>
          </a:xfrm>
          <a:prstGeom prst="horizontalScroll">
            <a:avLst/>
          </a:prstGeom>
          <a:solidFill>
            <a:srgbClr val="CCFFFF">
              <a:alpha val="51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3121681"/>
            <a:ext cx="2133600" cy="1297919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6684" y="3121680"/>
            <a:ext cx="4419600" cy="1297919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9658" y="3404224"/>
            <a:ext cx="2133600" cy="1246495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2429" y="3352800"/>
            <a:ext cx="4419600" cy="1297919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3062288" y="985838"/>
            <a:ext cx="2652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  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01600" y="1671638"/>
            <a:ext cx="2895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u="sng">
                <a:solidFill>
                  <a:srgbClr val="7030A0"/>
                </a:solidFill>
                <a:latin typeface="Times New Roman" panose="02020603050405020304" pitchFamily="18" charset="0"/>
              </a:rPr>
              <a:t>Bài 1</a:t>
            </a: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</a:rPr>
              <a:t>: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u="sng" smtClean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endParaRPr lang="en-US" u="sng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1400" y="4826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latin typeface="Times New Roman" panose="02020603050405020304" pitchFamily="18" charset="0"/>
              </a:rPr>
              <a:t>Toán 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2364326"/>
            <a:ext cx="2209800" cy="102752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3864293"/>
            <a:ext cx="2209800" cy="101752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5354257"/>
            <a:ext cx="2209800" cy="101752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6644" y="2362200"/>
            <a:ext cx="3733800" cy="1027525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4370" y="3864353"/>
            <a:ext cx="3733800" cy="101752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2428" y="5353590"/>
            <a:ext cx="4593772" cy="1017523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1235358"/>
                <a:ext cx="2224088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35358"/>
                <a:ext cx="2224088" cy="11310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84206" y="1242013"/>
                <a:ext cx="3487994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28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28</m:t>
                          </m:r>
                        </m:den>
                      </m:f>
                      <m: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206" y="1242013"/>
                <a:ext cx="3487994" cy="11330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3912" y="2893082"/>
                <a:ext cx="2224088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2" y="2893082"/>
                <a:ext cx="2224088" cy="11808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36606" y="2881097"/>
                <a:ext cx="3487994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606" y="2881097"/>
                <a:ext cx="3487994" cy="11808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8200" y="4686564"/>
                <a:ext cx="2224088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86564"/>
                <a:ext cx="2224088" cy="11330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43200" y="4686564"/>
                <a:ext cx="3487994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6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686564"/>
                <a:ext cx="3487994" cy="11330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6988" y="2020888"/>
            <a:ext cx="45704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u="sng">
                <a:solidFill>
                  <a:srgbClr val="7030A0"/>
                </a:solidFill>
                <a:latin typeface="Times New Roman" panose="02020603050405020304" pitchFamily="18" charset="0"/>
              </a:rPr>
              <a:t>Bài 3: </a:t>
            </a:r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</a:rPr>
              <a:t>Tính (theo mẫu)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0638" y="3829050"/>
            <a:ext cx="1474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20468" y="3548553"/>
            <a:ext cx="1376980" cy="103714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0191" y="3541244"/>
            <a:ext cx="2051844" cy="103714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93736" y="3548553"/>
            <a:ext cx="781173" cy="1048429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157" name="Picture 18" descr="book_w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781829"/>
            <a:ext cx="12192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381000" y="1307744"/>
            <a:ext cx="45704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3: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mẫu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2489643"/>
            <a:ext cx="1837105" cy="1037143"/>
          </a:xfrm>
          <a:prstGeom prst="rect">
            <a:avLst/>
          </a:pr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3931223"/>
            <a:ext cx="2082814" cy="1040734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5376393"/>
            <a:ext cx="2127442" cy="103714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9336" y="2501010"/>
            <a:ext cx="3008836" cy="103714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22450" y="3944338"/>
            <a:ext cx="3518592" cy="1052019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2280" y="5376349"/>
            <a:ext cx="3773469" cy="1037143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54165" y="1712004"/>
            <a:ext cx="42133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TRÒ CHƠI </a:t>
            </a:r>
          </a:p>
        </p:txBody>
      </p:sp>
      <p:pic>
        <p:nvPicPr>
          <p:cNvPr id="8195" name="Picture 5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5715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30425" y="-11430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885825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300" y="738188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62200" y="3200400"/>
            <a:ext cx="42133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600" b="1" err="1" smtClean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Hái</a:t>
            </a:r>
            <a:r>
              <a:rPr lang="en-US" sz="6600" b="1" smtClean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q</a:t>
            </a:r>
            <a:r>
              <a:rPr lang="en-US" sz="6600" b="1" smtClean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uả </a:t>
            </a:r>
            <a:endParaRPr lang="en-US" sz="6600" b="1" dirty="0" smtClean="0">
              <a:ln w="10160">
                <a:solidFill>
                  <a:schemeClr val="accent5"/>
                </a:solidFill>
                <a:prstDash val="solid"/>
              </a:ln>
              <a:blipFill>
                <a:blip r:embed="rId6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3387725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31825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4" descr="HOA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914" y="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>
            <a:off x="1905000" y="2003425"/>
            <a:ext cx="5562600" cy="251460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39975" y="3200400"/>
            <a:ext cx="838200" cy="9461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E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3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719042"/>
            <a:ext cx="1981200" cy="18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5647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2975428"/>
            <a:ext cx="1436995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9800" y="2989942"/>
            <a:ext cx="1420774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2777" y="4572000"/>
            <a:ext cx="1282915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158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CHÀO MỪNG CÔ VÀ CÁC EM ĐẾN VỚI TIẾT HỌC HÔM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HP</cp:lastModifiedBy>
  <cp:revision>89</cp:revision>
  <dcterms:created xsi:type="dcterms:W3CDTF">2010-01-30T14:04:33Z</dcterms:created>
  <dcterms:modified xsi:type="dcterms:W3CDTF">2023-02-26T13:37:24Z</dcterms:modified>
</cp:coreProperties>
</file>